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ws.amazon.com/what-is-cloud-storage/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ws.amazon.com/what-is-cloud-storage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ws.amazon.com/products/" TargetMode="External"/><Relationship Id="rId4" Type="http://schemas.openxmlformats.org/officeDocument/2006/relationships/hyperlink" Target="https://aws.amazon.com/getting-started/tutorials/launch-windows-vm/" TargetMode="External"/><Relationship Id="rId5" Type="http://schemas.openxmlformats.org/officeDocument/2006/relationships/hyperlink" Target="https://aws.amazon.com/what-is-aws/" TargetMode="External"/><Relationship Id="rId6" Type="http://schemas.openxmlformats.org/officeDocument/2006/relationships/hyperlink" Target="http://whatis.techtarget.com/definition/Amaz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191655"/>
            <a:ext cx="7136700" cy="1582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AMAZON WEB SERVICES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49"/>
            <a:ext cx="4951800" cy="126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AWS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                                         </a:t>
            </a:r>
            <a:r>
              <a:rPr lang="en"/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Aissatou Barry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Widade Harchan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Jaime Chauca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AMAZON ELASTIC FILE SYSTEM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Provides simple, scalable file storage for Amazon EC2 instances in the AWS Cloud.3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Storage capacity is elastic as you add and remove files for available storage for your applications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Amazon EFS is designed for a broad spectrum of workloads which includes: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Applications, big data and analytics, media processing workflows, content   management, web serving, and home directories.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24" y="1408400"/>
            <a:ext cx="3188024" cy="28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AMAZON GLACIER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773150" y="158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Amazon Glacier is a secure and extremely low-cost </a:t>
            </a:r>
            <a:r>
              <a:rPr lang="en">
                <a:hlinkClick r:id="rId3"/>
              </a:rPr>
              <a:t>cloud storage service</a:t>
            </a:r>
            <a:r>
              <a:rPr lang="en"/>
              <a:t> for data archiving and long-term backup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Customers can reliably store large or small amounts of data for as little as $0.004 per gigabyte per month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Benefits includes : low cost, security, simplicity, flexibility and many more.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586175"/>
            <a:ext cx="3863550" cy="23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AWS STORAGE GATEWAY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is a hybrid storage service that enables your applications to use </a:t>
            </a:r>
            <a:r>
              <a:rPr lang="en">
                <a:hlinkClick r:id="rId3"/>
              </a:rPr>
              <a:t>storage in the AWS Cloud</a:t>
            </a:r>
            <a:r>
              <a:rPr lang="en"/>
              <a:t>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the service for backup and archiving, disaster recovery, cloud bursting, storage tiering, and migration.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Features include: connect as a file server, connect as a local disk, connect as a virtual tape library and transfer data into and out of the AWS Cloud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AWS SNOWBALL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  <a:buChar char="-"/>
            </a:pPr>
            <a:r>
              <a:rPr lang="en"/>
              <a:t>Snowball is a data transport solution that uses secure appliances to transfer large amounts of data into and out of the AWS cloud.</a:t>
            </a:r>
          </a:p>
          <a:p>
            <a:pPr indent="-228600" lvl="0" marL="457200" rtl="0">
              <a:spcBef>
                <a:spcPts val="1000"/>
              </a:spcBef>
              <a:spcAft>
                <a:spcPts val="0"/>
              </a:spcAft>
              <a:buChar char="-"/>
            </a:pPr>
            <a:r>
              <a:rPr lang="en"/>
              <a:t>Snowball addresses common challenges with large-scale data transfers like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- High network costs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- Long transfer times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- Security concerns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-     Features include: Simple to use, fast, secure, and low cost.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AWS SNOWMOBILE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AWS Snowmobile is a data transfer service used to move extremely large amounts of data to AWS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Snowmobile makes it easy to move video libraries, images, or even a complete data center migration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Features include: Multiple layers of security, GPS tracking, alarm monitoring and 24/7 video surveillance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AWS SNOWBALL EDGE 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AWS Snowball Edge is a 100TB data transfer device.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Snowball Edge  is used to move large amounts of data into and out of AWS, as a temporary storage 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Benefits of AWS Snowball Edge 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Easy data movement , simple to use , process data locally , stand-alone         storage , secure, scalable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Conclusion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Amazon grew from being a </a:t>
            </a:r>
            <a:r>
              <a:rPr lang="en"/>
              <a:t>bookseller to selling its own AWS cloud computing system.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AWS provides many services as mentioned before for very low cost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Both Students and businesses uses AWS for personal or business.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AWS is simple to use, AWS website provide the resources to learn about the different services and use them.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Bibliography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❖"/>
            </a:pPr>
            <a:r>
              <a:rPr lang="en"/>
              <a:t>file:///C:/Users/23179848/Downloads/aws-overview.pdf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❖"/>
            </a:pPr>
            <a:r>
              <a:rPr lang="en" u="sng">
                <a:hlinkClick r:id="rId3"/>
              </a:rPr>
              <a:t>https://aws.amazon.com/products/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❖"/>
            </a:pPr>
            <a:r>
              <a:rPr lang="en" u="sng">
                <a:hlinkClick r:id="rId4"/>
              </a:rPr>
              <a:t>https://aws.amazon.com/getting-started/tutorials/launch-windows-vm/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❖"/>
            </a:pPr>
            <a:r>
              <a:rPr lang="en" u="sng">
                <a:hlinkClick r:id="rId5"/>
              </a:rPr>
              <a:t>https://aws.amazon.com/what-is-aws/</a:t>
            </a:r>
            <a:r>
              <a:rPr lang="en"/>
              <a:t> 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❖"/>
            </a:pPr>
            <a:r>
              <a:rPr lang="en" u="sng">
                <a:hlinkClick r:id="rId6"/>
              </a:rPr>
              <a:t>http://whatis.techtarget.com/definition/Amazon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AMAZON?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/>
              <a:t>Amazon is the </a:t>
            </a:r>
            <a:r>
              <a:rPr lang="en"/>
              <a:t>world's</a:t>
            </a:r>
            <a:r>
              <a:rPr lang="en"/>
              <a:t> largest online retailer.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/>
              <a:t> Amazon </a:t>
            </a:r>
            <a:r>
              <a:rPr lang="en"/>
              <a:t>was </a:t>
            </a:r>
            <a:r>
              <a:rPr lang="en"/>
              <a:t>o</a:t>
            </a:r>
            <a:r>
              <a:rPr lang="en"/>
              <a:t>riginally </a:t>
            </a:r>
            <a:r>
              <a:rPr lang="en"/>
              <a:t>a </a:t>
            </a:r>
            <a:r>
              <a:rPr lang="en"/>
              <a:t>bookseller</a:t>
            </a:r>
            <a:r>
              <a:rPr lang="en"/>
              <a:t>, it has expanded to the point to sell its own electronic devices like Kindle Fire tablet, Fire TV 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/>
              <a:t>In 2006 Amazon </a:t>
            </a:r>
            <a:r>
              <a:rPr lang="en"/>
              <a:t>began</a:t>
            </a:r>
            <a:r>
              <a:rPr lang="en"/>
              <a:t> offering IT Services known as Cloud Computing.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4188325" y="2953800"/>
            <a:ext cx="3106200" cy="161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375" y="2782625"/>
            <a:ext cx="2217150" cy="22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CLOUD COMPUTING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530700" y="1266175"/>
            <a:ext cx="4471800" cy="379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>
                <a:highlight>
                  <a:srgbClr val="FFFFFF"/>
                </a:highlight>
              </a:rPr>
              <a:t>Cloud computing is a method of providing a set of shared computing resources that includes applications, computing, storage, networking, development, and deployment platforms as well as business processes.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175"/>
            <a:ext cx="3999900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AWS?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66325"/>
            <a:ext cx="72282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AWS is the delivery of compute power, database storage, applications, and other IT resources through a cloud services platform via the internet with pay-as-you-go services.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AWS serves in more than 190 countries and continues expanding their global infrastructure to help their customers.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 AWS cloud operates 42 AZs (Availability Zones) within 16 geographic regions around the world.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Region is  the physical location, while availability zones consist of one or more distinct data centers, each with useful power, networking and connectivity. 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10023"/>
          <a:stretch/>
        </p:blipFill>
        <p:spPr>
          <a:xfrm>
            <a:off x="7491099" y="1469325"/>
            <a:ext cx="1545950" cy="270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AMAZON WEB SERVICES 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offers many cloud-based products which includes:</a:t>
            </a:r>
          </a:p>
          <a:p>
            <a:pPr indent="-342900" lvl="0" marL="457200" rtl="0">
              <a:spcBef>
                <a:spcPts val="0"/>
              </a:spcBef>
              <a:buSzPct val="257142"/>
              <a:buChar char="❖"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800"/>
              <a:t>Computing</a:t>
            </a:r>
          </a:p>
          <a:p>
            <a:pPr indent="-342900" lvl="0" marL="457200">
              <a:spcBef>
                <a:spcPts val="0"/>
              </a:spcBef>
              <a:buSzPct val="100000"/>
              <a:buChar char="❖"/>
            </a:pPr>
            <a:r>
              <a:rPr lang="en" sz="1800"/>
              <a:t>  Storage</a:t>
            </a:r>
          </a:p>
          <a:p>
            <a:pPr indent="-342900" lvl="0" marL="457200">
              <a:spcBef>
                <a:spcPts val="0"/>
              </a:spcBef>
              <a:buSzPct val="100000"/>
              <a:buChar char="❖"/>
            </a:pPr>
            <a:r>
              <a:rPr lang="en" sz="1800"/>
              <a:t> Databases</a:t>
            </a:r>
          </a:p>
          <a:p>
            <a:pPr indent="-342900" lvl="0" marL="457200">
              <a:spcBef>
                <a:spcPts val="0"/>
              </a:spcBef>
              <a:buSzPct val="100000"/>
              <a:buChar char="❖"/>
            </a:pPr>
            <a:r>
              <a:rPr lang="en" sz="1800"/>
              <a:t>Analytics</a:t>
            </a:r>
          </a:p>
          <a:p>
            <a:pPr indent="-342900" lvl="0" marL="457200">
              <a:spcBef>
                <a:spcPts val="0"/>
              </a:spcBef>
              <a:buSzPct val="100000"/>
              <a:buChar char="❖"/>
            </a:pPr>
            <a:r>
              <a:rPr lang="en" sz="1800"/>
              <a:t> Networking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596775" y="190032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/>
              <a:t>Mobile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/>
              <a:t>Developer tools</a:t>
            </a:r>
          </a:p>
          <a:p>
            <a:pPr indent="-342900" lvl="0" marL="457200">
              <a:spcBef>
                <a:spcPts val="0"/>
              </a:spcBef>
              <a:buSzPct val="100000"/>
              <a:buChar char="❖"/>
            </a:pPr>
            <a:r>
              <a:rPr lang="en" sz="1800"/>
              <a:t>Management tools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/>
              <a:t>IoT and security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❖"/>
            </a:pPr>
            <a:r>
              <a:rPr lang="en" sz="1800"/>
              <a:t> Enterprise applications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STORAGE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Cloud storage is a simple and scalable way to store, access, and share data over the Internet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Cloud storage is typically more reliable and secure than traditional storage systems.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use of cloud storage eliminates the costs of buying and maintaining your own storage infrastructure.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12" y="1067224"/>
            <a:ext cx="4233275" cy="362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STORAGE SERVICES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Amazon Simple Storage Service (S3)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Amazon Elastic Block Store (EBS)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Amazon Elastic File System (EFS)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Amazon Glacier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AWS Storage Gateway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AWS Snowball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AWS Snowball Edge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AWS Snowmobile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AMAZON S3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Is an object storage with a simple web service such as to store and retrieve any amount of data from anywhere on the web.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 is designed to deliver 99.999999999% durability, and scale past trillions of objects worldwide.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It's simple to move large volumes of data into or out of Amazon S3 with Amazon's cloud data migration options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Features includes : Simple data transfer, Easy to manage, scalable and so forth.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175"/>
            <a:ext cx="4524375" cy="31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AMAZON ELASTIC BLOCK STORE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832400" y="1384700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Provides block storage volumes for Amazon EC2 instances in the AWS Cloud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Provides protection from component failure, offering high availability and durability.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Features includes : High performance volumes , Availability , Encryption Access Management and Snapshots 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00" y="1266175"/>
            <a:ext cx="4605100" cy="283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