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5" r:id="rId1"/>
  </p:sldMasterIdLst>
  <p:sldIdLst>
    <p:sldId id="286" r:id="rId2"/>
    <p:sldId id="257" r:id="rId3"/>
    <p:sldId id="265" r:id="rId4"/>
    <p:sldId id="269" r:id="rId5"/>
    <p:sldId id="290" r:id="rId6"/>
    <p:sldId id="287" r:id="rId7"/>
    <p:sldId id="291" r:id="rId8"/>
    <p:sldId id="292" r:id="rId9"/>
    <p:sldId id="299" r:id="rId10"/>
    <p:sldId id="298" r:id="rId11"/>
    <p:sldId id="295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 snapToGrid="0" snapToObjects="1">
      <p:cViewPr varScale="1">
        <p:scale>
          <a:sx n="51" d="100"/>
          <a:sy n="51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7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1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4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5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83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2729C45-4C79-7645-9CDE-929F9334158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36" r:id="rId1"/>
    <p:sldLayoutId id="2147484737" r:id="rId2"/>
    <p:sldLayoutId id="2147484738" r:id="rId3"/>
    <p:sldLayoutId id="2147484739" r:id="rId4"/>
    <p:sldLayoutId id="2147484740" r:id="rId5"/>
    <p:sldLayoutId id="2147484741" r:id="rId6"/>
    <p:sldLayoutId id="2147484742" r:id="rId7"/>
    <p:sldLayoutId id="2147484743" r:id="rId8"/>
    <p:sldLayoutId id="2147484744" r:id="rId9"/>
    <p:sldLayoutId id="2147484745" r:id="rId10"/>
    <p:sldLayoutId id="2147484746" r:id="rId11"/>
    <p:sldLayoutId id="2147484747" r:id="rId12"/>
    <p:sldLayoutId id="2147484748" r:id="rId13"/>
    <p:sldLayoutId id="2147484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2" y="447188"/>
            <a:ext cx="10571998" cy="970450"/>
          </a:xfrm>
        </p:spPr>
        <p:txBody>
          <a:bodyPr/>
          <a:lstStyle/>
          <a:p>
            <a:pPr algn="ctr"/>
            <a:r>
              <a:rPr lang="en-US" sz="4400" dirty="0"/>
              <a:t>Curvy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167128" y="2222287"/>
            <a:ext cx="7461504" cy="4075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COURSE</a:t>
            </a: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b="1" dirty="0"/>
              <a:t>Smartphone Based Web development – INFO6350</a:t>
            </a:r>
          </a:p>
          <a:p>
            <a:pPr marL="0" indent="0" algn="ctr">
              <a:buNone/>
            </a:pPr>
            <a:r>
              <a:rPr lang="en-US" dirty="0"/>
              <a:t>Developer</a:t>
            </a:r>
          </a:p>
          <a:p>
            <a:pPr marL="0" indent="0" algn="ctr">
              <a:buNone/>
            </a:pPr>
            <a:r>
              <a:rPr lang="en-US" dirty="0" err="1"/>
              <a:t>Aisswaryya</a:t>
            </a:r>
            <a:r>
              <a:rPr lang="en-US" dirty="0"/>
              <a:t> </a:t>
            </a:r>
            <a:r>
              <a:rPr lang="en-US" dirty="0" err="1"/>
              <a:t>Murugananth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8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39B2-37F8-4920-B784-B9FA2FDA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36F8-9706-4CAC-9CAB-71FE175B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the application with the below Admin credentials to perform the Admin tasks:</a:t>
            </a:r>
          </a:p>
          <a:p>
            <a:pPr marL="0" indent="0">
              <a:buNone/>
            </a:pPr>
            <a:r>
              <a:rPr lang="en-US" dirty="0"/>
              <a:t>	Username: Admin</a:t>
            </a:r>
          </a:p>
          <a:p>
            <a:pPr marL="0" indent="0">
              <a:buNone/>
            </a:pPr>
            <a:r>
              <a:rPr lang="en-US" dirty="0"/>
              <a:t>	Password: Admin</a:t>
            </a:r>
          </a:p>
        </p:txBody>
      </p:sp>
    </p:spTree>
    <p:extLst>
      <p:ext uri="{BB962C8B-B14F-4D97-AF65-F5344CB8AC3E}">
        <p14:creationId xmlns:p14="http://schemas.microsoft.com/office/powerpoint/2010/main" val="132136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9B33-016C-458B-BB12-C8CE180F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2E21-0FB6-4B73-91D7-C971CCA9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Applied Learnings outside of the course:</a:t>
            </a:r>
          </a:p>
          <a:p>
            <a:r>
              <a:rPr lang="en-US" dirty="0"/>
              <a:t>Scroll View </a:t>
            </a:r>
          </a:p>
          <a:p>
            <a:r>
              <a:rPr lang="en-US" dirty="0"/>
              <a:t>Collection view</a:t>
            </a:r>
          </a:p>
          <a:p>
            <a:r>
              <a:rPr lang="en-US" dirty="0" err="1"/>
              <a:t>Alamofire</a:t>
            </a:r>
            <a:endParaRPr lang="en-US" dirty="0"/>
          </a:p>
          <a:p>
            <a:r>
              <a:rPr lang="en-US" dirty="0" err="1"/>
              <a:t>Swifty</a:t>
            </a:r>
            <a:r>
              <a:rPr lang="en-US" dirty="0"/>
              <a:t> Json</a:t>
            </a:r>
          </a:p>
          <a:p>
            <a:r>
              <a:rPr lang="en-US" dirty="0"/>
              <a:t>Coco pods</a:t>
            </a:r>
          </a:p>
          <a:p>
            <a:r>
              <a:rPr lang="en-US" dirty="0" err="1"/>
              <a:t>Sqllite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4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9FE9-728D-4EA4-8D02-9C06B923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2BE6-6449-42EF-86EC-3DD3B4710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application to customize plans </a:t>
            </a:r>
          </a:p>
          <a:p>
            <a:r>
              <a:rPr lang="en-US" dirty="0"/>
              <a:t>Chat section with fitness consultant</a:t>
            </a:r>
          </a:p>
          <a:p>
            <a:r>
              <a:rPr lang="en-US" dirty="0"/>
              <a:t>Chat section with Nutritionist </a:t>
            </a:r>
          </a:p>
          <a:p>
            <a:r>
              <a:rPr lang="en-US" dirty="0"/>
              <a:t>Food delivery for subscribed period </a:t>
            </a:r>
          </a:p>
          <a:p>
            <a:r>
              <a:rPr lang="en-US" dirty="0"/>
              <a:t>Track and add comments </a:t>
            </a:r>
          </a:p>
          <a:p>
            <a:r>
              <a:rPr lang="en-US" dirty="0"/>
              <a:t>Generate reports for future reference </a:t>
            </a:r>
          </a:p>
          <a:p>
            <a:r>
              <a:rPr lang="en-US" dirty="0"/>
              <a:t>Make design changes to the UI </a:t>
            </a:r>
          </a:p>
        </p:txBody>
      </p:sp>
    </p:spTree>
    <p:extLst>
      <p:ext uri="{BB962C8B-B14F-4D97-AF65-F5344CB8AC3E}">
        <p14:creationId xmlns:p14="http://schemas.microsoft.com/office/powerpoint/2010/main" val="378278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3E52-B292-447E-844B-AD5B7DDC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A888-E3CE-4483-A2D7-E34F4C68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954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1D5D-39EB-8347-A1DD-4CC2BD79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75C3004-3FAA-4057-8387-530D1C304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050497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PROBLEM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current Fitness App,  there are two different types either they are meant for fitness or for diet and nutrition. So, there is a huge gap between the intake and the exercise routine. And also to keep track of his health he is supposed to use multiple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4050497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bridge the gap between fitness and diet a platform is needed where a person can align his/her  fitness routine with his/her diet routine </a:t>
            </a:r>
          </a:p>
        </p:txBody>
      </p:sp>
    </p:spTree>
    <p:extLst>
      <p:ext uri="{BB962C8B-B14F-4D97-AF65-F5344CB8AC3E}">
        <p14:creationId xmlns:p14="http://schemas.microsoft.com/office/powerpoint/2010/main" val="94583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C0F1-DEBF-4C4F-A5CD-DDFFCDC7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CF88-E869-1E4E-8A4E-AD8E9258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Build Multiple fitness plans based on specific needs of the customer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Build Multiple diet plans based on various allergic condition and diet routine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One – stop application for all the fitness needs – diet, workout,  BMI test , Fat content on the go.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User can choose fitness plan , choose diet plan, check his BMI, check Fat content .</a:t>
            </a:r>
          </a:p>
        </p:txBody>
      </p:sp>
    </p:spTree>
    <p:extLst>
      <p:ext uri="{BB962C8B-B14F-4D97-AF65-F5344CB8AC3E}">
        <p14:creationId xmlns:p14="http://schemas.microsoft.com/office/powerpoint/2010/main" val="216659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283A-2CFB-A84C-B195-4869F1DE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get stronger?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" y="2068080"/>
            <a:ext cx="11036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/>
              <a:t>Fitness Plan:</a:t>
            </a:r>
          </a:p>
          <a:p>
            <a:pPr algn="just"/>
            <a:endParaRPr lang="en-US" u="sng" dirty="0"/>
          </a:p>
          <a:p>
            <a:pPr algn="just"/>
            <a:r>
              <a:rPr lang="en-US" u="sng" dirty="0"/>
              <a:t>Weight Gain Division:</a:t>
            </a:r>
          </a:p>
          <a:p>
            <a:pPr algn="just"/>
            <a:r>
              <a:rPr lang="en-US" dirty="0"/>
              <a:t>       In weight Gain Division , multiple  plans  for organ specific , athletic, fitness, core workouts are designed by fitness consultants  and diet plans are carefully analyzed to gain weight.</a:t>
            </a:r>
          </a:p>
          <a:p>
            <a:pPr algn="just"/>
            <a:endParaRPr lang="en-US" u="sng" dirty="0"/>
          </a:p>
          <a:p>
            <a:pPr algn="just"/>
            <a:endParaRPr lang="en-US" u="sng" dirty="0"/>
          </a:p>
          <a:p>
            <a:pPr algn="just"/>
            <a:r>
              <a:rPr lang="en-US" u="sng" dirty="0"/>
              <a:t>Weight Loss Division:</a:t>
            </a:r>
          </a:p>
          <a:p>
            <a:pPr algn="just"/>
            <a:r>
              <a:rPr lang="en-US" dirty="0"/>
              <a:t>       After thorough examination,  core fitness routine is designed for various weight loss category.</a:t>
            </a:r>
          </a:p>
        </p:txBody>
      </p:sp>
    </p:spTree>
    <p:extLst>
      <p:ext uri="{BB962C8B-B14F-4D97-AF65-F5344CB8AC3E}">
        <p14:creationId xmlns:p14="http://schemas.microsoft.com/office/powerpoint/2010/main" val="79303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BE90-9E0D-4822-8848-0D9EAC64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get slimmer?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3C86-577D-4009-B116-EC0859A2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Diet Department:</a:t>
            </a:r>
          </a:p>
          <a:p>
            <a:pPr marL="0" indent="0" algn="just">
              <a:buNone/>
            </a:pPr>
            <a:r>
              <a:rPr lang="en-US" u="sng" dirty="0"/>
              <a:t>Weight Loss Division:</a:t>
            </a:r>
          </a:p>
          <a:p>
            <a:pPr marL="0" indent="0" algn="just">
              <a:buNone/>
            </a:pPr>
            <a:r>
              <a:rPr lang="en-US" dirty="0"/>
              <a:t> Diet plans are designed by  expert nutritionist  to focus on weight reduction along with proper supplement intake</a:t>
            </a:r>
          </a:p>
          <a:p>
            <a:pPr marL="0" indent="0" algn="just">
              <a:buNone/>
            </a:pPr>
            <a:r>
              <a:rPr lang="en-US" u="sng" dirty="0"/>
              <a:t>Weight Gain Division:</a:t>
            </a:r>
          </a:p>
          <a:p>
            <a:pPr marL="0" indent="0" algn="just">
              <a:buNone/>
            </a:pPr>
            <a:r>
              <a:rPr lang="en-US" dirty="0"/>
              <a:t>   Diet plans are hard to design when it comes to designing a perfect  diet  plan for a person with allergic conditions. But Curvy provides the best plans designed by fitness  consultant and nutritionist to improve body mass in the healthy way.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Library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Coco pods</a:t>
            </a:r>
          </a:p>
          <a:p>
            <a:r>
              <a:rPr lang="en-US" dirty="0"/>
              <a:t>SQLite Framework</a:t>
            </a:r>
          </a:p>
          <a:p>
            <a:r>
              <a:rPr lang="en-US" dirty="0" err="1"/>
              <a:t>Swifty</a:t>
            </a:r>
            <a:r>
              <a:rPr lang="en-US" dirty="0"/>
              <a:t>  Json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A8CA-C962-46B4-90C7-C329BCB2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- Workout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5D81-7120-4A08-BCB4-2654DB10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1E9356-60D5-4C6F-AD6D-ABFB9709FF75}"/>
              </a:ext>
            </a:extLst>
          </p:cNvPr>
          <p:cNvSpPr/>
          <p:nvPr/>
        </p:nvSpPr>
        <p:spPr>
          <a:xfrm>
            <a:off x="4678017" y="2484783"/>
            <a:ext cx="2140226" cy="10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Workout plan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BC3BF8-9AAB-48AE-8182-D8EA721702C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4287078" y="3578087"/>
            <a:ext cx="1461052" cy="87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0EB7F-A938-440E-8549-ED9EEAEC38FF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48130" y="3578087"/>
            <a:ext cx="1417982" cy="8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6FB5E7-58D0-4EEB-922B-EFE14DF36850}"/>
              </a:ext>
            </a:extLst>
          </p:cNvPr>
          <p:cNvSpPr/>
          <p:nvPr/>
        </p:nvSpPr>
        <p:spPr>
          <a:xfrm>
            <a:off x="3216965" y="4456043"/>
            <a:ext cx="2140226" cy="10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Weight Gain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F6329F-0CE4-4334-BF2B-F210BE048C21}"/>
              </a:ext>
            </a:extLst>
          </p:cNvPr>
          <p:cNvSpPr/>
          <p:nvPr/>
        </p:nvSpPr>
        <p:spPr>
          <a:xfrm>
            <a:off x="6095999" y="4409240"/>
            <a:ext cx="2140226" cy="10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Weight Loss</a:t>
            </a:r>
          </a:p>
        </p:txBody>
      </p:sp>
    </p:spTree>
    <p:extLst>
      <p:ext uri="{BB962C8B-B14F-4D97-AF65-F5344CB8AC3E}">
        <p14:creationId xmlns:p14="http://schemas.microsoft.com/office/powerpoint/2010/main" val="394114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1FF8-92A2-4042-9A31-0914D1D0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Workout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B91B-4134-49F4-AD5B-8335A12A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46" y="2222287"/>
            <a:ext cx="11757601" cy="4006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DD406B-AF69-41E5-B876-4629A9957F1B}"/>
              </a:ext>
            </a:extLst>
          </p:cNvPr>
          <p:cNvSpPr/>
          <p:nvPr/>
        </p:nvSpPr>
        <p:spPr>
          <a:xfrm>
            <a:off x="4731026" y="2537791"/>
            <a:ext cx="1822174" cy="78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6512A1-6CC4-4371-A283-9852CA4B86FE}"/>
              </a:ext>
            </a:extLst>
          </p:cNvPr>
          <p:cNvCxnSpPr>
            <a:stCxn id="6" idx="2"/>
          </p:cNvCxnSpPr>
          <p:nvPr/>
        </p:nvCxnSpPr>
        <p:spPr>
          <a:xfrm flipH="1">
            <a:off x="3240157" y="3326296"/>
            <a:ext cx="2401956" cy="50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B3A2D6-583C-4A48-AFBF-998E772BA810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642113" y="3326296"/>
            <a:ext cx="2979691" cy="50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62B179-930F-4231-A300-2EB1AD54D254}"/>
              </a:ext>
            </a:extLst>
          </p:cNvPr>
          <p:cNvSpPr/>
          <p:nvPr/>
        </p:nvSpPr>
        <p:spPr>
          <a:xfrm>
            <a:off x="2329070" y="3846022"/>
            <a:ext cx="1822174" cy="78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Gain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24EE78-9443-4890-8A0F-BBD680703B2B}"/>
              </a:ext>
            </a:extLst>
          </p:cNvPr>
          <p:cNvSpPr/>
          <p:nvPr/>
        </p:nvSpPr>
        <p:spPr>
          <a:xfrm>
            <a:off x="7710717" y="3831151"/>
            <a:ext cx="1822174" cy="78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Loss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528372-BD16-438A-974D-291415CD1D08}"/>
              </a:ext>
            </a:extLst>
          </p:cNvPr>
          <p:cNvSpPr/>
          <p:nvPr/>
        </p:nvSpPr>
        <p:spPr>
          <a:xfrm>
            <a:off x="10533431" y="5090764"/>
            <a:ext cx="1341781" cy="64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Extensive </a:t>
            </a:r>
            <a:r>
              <a:rPr lang="en-US" dirty="0" err="1"/>
              <a:t>weigths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F1EB4B2-2646-4860-866A-1C16075A4E8A}"/>
              </a:ext>
            </a:extLst>
          </p:cNvPr>
          <p:cNvSpPr/>
          <p:nvPr/>
        </p:nvSpPr>
        <p:spPr>
          <a:xfrm>
            <a:off x="2929582" y="5047422"/>
            <a:ext cx="1797621" cy="685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Jumba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983534-F411-4561-9642-74B27594957B}"/>
              </a:ext>
            </a:extLst>
          </p:cNvPr>
          <p:cNvSpPr/>
          <p:nvPr/>
        </p:nvSpPr>
        <p:spPr>
          <a:xfrm>
            <a:off x="771646" y="5086549"/>
            <a:ext cx="1557424" cy="64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leaps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832181-C52B-4A12-84DA-D26AFBC49F94}"/>
              </a:ext>
            </a:extLst>
          </p:cNvPr>
          <p:cNvSpPr/>
          <p:nvPr/>
        </p:nvSpPr>
        <p:spPr>
          <a:xfrm>
            <a:off x="8862001" y="5120484"/>
            <a:ext cx="1521077" cy="64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Intense Core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68AB6F5-87EC-4521-87B2-4B8697A4C84A}"/>
              </a:ext>
            </a:extLst>
          </p:cNvPr>
          <p:cNvSpPr/>
          <p:nvPr/>
        </p:nvSpPr>
        <p:spPr>
          <a:xfrm>
            <a:off x="7369867" y="5115114"/>
            <a:ext cx="1341781" cy="64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Muscle Contraction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B7BA64-B684-44E0-9F50-7E70A373F303}"/>
              </a:ext>
            </a:extLst>
          </p:cNvPr>
          <p:cNvSpPr/>
          <p:nvPr/>
        </p:nvSpPr>
        <p:spPr>
          <a:xfrm>
            <a:off x="5882821" y="5120484"/>
            <a:ext cx="1341781" cy="64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Aerobics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234D52-E750-4FEB-AF48-3DDBD28C52C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371601" y="4634527"/>
            <a:ext cx="1868556" cy="4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8440CD-B6E9-4016-92DD-985ED70B561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240159" y="4634527"/>
            <a:ext cx="588234" cy="4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87851D-109F-4031-87D4-10BB83B4F9EF}"/>
              </a:ext>
            </a:extLst>
          </p:cNvPr>
          <p:cNvCxnSpPr>
            <a:stCxn id="15" idx="2"/>
            <a:endCxn id="27" idx="0"/>
          </p:cNvCxnSpPr>
          <p:nvPr/>
        </p:nvCxnSpPr>
        <p:spPr>
          <a:xfrm flipH="1">
            <a:off x="6553712" y="4619656"/>
            <a:ext cx="2068092" cy="50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452E1F-BE28-457C-94E0-67A338255674}"/>
              </a:ext>
            </a:extLst>
          </p:cNvPr>
          <p:cNvCxnSpPr>
            <a:endCxn id="26" idx="0"/>
          </p:cNvCxnSpPr>
          <p:nvPr/>
        </p:nvCxnSpPr>
        <p:spPr>
          <a:xfrm flipH="1">
            <a:off x="8040758" y="4634527"/>
            <a:ext cx="581046" cy="48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708B20-6DDE-4C94-A0F0-CB03897DF727}"/>
              </a:ext>
            </a:extLst>
          </p:cNvPr>
          <p:cNvCxnSpPr>
            <a:endCxn id="25" idx="0"/>
          </p:cNvCxnSpPr>
          <p:nvPr/>
        </p:nvCxnSpPr>
        <p:spPr>
          <a:xfrm>
            <a:off x="8621804" y="4634527"/>
            <a:ext cx="1000736" cy="485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D7CDBB-D529-41FC-8574-63B951BADDF6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8621804" y="4619656"/>
            <a:ext cx="2582518" cy="47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E97-DF17-4107-92B7-E94C7852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Tools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361279-2C83-462F-B33C-DDD8C85900D6}"/>
              </a:ext>
            </a:extLst>
          </p:cNvPr>
          <p:cNvSpPr/>
          <p:nvPr/>
        </p:nvSpPr>
        <p:spPr>
          <a:xfrm>
            <a:off x="4631961" y="2323475"/>
            <a:ext cx="1873770" cy="97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0A153B-8FC0-4F1C-B1E7-1543CB58B20E}"/>
              </a:ext>
            </a:extLst>
          </p:cNvPr>
          <p:cNvSpPr/>
          <p:nvPr/>
        </p:nvSpPr>
        <p:spPr>
          <a:xfrm>
            <a:off x="4654446" y="3698659"/>
            <a:ext cx="1866275" cy="114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BMI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AD9AAB-FD1B-4531-965E-D8CB7DD2FD1F}"/>
              </a:ext>
            </a:extLst>
          </p:cNvPr>
          <p:cNvSpPr/>
          <p:nvPr/>
        </p:nvSpPr>
        <p:spPr>
          <a:xfrm>
            <a:off x="4646951" y="5141626"/>
            <a:ext cx="1873770" cy="114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Fat- Content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837C5D-C016-4033-979D-6E1F6F712CF2}"/>
              </a:ext>
            </a:extLst>
          </p:cNvPr>
          <p:cNvCxnSpPr>
            <a:stCxn id="3" idx="2"/>
          </p:cNvCxnSpPr>
          <p:nvPr/>
        </p:nvCxnSpPr>
        <p:spPr>
          <a:xfrm flipH="1">
            <a:off x="5561351" y="3293925"/>
            <a:ext cx="7495" cy="45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3C17ED-2416-46B9-8853-CC56BEED23E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583836" y="4847922"/>
            <a:ext cx="3748" cy="293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78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{830B1A83-48F5-2E47-9230-FAB2E1DA3B01}tf10001121</Template>
  <TotalTime>907</TotalTime>
  <Words>433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</vt:lpstr>
      <vt:lpstr>Tahoma</vt:lpstr>
      <vt:lpstr>Wingdings</vt:lpstr>
      <vt:lpstr>Wingdings 2</vt:lpstr>
      <vt:lpstr>Quotable</vt:lpstr>
      <vt:lpstr>Curvy </vt:lpstr>
      <vt:lpstr>PROBLEM STATEMENT</vt:lpstr>
      <vt:lpstr>Primary Approach</vt:lpstr>
      <vt:lpstr>If you want to get stronger?</vt:lpstr>
      <vt:lpstr>If you want to get slimmer?</vt:lpstr>
      <vt:lpstr>Frameworks and Library used</vt:lpstr>
      <vt:lpstr>Work Flow - Workout</vt:lpstr>
      <vt:lpstr>Workout Division</vt:lpstr>
      <vt:lpstr>Medical Tools</vt:lpstr>
      <vt:lpstr>Operating Instructions</vt:lpstr>
      <vt:lpstr>Learnings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RAISE YOUR VOICE</dc:title>
  <dc:creator>Apurva Pravin Salvi</dc:creator>
  <cp:lastModifiedBy>natarajan k</cp:lastModifiedBy>
  <cp:revision>100</cp:revision>
  <dcterms:created xsi:type="dcterms:W3CDTF">2019-04-26T03:33:40Z</dcterms:created>
  <dcterms:modified xsi:type="dcterms:W3CDTF">2020-04-25T16:31:37Z</dcterms:modified>
</cp:coreProperties>
</file>