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0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160D-1187-4540-84D9-B9C49B10C7D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0937-52B1-48D9-AE96-A9D7F0610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Enevnts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 hover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methods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tml()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()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ttr</a:t>
            </a:r>
            <a:r>
              <a:rPr lang="en-US" dirty="0" smtClean="0"/>
              <a:t>()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pend</a:t>
            </a:r>
            <a:r>
              <a:rPr lang="en-US" dirty="0" smtClean="0"/>
              <a:t>()</a:t>
            </a:r>
          </a:p>
          <a:p>
            <a:r>
              <a:rPr lang="en-US" dirty="0"/>
              <a:t>p</a:t>
            </a:r>
            <a:r>
              <a:rPr lang="en-US" dirty="0" smtClean="0"/>
              <a:t>repend()</a:t>
            </a:r>
          </a:p>
          <a:p>
            <a:r>
              <a:rPr lang="en-US" dirty="0"/>
              <a:t>h</a:t>
            </a:r>
            <a:r>
              <a:rPr lang="en-US" dirty="0" smtClean="0"/>
              <a:t>ide()</a:t>
            </a:r>
          </a:p>
          <a:p>
            <a:r>
              <a:rPr lang="en-US" dirty="0"/>
              <a:t>r</a:t>
            </a:r>
            <a:r>
              <a:rPr lang="en-US" dirty="0" smtClean="0"/>
              <a:t>emove()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Attrebute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&lt;h1 id=“app” class=“header”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myfunction</a:t>
            </a:r>
            <a:r>
              <a:rPr lang="en-US" dirty="0" smtClean="0"/>
              <a:t>()”&gt; &lt;/h1&gt;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35" y="1825625"/>
            <a:ext cx="10094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in c :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doStuff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a , </a:t>
            </a:r>
            <a:r>
              <a:rPr lang="en-US" dirty="0" err="1" smtClean="0"/>
              <a:t>int</a:t>
            </a:r>
            <a:r>
              <a:rPr lang="en-US" dirty="0" smtClean="0"/>
              <a:t> b){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a + b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c ;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2" y="1509910"/>
            <a:ext cx="9341938" cy="50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in JS / JQuery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  </a:t>
            </a:r>
            <a:r>
              <a:rPr lang="en-US" dirty="0" err="1" smtClean="0"/>
              <a:t>doStuff</a:t>
            </a:r>
            <a:r>
              <a:rPr lang="en-US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562115"/>
            <a:ext cx="8454806" cy="43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&lt;h1 id=“app”&gt;  &lt;/h1&gt;</a:t>
            </a:r>
          </a:p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 smtClean="0"/>
              <a:t>$(‘#app’).html(‘hello world’);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&lt;h2 </a:t>
            </a:r>
            <a:r>
              <a:rPr lang="en-US" dirty="0" smtClean="0"/>
              <a:t>class</a:t>
            </a:r>
            <a:r>
              <a:rPr lang="en-US" dirty="0" smtClean="0"/>
              <a:t>=“demo”&gt;  &lt;/h2&gt;</a:t>
            </a:r>
          </a:p>
          <a:p>
            <a:pPr marL="0" indent="0">
              <a:buNone/>
            </a:pPr>
            <a:r>
              <a:rPr lang="en-US" dirty="0" smtClean="0"/>
              <a:t>$(‘.demo’).html(‘hello world’);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4" y="1690688"/>
            <a:ext cx="8547803" cy="50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Jquery </vt:lpstr>
      <vt:lpstr>Enevnts  </vt:lpstr>
      <vt:lpstr>JQuery methods  </vt:lpstr>
      <vt:lpstr>Attrebute  </vt:lpstr>
      <vt:lpstr>Function  </vt:lpstr>
      <vt:lpstr>Function in JS / JQuery </vt:lpstr>
      <vt:lpstr>Selector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</dc:title>
  <dc:creator>Istiak Pradhan</dc:creator>
  <cp:lastModifiedBy>Istiak Pradhan</cp:lastModifiedBy>
  <cp:revision>5</cp:revision>
  <dcterms:created xsi:type="dcterms:W3CDTF">2019-09-22T11:21:57Z</dcterms:created>
  <dcterms:modified xsi:type="dcterms:W3CDTF">2019-09-22T11:47:39Z</dcterms:modified>
</cp:coreProperties>
</file>