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8" r:id="rId2"/>
    <p:sldId id="260" r:id="rId3"/>
    <p:sldId id="270" r:id="rId4"/>
    <p:sldId id="274" r:id="rId5"/>
    <p:sldId id="273" r:id="rId6"/>
    <p:sldId id="280" r:id="rId7"/>
    <p:sldId id="261" r:id="rId8"/>
    <p:sldId id="277" r:id="rId9"/>
    <p:sldId id="278" r:id="rId10"/>
    <p:sldId id="279" r:id="rId11"/>
    <p:sldId id="262" r:id="rId12"/>
    <p:sldId id="265" r:id="rId13"/>
    <p:sldId id="266" r:id="rId14"/>
    <p:sldId id="267" r:id="rId15"/>
    <p:sldId id="268" r:id="rId16"/>
    <p:sldId id="276" r:id="rId17"/>
    <p:sldId id="271" r:id="rId18"/>
    <p:sldId id="275" r:id="rId19"/>
    <p:sldId id="281" r:id="rId20"/>
    <p:sldId id="26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B5E"/>
    <a:srgbClr val="191B53"/>
    <a:srgbClr val="191B4F"/>
    <a:srgbClr val="191B4A"/>
    <a:srgbClr val="181A48"/>
    <a:srgbClr val="243063"/>
    <a:srgbClr val="000054"/>
    <a:srgbClr val="1B2349"/>
    <a:srgbClr val="1A1C47"/>
    <a:srgbClr val="1A1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69" autoAdjust="0"/>
    <p:restoredTop sz="94850" autoAdjust="0"/>
  </p:normalViewPr>
  <p:slideViewPr>
    <p:cSldViewPr snapToObjects="1">
      <p:cViewPr varScale="1">
        <p:scale>
          <a:sx n="75" d="100"/>
          <a:sy n="75" d="100"/>
        </p:scale>
        <p:origin x="-1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researcher:git:WISAR_MODEL:src:csvFiles:Highest%20Cumulative%20Decision%20Workload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Total Active Inputs</c:v>
          </c:tx>
          <c:spPr>
            <a:ln w="28575">
              <a:noFill/>
            </a:ln>
          </c:spPr>
          <c:trendline>
            <c:trendlineType val="movingAvg"/>
            <c:period val="2"/>
            <c:dispRSqr val="0"/>
            <c:dispEq val="0"/>
          </c:trendline>
          <c:xVal>
            <c:numRef>
              <c:f>Sheet1!$A$1:$A$6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</c:numCache>
            </c:numRef>
          </c:xVal>
          <c:yVal>
            <c:numRef>
              <c:f>Sheet1!$B$1:$B$6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</c:numCache>
            </c:numRef>
          </c:yVal>
          <c:smooth val="0"/>
        </c:ser>
        <c:ser>
          <c:idx val="1"/>
          <c:order val="1"/>
          <c:tx>
            <c:v>Total Enabled Transitions</c:v>
          </c:tx>
          <c:spPr>
            <a:ln w="28575">
              <a:noFill/>
            </a:ln>
          </c:spPr>
          <c:trendline>
            <c:trendlineType val="movingAvg"/>
            <c:period val="2"/>
            <c:dispRSqr val="0"/>
            <c:dispEq val="0"/>
          </c:trendline>
          <c:xVal>
            <c:numRef>
              <c:f>Sheet1!$A$1:$A$6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</c:numCache>
            </c:numRef>
          </c:xVal>
          <c:yVal>
            <c:numRef>
              <c:f>Sheet1!$C$1:$C$6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</c:numCache>
            </c:numRef>
          </c:yVal>
          <c:smooth val="0"/>
        </c:ser>
        <c:ser>
          <c:idx val="2"/>
          <c:order val="2"/>
          <c:tx>
            <c:v>Op Tempo</c:v>
          </c:tx>
          <c:spPr>
            <a:ln w="28575">
              <a:noFill/>
            </a:ln>
          </c:spPr>
          <c:trendline>
            <c:trendlineType val="movingAvg"/>
            <c:period val="2"/>
            <c:dispRSqr val="0"/>
            <c:dispEq val="0"/>
          </c:trendline>
          <c:xVal>
            <c:numRef>
              <c:f>Sheet1!$A$1:$A$6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</c:numCache>
            </c:numRef>
          </c:xVal>
          <c:yVal>
            <c:numRef>
              <c:f>Sheet1!$E$1:$E$6</c:f>
              <c:numCache>
                <c:formatCode>General</c:formatCode>
                <c:ptCount val="6"/>
                <c:pt idx="1">
                  <c:v>10</c:v>
                </c:pt>
                <c:pt idx="3">
                  <c:v>20</c:v>
                </c:pt>
                <c:pt idx="5">
                  <c:v>10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664128"/>
        <c:axId val="87665664"/>
      </c:scatterChart>
      <c:valAx>
        <c:axId val="87664128"/>
        <c:scaling>
          <c:orientation val="minMax"/>
          <c:max val="5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 baseline="0"/>
            </a:pPr>
            <a:endParaRPr lang="en-US"/>
          </a:p>
        </c:txPr>
        <c:crossAx val="87665664"/>
        <c:crosses val="autoZero"/>
        <c:crossBetween val="midCat"/>
      </c:valAx>
      <c:valAx>
        <c:axId val="876656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 baseline="0"/>
            </a:pPr>
            <a:endParaRPr lang="en-US"/>
          </a:p>
        </c:txPr>
        <c:crossAx val="87664128"/>
        <c:crosses val="autoZero"/>
        <c:crossBetween val="midCat"/>
      </c:valAx>
    </c:plotArea>
    <c:legend>
      <c:legendPos val="r"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'Highest Cumulative Decision Wor'!$C$1</c:f>
              <c:strCache>
                <c:ptCount val="1"/>
                <c:pt idx="0">
                  <c:v> Total Active Inputs</c:v>
                </c:pt>
              </c:strCache>
            </c:strRef>
          </c:tx>
          <c:spPr>
            <a:ln w="47625">
              <a:noFill/>
            </a:ln>
          </c:spPr>
          <c:trendline>
            <c:trendlineType val="movingAvg"/>
            <c:period val="2"/>
            <c:dispRSqr val="0"/>
            <c:dispEq val="0"/>
          </c:trendline>
          <c:xVal>
            <c:numRef>
              <c:f>'Highest Cumulative Decision Wor'!$A$2:$A$96</c:f>
              <c:numCache>
                <c:formatCode>General</c:formatCode>
                <c:ptCount val="9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  <c:pt idx="15">
                  <c:v>32</c:v>
                </c:pt>
                <c:pt idx="16">
                  <c:v>82</c:v>
                </c:pt>
                <c:pt idx="17">
                  <c:v>83</c:v>
                </c:pt>
                <c:pt idx="18">
                  <c:v>84</c:v>
                </c:pt>
                <c:pt idx="19">
                  <c:v>85</c:v>
                </c:pt>
                <c:pt idx="20">
                  <c:v>86</c:v>
                </c:pt>
                <c:pt idx="21">
                  <c:v>96</c:v>
                </c:pt>
                <c:pt idx="22">
                  <c:v>97</c:v>
                </c:pt>
                <c:pt idx="23">
                  <c:v>98</c:v>
                </c:pt>
                <c:pt idx="24">
                  <c:v>99</c:v>
                </c:pt>
                <c:pt idx="25">
                  <c:v>100</c:v>
                </c:pt>
                <c:pt idx="26">
                  <c:v>101</c:v>
                </c:pt>
                <c:pt idx="27">
                  <c:v>102</c:v>
                </c:pt>
                <c:pt idx="28">
                  <c:v>103</c:v>
                </c:pt>
                <c:pt idx="29">
                  <c:v>104</c:v>
                </c:pt>
                <c:pt idx="30">
                  <c:v>114</c:v>
                </c:pt>
                <c:pt idx="31">
                  <c:v>115</c:v>
                </c:pt>
                <c:pt idx="32">
                  <c:v>116</c:v>
                </c:pt>
                <c:pt idx="33">
                  <c:v>117</c:v>
                </c:pt>
                <c:pt idx="34">
                  <c:v>118</c:v>
                </c:pt>
                <c:pt idx="35">
                  <c:v>119</c:v>
                </c:pt>
                <c:pt idx="36">
                  <c:v>120</c:v>
                </c:pt>
                <c:pt idx="37">
                  <c:v>121</c:v>
                </c:pt>
                <c:pt idx="38">
                  <c:v>122</c:v>
                </c:pt>
                <c:pt idx="39">
                  <c:v>123</c:v>
                </c:pt>
                <c:pt idx="40">
                  <c:v>173</c:v>
                </c:pt>
                <c:pt idx="41">
                  <c:v>174</c:v>
                </c:pt>
                <c:pt idx="42">
                  <c:v>175</c:v>
                </c:pt>
                <c:pt idx="43">
                  <c:v>176</c:v>
                </c:pt>
                <c:pt idx="44">
                  <c:v>177</c:v>
                </c:pt>
                <c:pt idx="45">
                  <c:v>178</c:v>
                </c:pt>
                <c:pt idx="46">
                  <c:v>179</c:v>
                </c:pt>
                <c:pt idx="47">
                  <c:v>189</c:v>
                </c:pt>
                <c:pt idx="48">
                  <c:v>190</c:v>
                </c:pt>
                <c:pt idx="49">
                  <c:v>191</c:v>
                </c:pt>
                <c:pt idx="50">
                  <c:v>192</c:v>
                </c:pt>
                <c:pt idx="51">
                  <c:v>193</c:v>
                </c:pt>
                <c:pt idx="52">
                  <c:v>194</c:v>
                </c:pt>
                <c:pt idx="53">
                  <c:v>204</c:v>
                </c:pt>
                <c:pt idx="54">
                  <c:v>205</c:v>
                </c:pt>
                <c:pt idx="55">
                  <c:v>206</c:v>
                </c:pt>
                <c:pt idx="56">
                  <c:v>207</c:v>
                </c:pt>
                <c:pt idx="57">
                  <c:v>208</c:v>
                </c:pt>
                <c:pt idx="58">
                  <c:v>209</c:v>
                </c:pt>
                <c:pt idx="59">
                  <c:v>219</c:v>
                </c:pt>
                <c:pt idx="60">
                  <c:v>220</c:v>
                </c:pt>
                <c:pt idx="61">
                  <c:v>221</c:v>
                </c:pt>
                <c:pt idx="62">
                  <c:v>222</c:v>
                </c:pt>
                <c:pt idx="63">
                  <c:v>223</c:v>
                </c:pt>
                <c:pt idx="64">
                  <c:v>224</c:v>
                </c:pt>
                <c:pt idx="65">
                  <c:v>234</c:v>
                </c:pt>
                <c:pt idx="66">
                  <c:v>235</c:v>
                </c:pt>
                <c:pt idx="67">
                  <c:v>236</c:v>
                </c:pt>
                <c:pt idx="68">
                  <c:v>237</c:v>
                </c:pt>
                <c:pt idx="69">
                  <c:v>238</c:v>
                </c:pt>
                <c:pt idx="70">
                  <c:v>239</c:v>
                </c:pt>
                <c:pt idx="71">
                  <c:v>249</c:v>
                </c:pt>
                <c:pt idx="72">
                  <c:v>250</c:v>
                </c:pt>
                <c:pt idx="73">
                  <c:v>251</c:v>
                </c:pt>
                <c:pt idx="74">
                  <c:v>252</c:v>
                </c:pt>
                <c:pt idx="75">
                  <c:v>253</c:v>
                </c:pt>
                <c:pt idx="76">
                  <c:v>254</c:v>
                </c:pt>
                <c:pt idx="77">
                  <c:v>264</c:v>
                </c:pt>
                <c:pt idx="78">
                  <c:v>265</c:v>
                </c:pt>
                <c:pt idx="79">
                  <c:v>266</c:v>
                </c:pt>
                <c:pt idx="80">
                  <c:v>267</c:v>
                </c:pt>
                <c:pt idx="81">
                  <c:v>268</c:v>
                </c:pt>
                <c:pt idx="82">
                  <c:v>269</c:v>
                </c:pt>
                <c:pt idx="83">
                  <c:v>279</c:v>
                </c:pt>
                <c:pt idx="84">
                  <c:v>280</c:v>
                </c:pt>
                <c:pt idx="85">
                  <c:v>281</c:v>
                </c:pt>
                <c:pt idx="86">
                  <c:v>282</c:v>
                </c:pt>
                <c:pt idx="87">
                  <c:v>283</c:v>
                </c:pt>
                <c:pt idx="88">
                  <c:v>284</c:v>
                </c:pt>
                <c:pt idx="89">
                  <c:v>294</c:v>
                </c:pt>
                <c:pt idx="90">
                  <c:v>295</c:v>
                </c:pt>
                <c:pt idx="91">
                  <c:v>296</c:v>
                </c:pt>
                <c:pt idx="92">
                  <c:v>297</c:v>
                </c:pt>
                <c:pt idx="93">
                  <c:v>298</c:v>
                </c:pt>
                <c:pt idx="94">
                  <c:v>299</c:v>
                </c:pt>
              </c:numCache>
            </c:numRef>
          </c:xVal>
          <c:yVal>
            <c:numRef>
              <c:f>'Highest Cumulative Decision Wor'!$C$2:$C$96</c:f>
              <c:numCache>
                <c:formatCode>General</c:formatCode>
                <c:ptCount val="95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6</c:v>
                </c:pt>
                <c:pt idx="4">
                  <c:v>5</c:v>
                </c:pt>
                <c:pt idx="5">
                  <c:v>6</c:v>
                </c:pt>
                <c:pt idx="6">
                  <c:v>4</c:v>
                </c:pt>
                <c:pt idx="7">
                  <c:v>6</c:v>
                </c:pt>
                <c:pt idx="8">
                  <c:v>7</c:v>
                </c:pt>
                <c:pt idx="9">
                  <c:v>7</c:v>
                </c:pt>
                <c:pt idx="10">
                  <c:v>6</c:v>
                </c:pt>
                <c:pt idx="11">
                  <c:v>7</c:v>
                </c:pt>
                <c:pt idx="12">
                  <c:v>4</c:v>
                </c:pt>
                <c:pt idx="13">
                  <c:v>4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4</c:v>
                </c:pt>
                <c:pt idx="18">
                  <c:v>5</c:v>
                </c:pt>
                <c:pt idx="19">
                  <c:v>6</c:v>
                </c:pt>
                <c:pt idx="20">
                  <c:v>5</c:v>
                </c:pt>
                <c:pt idx="21">
                  <c:v>6</c:v>
                </c:pt>
                <c:pt idx="22">
                  <c:v>4</c:v>
                </c:pt>
                <c:pt idx="23">
                  <c:v>5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7</c:v>
                </c:pt>
                <c:pt idx="28">
                  <c:v>8</c:v>
                </c:pt>
                <c:pt idx="29">
                  <c:v>7</c:v>
                </c:pt>
                <c:pt idx="30">
                  <c:v>8</c:v>
                </c:pt>
                <c:pt idx="31">
                  <c:v>7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5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5</c:v>
                </c:pt>
                <c:pt idx="43">
                  <c:v>6</c:v>
                </c:pt>
                <c:pt idx="44">
                  <c:v>6</c:v>
                </c:pt>
                <c:pt idx="45">
                  <c:v>5</c:v>
                </c:pt>
                <c:pt idx="46">
                  <c:v>6</c:v>
                </c:pt>
                <c:pt idx="47">
                  <c:v>7</c:v>
                </c:pt>
                <c:pt idx="48">
                  <c:v>6</c:v>
                </c:pt>
                <c:pt idx="49">
                  <c:v>5</c:v>
                </c:pt>
                <c:pt idx="50">
                  <c:v>6</c:v>
                </c:pt>
                <c:pt idx="51">
                  <c:v>7</c:v>
                </c:pt>
                <c:pt idx="52">
                  <c:v>6</c:v>
                </c:pt>
                <c:pt idx="53">
                  <c:v>7</c:v>
                </c:pt>
                <c:pt idx="54">
                  <c:v>6</c:v>
                </c:pt>
                <c:pt idx="55">
                  <c:v>5</c:v>
                </c:pt>
                <c:pt idx="56">
                  <c:v>6</c:v>
                </c:pt>
                <c:pt idx="57">
                  <c:v>7</c:v>
                </c:pt>
                <c:pt idx="58">
                  <c:v>6</c:v>
                </c:pt>
                <c:pt idx="59">
                  <c:v>7</c:v>
                </c:pt>
                <c:pt idx="60">
                  <c:v>6</c:v>
                </c:pt>
                <c:pt idx="61">
                  <c:v>5</c:v>
                </c:pt>
                <c:pt idx="62">
                  <c:v>6</c:v>
                </c:pt>
                <c:pt idx="63">
                  <c:v>7</c:v>
                </c:pt>
                <c:pt idx="64">
                  <c:v>6</c:v>
                </c:pt>
                <c:pt idx="65">
                  <c:v>7</c:v>
                </c:pt>
                <c:pt idx="66">
                  <c:v>6</c:v>
                </c:pt>
                <c:pt idx="67">
                  <c:v>5</c:v>
                </c:pt>
                <c:pt idx="68">
                  <c:v>6</c:v>
                </c:pt>
                <c:pt idx="69">
                  <c:v>7</c:v>
                </c:pt>
                <c:pt idx="70">
                  <c:v>6</c:v>
                </c:pt>
                <c:pt idx="71">
                  <c:v>7</c:v>
                </c:pt>
                <c:pt idx="72">
                  <c:v>6</c:v>
                </c:pt>
                <c:pt idx="73">
                  <c:v>5</c:v>
                </c:pt>
                <c:pt idx="74">
                  <c:v>6</c:v>
                </c:pt>
                <c:pt idx="75">
                  <c:v>7</c:v>
                </c:pt>
                <c:pt idx="76">
                  <c:v>6</c:v>
                </c:pt>
                <c:pt idx="77">
                  <c:v>7</c:v>
                </c:pt>
                <c:pt idx="78">
                  <c:v>6</c:v>
                </c:pt>
                <c:pt idx="79">
                  <c:v>5</c:v>
                </c:pt>
                <c:pt idx="80">
                  <c:v>6</c:v>
                </c:pt>
                <c:pt idx="81">
                  <c:v>7</c:v>
                </c:pt>
                <c:pt idx="82">
                  <c:v>6</c:v>
                </c:pt>
                <c:pt idx="83">
                  <c:v>7</c:v>
                </c:pt>
                <c:pt idx="84">
                  <c:v>6</c:v>
                </c:pt>
                <c:pt idx="85">
                  <c:v>5</c:v>
                </c:pt>
                <c:pt idx="86">
                  <c:v>6</c:v>
                </c:pt>
                <c:pt idx="87">
                  <c:v>7</c:v>
                </c:pt>
                <c:pt idx="88">
                  <c:v>6</c:v>
                </c:pt>
                <c:pt idx="89">
                  <c:v>7</c:v>
                </c:pt>
                <c:pt idx="90">
                  <c:v>6</c:v>
                </c:pt>
                <c:pt idx="91">
                  <c:v>5</c:v>
                </c:pt>
                <c:pt idx="92">
                  <c:v>6</c:v>
                </c:pt>
                <c:pt idx="93">
                  <c:v>7</c:v>
                </c:pt>
                <c:pt idx="94">
                  <c:v>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'Highest Cumulative Decision Wor'!$E$1</c:f>
              <c:strCache>
                <c:ptCount val="1"/>
                <c:pt idx="0">
                  <c:v> Total Enabled Transitions</c:v>
                </c:pt>
              </c:strCache>
            </c:strRef>
          </c:tx>
          <c:spPr>
            <a:ln w="47625">
              <a:noFill/>
            </a:ln>
          </c:spPr>
          <c:trendline>
            <c:trendlineType val="movingAvg"/>
            <c:period val="2"/>
            <c:dispRSqr val="0"/>
            <c:dispEq val="0"/>
          </c:trendline>
          <c:xVal>
            <c:numRef>
              <c:f>'Highest Cumulative Decision Wor'!$A$2:$A$96</c:f>
              <c:numCache>
                <c:formatCode>General</c:formatCode>
                <c:ptCount val="9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  <c:pt idx="15">
                  <c:v>32</c:v>
                </c:pt>
                <c:pt idx="16">
                  <c:v>82</c:v>
                </c:pt>
                <c:pt idx="17">
                  <c:v>83</c:v>
                </c:pt>
                <c:pt idx="18">
                  <c:v>84</c:v>
                </c:pt>
                <c:pt idx="19">
                  <c:v>85</c:v>
                </c:pt>
                <c:pt idx="20">
                  <c:v>86</c:v>
                </c:pt>
                <c:pt idx="21">
                  <c:v>96</c:v>
                </c:pt>
                <c:pt idx="22">
                  <c:v>97</c:v>
                </c:pt>
                <c:pt idx="23">
                  <c:v>98</c:v>
                </c:pt>
                <c:pt idx="24">
                  <c:v>99</c:v>
                </c:pt>
                <c:pt idx="25">
                  <c:v>100</c:v>
                </c:pt>
                <c:pt idx="26">
                  <c:v>101</c:v>
                </c:pt>
                <c:pt idx="27">
                  <c:v>102</c:v>
                </c:pt>
                <c:pt idx="28">
                  <c:v>103</c:v>
                </c:pt>
                <c:pt idx="29">
                  <c:v>104</c:v>
                </c:pt>
                <c:pt idx="30">
                  <c:v>114</c:v>
                </c:pt>
                <c:pt idx="31">
                  <c:v>115</c:v>
                </c:pt>
                <c:pt idx="32">
                  <c:v>116</c:v>
                </c:pt>
                <c:pt idx="33">
                  <c:v>117</c:v>
                </c:pt>
                <c:pt idx="34">
                  <c:v>118</c:v>
                </c:pt>
                <c:pt idx="35">
                  <c:v>119</c:v>
                </c:pt>
                <c:pt idx="36">
                  <c:v>120</c:v>
                </c:pt>
                <c:pt idx="37">
                  <c:v>121</c:v>
                </c:pt>
                <c:pt idx="38">
                  <c:v>122</c:v>
                </c:pt>
                <c:pt idx="39">
                  <c:v>123</c:v>
                </c:pt>
                <c:pt idx="40">
                  <c:v>173</c:v>
                </c:pt>
                <c:pt idx="41">
                  <c:v>174</c:v>
                </c:pt>
                <c:pt idx="42">
                  <c:v>175</c:v>
                </c:pt>
                <c:pt idx="43">
                  <c:v>176</c:v>
                </c:pt>
                <c:pt idx="44">
                  <c:v>177</c:v>
                </c:pt>
                <c:pt idx="45">
                  <c:v>178</c:v>
                </c:pt>
                <c:pt idx="46">
                  <c:v>179</c:v>
                </c:pt>
                <c:pt idx="47">
                  <c:v>189</c:v>
                </c:pt>
                <c:pt idx="48">
                  <c:v>190</c:v>
                </c:pt>
                <c:pt idx="49">
                  <c:v>191</c:v>
                </c:pt>
                <c:pt idx="50">
                  <c:v>192</c:v>
                </c:pt>
                <c:pt idx="51">
                  <c:v>193</c:v>
                </c:pt>
                <c:pt idx="52">
                  <c:v>194</c:v>
                </c:pt>
                <c:pt idx="53">
                  <c:v>204</c:v>
                </c:pt>
                <c:pt idx="54">
                  <c:v>205</c:v>
                </c:pt>
                <c:pt idx="55">
                  <c:v>206</c:v>
                </c:pt>
                <c:pt idx="56">
                  <c:v>207</c:v>
                </c:pt>
                <c:pt idx="57">
                  <c:v>208</c:v>
                </c:pt>
                <c:pt idx="58">
                  <c:v>209</c:v>
                </c:pt>
                <c:pt idx="59">
                  <c:v>219</c:v>
                </c:pt>
                <c:pt idx="60">
                  <c:v>220</c:v>
                </c:pt>
                <c:pt idx="61">
                  <c:v>221</c:v>
                </c:pt>
                <c:pt idx="62">
                  <c:v>222</c:v>
                </c:pt>
                <c:pt idx="63">
                  <c:v>223</c:v>
                </c:pt>
                <c:pt idx="64">
                  <c:v>224</c:v>
                </c:pt>
                <c:pt idx="65">
                  <c:v>234</c:v>
                </c:pt>
                <c:pt idx="66">
                  <c:v>235</c:v>
                </c:pt>
                <c:pt idx="67">
                  <c:v>236</c:v>
                </c:pt>
                <c:pt idx="68">
                  <c:v>237</c:v>
                </c:pt>
                <c:pt idx="69">
                  <c:v>238</c:v>
                </c:pt>
                <c:pt idx="70">
                  <c:v>239</c:v>
                </c:pt>
                <c:pt idx="71">
                  <c:v>249</c:v>
                </c:pt>
                <c:pt idx="72">
                  <c:v>250</c:v>
                </c:pt>
                <c:pt idx="73">
                  <c:v>251</c:v>
                </c:pt>
                <c:pt idx="74">
                  <c:v>252</c:v>
                </c:pt>
                <c:pt idx="75">
                  <c:v>253</c:v>
                </c:pt>
                <c:pt idx="76">
                  <c:v>254</c:v>
                </c:pt>
                <c:pt idx="77">
                  <c:v>264</c:v>
                </c:pt>
                <c:pt idx="78">
                  <c:v>265</c:v>
                </c:pt>
                <c:pt idx="79">
                  <c:v>266</c:v>
                </c:pt>
                <c:pt idx="80">
                  <c:v>267</c:v>
                </c:pt>
                <c:pt idx="81">
                  <c:v>268</c:v>
                </c:pt>
                <c:pt idx="82">
                  <c:v>269</c:v>
                </c:pt>
                <c:pt idx="83">
                  <c:v>279</c:v>
                </c:pt>
                <c:pt idx="84">
                  <c:v>280</c:v>
                </c:pt>
                <c:pt idx="85">
                  <c:v>281</c:v>
                </c:pt>
                <c:pt idx="86">
                  <c:v>282</c:v>
                </c:pt>
                <c:pt idx="87">
                  <c:v>283</c:v>
                </c:pt>
                <c:pt idx="88">
                  <c:v>284</c:v>
                </c:pt>
                <c:pt idx="89">
                  <c:v>294</c:v>
                </c:pt>
                <c:pt idx="90">
                  <c:v>295</c:v>
                </c:pt>
                <c:pt idx="91">
                  <c:v>296</c:v>
                </c:pt>
                <c:pt idx="92">
                  <c:v>297</c:v>
                </c:pt>
                <c:pt idx="93">
                  <c:v>298</c:v>
                </c:pt>
                <c:pt idx="94">
                  <c:v>299</c:v>
                </c:pt>
              </c:numCache>
            </c:numRef>
          </c:xVal>
          <c:yVal>
            <c:numRef>
              <c:f>'Highest Cumulative Decision Wor'!$E$2:$E$96</c:f>
              <c:numCache>
                <c:formatCode>General</c:formatCode>
                <c:ptCount val="9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  <c:pt idx="9">
                  <c:v>3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2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2</c:v>
                </c:pt>
                <c:pt idx="22">
                  <c:v>2</c:v>
                </c:pt>
                <c:pt idx="23">
                  <c:v>0</c:v>
                </c:pt>
                <c:pt idx="24">
                  <c:v>1</c:v>
                </c:pt>
                <c:pt idx="25">
                  <c:v>3</c:v>
                </c:pt>
                <c:pt idx="26">
                  <c:v>3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2</c:v>
                </c:pt>
                <c:pt idx="31">
                  <c:v>2</c:v>
                </c:pt>
                <c:pt idx="32">
                  <c:v>3</c:v>
                </c:pt>
                <c:pt idx="33">
                  <c:v>1</c:v>
                </c:pt>
                <c:pt idx="34">
                  <c:v>1</c:v>
                </c:pt>
                <c:pt idx="35">
                  <c:v>2</c:v>
                </c:pt>
                <c:pt idx="36">
                  <c:v>2</c:v>
                </c:pt>
                <c:pt idx="37">
                  <c:v>4</c:v>
                </c:pt>
                <c:pt idx="38">
                  <c:v>4</c:v>
                </c:pt>
                <c:pt idx="39">
                  <c:v>1</c:v>
                </c:pt>
                <c:pt idx="40">
                  <c:v>1</c:v>
                </c:pt>
                <c:pt idx="41">
                  <c:v>3</c:v>
                </c:pt>
                <c:pt idx="42">
                  <c:v>3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2</c:v>
                </c:pt>
                <c:pt idx="48">
                  <c:v>3</c:v>
                </c:pt>
                <c:pt idx="49">
                  <c:v>4</c:v>
                </c:pt>
                <c:pt idx="50">
                  <c:v>2</c:v>
                </c:pt>
                <c:pt idx="51">
                  <c:v>1</c:v>
                </c:pt>
                <c:pt idx="52">
                  <c:v>1</c:v>
                </c:pt>
                <c:pt idx="53">
                  <c:v>2</c:v>
                </c:pt>
                <c:pt idx="54">
                  <c:v>3</c:v>
                </c:pt>
                <c:pt idx="55">
                  <c:v>4</c:v>
                </c:pt>
                <c:pt idx="56">
                  <c:v>2</c:v>
                </c:pt>
                <c:pt idx="57">
                  <c:v>1</c:v>
                </c:pt>
                <c:pt idx="58">
                  <c:v>1</c:v>
                </c:pt>
                <c:pt idx="59">
                  <c:v>2</c:v>
                </c:pt>
                <c:pt idx="60">
                  <c:v>3</c:v>
                </c:pt>
                <c:pt idx="61">
                  <c:v>4</c:v>
                </c:pt>
                <c:pt idx="62">
                  <c:v>2</c:v>
                </c:pt>
                <c:pt idx="63">
                  <c:v>1</c:v>
                </c:pt>
                <c:pt idx="64">
                  <c:v>1</c:v>
                </c:pt>
                <c:pt idx="65">
                  <c:v>2</c:v>
                </c:pt>
                <c:pt idx="66">
                  <c:v>3</c:v>
                </c:pt>
                <c:pt idx="67">
                  <c:v>4</c:v>
                </c:pt>
                <c:pt idx="68">
                  <c:v>2</c:v>
                </c:pt>
                <c:pt idx="69">
                  <c:v>1</c:v>
                </c:pt>
                <c:pt idx="70">
                  <c:v>1</c:v>
                </c:pt>
                <c:pt idx="71">
                  <c:v>2</c:v>
                </c:pt>
                <c:pt idx="72">
                  <c:v>3</c:v>
                </c:pt>
                <c:pt idx="73">
                  <c:v>4</c:v>
                </c:pt>
                <c:pt idx="74">
                  <c:v>2</c:v>
                </c:pt>
                <c:pt idx="75">
                  <c:v>1</c:v>
                </c:pt>
                <c:pt idx="76">
                  <c:v>1</c:v>
                </c:pt>
                <c:pt idx="77">
                  <c:v>2</c:v>
                </c:pt>
                <c:pt idx="78">
                  <c:v>3</c:v>
                </c:pt>
                <c:pt idx="79">
                  <c:v>4</c:v>
                </c:pt>
                <c:pt idx="80">
                  <c:v>2</c:v>
                </c:pt>
                <c:pt idx="81">
                  <c:v>1</c:v>
                </c:pt>
                <c:pt idx="82">
                  <c:v>1</c:v>
                </c:pt>
                <c:pt idx="83">
                  <c:v>2</c:v>
                </c:pt>
                <c:pt idx="84">
                  <c:v>3</c:v>
                </c:pt>
                <c:pt idx="85">
                  <c:v>4</c:v>
                </c:pt>
                <c:pt idx="86">
                  <c:v>2</c:v>
                </c:pt>
                <c:pt idx="87">
                  <c:v>1</c:v>
                </c:pt>
                <c:pt idx="88">
                  <c:v>1</c:v>
                </c:pt>
                <c:pt idx="89">
                  <c:v>2</c:v>
                </c:pt>
                <c:pt idx="90">
                  <c:v>3</c:v>
                </c:pt>
                <c:pt idx="91">
                  <c:v>4</c:v>
                </c:pt>
                <c:pt idx="92">
                  <c:v>2</c:v>
                </c:pt>
                <c:pt idx="93">
                  <c:v>1</c:v>
                </c:pt>
                <c:pt idx="94">
                  <c:v>1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'Highest Cumulative Decision Wor'!$J$1</c:f>
              <c:strCache>
                <c:ptCount val="1"/>
                <c:pt idx="0">
                  <c:v> Op Tempo</c:v>
                </c:pt>
              </c:strCache>
            </c:strRef>
          </c:tx>
          <c:spPr>
            <a:ln w="47625">
              <a:noFill/>
            </a:ln>
          </c:spPr>
          <c:trendline>
            <c:trendlineType val="movingAvg"/>
            <c:period val="2"/>
            <c:dispRSqr val="0"/>
            <c:dispEq val="0"/>
          </c:trendline>
          <c:xVal>
            <c:numRef>
              <c:f>'Highest Cumulative Decision Wor'!$A$2:$A$96</c:f>
              <c:numCache>
                <c:formatCode>General</c:formatCode>
                <c:ptCount val="9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  <c:pt idx="15">
                  <c:v>32</c:v>
                </c:pt>
                <c:pt idx="16">
                  <c:v>82</c:v>
                </c:pt>
                <c:pt idx="17">
                  <c:v>83</c:v>
                </c:pt>
                <c:pt idx="18">
                  <c:v>84</c:v>
                </c:pt>
                <c:pt idx="19">
                  <c:v>85</c:v>
                </c:pt>
                <c:pt idx="20">
                  <c:v>86</c:v>
                </c:pt>
                <c:pt idx="21">
                  <c:v>96</c:v>
                </c:pt>
                <c:pt idx="22">
                  <c:v>97</c:v>
                </c:pt>
                <c:pt idx="23">
                  <c:v>98</c:v>
                </c:pt>
                <c:pt idx="24">
                  <c:v>99</c:v>
                </c:pt>
                <c:pt idx="25">
                  <c:v>100</c:v>
                </c:pt>
                <c:pt idx="26">
                  <c:v>101</c:v>
                </c:pt>
                <c:pt idx="27">
                  <c:v>102</c:v>
                </c:pt>
                <c:pt idx="28">
                  <c:v>103</c:v>
                </c:pt>
                <c:pt idx="29">
                  <c:v>104</c:v>
                </c:pt>
                <c:pt idx="30">
                  <c:v>114</c:v>
                </c:pt>
                <c:pt idx="31">
                  <c:v>115</c:v>
                </c:pt>
                <c:pt idx="32">
                  <c:v>116</c:v>
                </c:pt>
                <c:pt idx="33">
                  <c:v>117</c:v>
                </c:pt>
                <c:pt idx="34">
                  <c:v>118</c:v>
                </c:pt>
                <c:pt idx="35">
                  <c:v>119</c:v>
                </c:pt>
                <c:pt idx="36">
                  <c:v>120</c:v>
                </c:pt>
                <c:pt idx="37">
                  <c:v>121</c:v>
                </c:pt>
                <c:pt idx="38">
                  <c:v>122</c:v>
                </c:pt>
                <c:pt idx="39">
                  <c:v>123</c:v>
                </c:pt>
                <c:pt idx="40">
                  <c:v>173</c:v>
                </c:pt>
                <c:pt idx="41">
                  <c:v>174</c:v>
                </c:pt>
                <c:pt idx="42">
                  <c:v>175</c:v>
                </c:pt>
                <c:pt idx="43">
                  <c:v>176</c:v>
                </c:pt>
                <c:pt idx="44">
                  <c:v>177</c:v>
                </c:pt>
                <c:pt idx="45">
                  <c:v>178</c:v>
                </c:pt>
                <c:pt idx="46">
                  <c:v>179</c:v>
                </c:pt>
                <c:pt idx="47">
                  <c:v>189</c:v>
                </c:pt>
                <c:pt idx="48">
                  <c:v>190</c:v>
                </c:pt>
                <c:pt idx="49">
                  <c:v>191</c:v>
                </c:pt>
                <c:pt idx="50">
                  <c:v>192</c:v>
                </c:pt>
                <c:pt idx="51">
                  <c:v>193</c:v>
                </c:pt>
                <c:pt idx="52">
                  <c:v>194</c:v>
                </c:pt>
                <c:pt idx="53">
                  <c:v>204</c:v>
                </c:pt>
                <c:pt idx="54">
                  <c:v>205</c:v>
                </c:pt>
                <c:pt idx="55">
                  <c:v>206</c:v>
                </c:pt>
                <c:pt idx="56">
                  <c:v>207</c:v>
                </c:pt>
                <c:pt idx="57">
                  <c:v>208</c:v>
                </c:pt>
                <c:pt idx="58">
                  <c:v>209</c:v>
                </c:pt>
                <c:pt idx="59">
                  <c:v>219</c:v>
                </c:pt>
                <c:pt idx="60">
                  <c:v>220</c:v>
                </c:pt>
                <c:pt idx="61">
                  <c:v>221</c:v>
                </c:pt>
                <c:pt idx="62">
                  <c:v>222</c:v>
                </c:pt>
                <c:pt idx="63">
                  <c:v>223</c:v>
                </c:pt>
                <c:pt idx="64">
                  <c:v>224</c:v>
                </c:pt>
                <c:pt idx="65">
                  <c:v>234</c:v>
                </c:pt>
                <c:pt idx="66">
                  <c:v>235</c:v>
                </c:pt>
                <c:pt idx="67">
                  <c:v>236</c:v>
                </c:pt>
                <c:pt idx="68">
                  <c:v>237</c:v>
                </c:pt>
                <c:pt idx="69">
                  <c:v>238</c:v>
                </c:pt>
                <c:pt idx="70">
                  <c:v>239</c:v>
                </c:pt>
                <c:pt idx="71">
                  <c:v>249</c:v>
                </c:pt>
                <c:pt idx="72">
                  <c:v>250</c:v>
                </c:pt>
                <c:pt idx="73">
                  <c:v>251</c:v>
                </c:pt>
                <c:pt idx="74">
                  <c:v>252</c:v>
                </c:pt>
                <c:pt idx="75">
                  <c:v>253</c:v>
                </c:pt>
                <c:pt idx="76">
                  <c:v>254</c:v>
                </c:pt>
                <c:pt idx="77">
                  <c:v>264</c:v>
                </c:pt>
                <c:pt idx="78">
                  <c:v>265</c:v>
                </c:pt>
                <c:pt idx="79">
                  <c:v>266</c:v>
                </c:pt>
                <c:pt idx="80">
                  <c:v>267</c:v>
                </c:pt>
                <c:pt idx="81">
                  <c:v>268</c:v>
                </c:pt>
                <c:pt idx="82">
                  <c:v>269</c:v>
                </c:pt>
                <c:pt idx="83">
                  <c:v>279</c:v>
                </c:pt>
                <c:pt idx="84">
                  <c:v>280</c:v>
                </c:pt>
                <c:pt idx="85">
                  <c:v>281</c:v>
                </c:pt>
                <c:pt idx="86">
                  <c:v>282</c:v>
                </c:pt>
                <c:pt idx="87">
                  <c:v>283</c:v>
                </c:pt>
                <c:pt idx="88">
                  <c:v>284</c:v>
                </c:pt>
                <c:pt idx="89">
                  <c:v>294</c:v>
                </c:pt>
                <c:pt idx="90">
                  <c:v>295</c:v>
                </c:pt>
                <c:pt idx="91">
                  <c:v>296</c:v>
                </c:pt>
                <c:pt idx="92">
                  <c:v>297</c:v>
                </c:pt>
                <c:pt idx="93">
                  <c:v>298</c:v>
                </c:pt>
                <c:pt idx="94">
                  <c:v>299</c:v>
                </c:pt>
              </c:numCache>
            </c:numRef>
          </c:xVal>
          <c:yVal>
            <c:numRef>
              <c:f>'Highest Cumulative Decision Wor'!$J$2:$J$96</c:f>
              <c:numCache>
                <c:formatCode>General</c:formatCode>
                <c:ptCount val="95"/>
                <c:pt idx="12">
                  <c:v>0.65517241379310298</c:v>
                </c:pt>
                <c:pt idx="15">
                  <c:v>0.10344827586206801</c:v>
                </c:pt>
                <c:pt idx="20">
                  <c:v>0.17241379310344801</c:v>
                </c:pt>
                <c:pt idx="32">
                  <c:v>0.51724137931034397</c:v>
                </c:pt>
                <c:pt idx="39">
                  <c:v>0.37931034482758602</c:v>
                </c:pt>
                <c:pt idx="41">
                  <c:v>6.8965517241379296E-2</c:v>
                </c:pt>
                <c:pt idx="52">
                  <c:v>0.44827586206896503</c:v>
                </c:pt>
                <c:pt idx="64">
                  <c:v>0.55172413793103403</c:v>
                </c:pt>
                <c:pt idx="76">
                  <c:v>0.55172413793103403</c:v>
                </c:pt>
                <c:pt idx="88">
                  <c:v>0.55172413793103403</c:v>
                </c:pt>
                <c:pt idx="94">
                  <c:v>0.27586206896551702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639360"/>
        <c:axId val="88640896"/>
      </c:scatterChart>
      <c:valAx>
        <c:axId val="88639360"/>
        <c:scaling>
          <c:orientation val="minMax"/>
          <c:max val="30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88640896"/>
        <c:crosses val="autoZero"/>
        <c:crossBetween val="midCat"/>
      </c:valAx>
      <c:valAx>
        <c:axId val="886408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88639360"/>
        <c:crosses val="autoZero"/>
        <c:crossBetween val="midCat"/>
      </c:valAx>
    </c:plotArea>
    <c:legend>
      <c:legendPos val="r"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BB6C9-9EB7-3A4E-A583-884C369CBAAC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C3760-D758-6F4E-BB44-5AD29F8D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46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38516-6C4E-5E40-ACF9-183F75650A9C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1E89A-8E65-C34A-8DD6-947F34FD4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56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Actors vary</a:t>
            </a:r>
            <a:r>
              <a:rPr lang="en-US" baseline="0" dirty="0" smtClean="0"/>
              <a:t> by system size, Currently our actor contains nearly </a:t>
            </a:r>
            <a:r>
              <a:rPr lang="en-US" dirty="0" smtClean="0"/>
              <a:t>200 transitions.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1E89A-8E65-C34A-8DD6-947F34FD486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8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828800" y="3142113"/>
            <a:ext cx="6629400" cy="1470025"/>
          </a:xfrm>
        </p:spPr>
        <p:txBody>
          <a:bodyPr wrap="square">
            <a:noAutofit/>
          </a:bodyPr>
          <a:lstStyle>
            <a:lvl1pPr algn="r">
              <a:defRPr>
                <a:solidFill>
                  <a:srgbClr val="191B5E"/>
                </a:solidFill>
              </a:defRPr>
            </a:lvl1pPr>
          </a:lstStyle>
          <a:p>
            <a:pPr algn="r">
              <a:lnSpc>
                <a:spcPts val="4000"/>
              </a:lnSpc>
            </a:pPr>
            <a:r>
              <a:rPr lang="en-US" sz="4300" smtClean="0">
                <a:solidFill>
                  <a:srgbClr val="191B5E"/>
                </a:solidFill>
                <a:latin typeface="Calibri"/>
                <a:cs typeface="Calibri"/>
              </a:rPr>
              <a:t>Click to edit Master title style</a:t>
            </a:r>
            <a:endParaRPr lang="en-US" sz="4300" dirty="0">
              <a:solidFill>
                <a:srgbClr val="191B5E"/>
              </a:solidFill>
              <a:latin typeface="Calibri"/>
              <a:cs typeface="Calibri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669940" y="4800600"/>
            <a:ext cx="5788260" cy="1143000"/>
          </a:xfrm>
        </p:spPr>
        <p:txBody>
          <a:bodyPr>
            <a:normAutofit/>
          </a:bodyPr>
          <a:lstStyle>
            <a:lvl1pPr marL="0" indent="0" algn="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>
              <a:lnSpc>
                <a:spcPts val="2400"/>
              </a:lnSpc>
            </a:pPr>
            <a:r>
              <a:rPr lang="en-US" sz="2800" smtClean="0"/>
              <a:t>Click to edit Master subtitle style</a:t>
            </a:r>
            <a:endParaRPr lang="en-US" sz="2800" dirty="0"/>
          </a:p>
        </p:txBody>
      </p:sp>
      <p:pic>
        <p:nvPicPr>
          <p:cNvPr id="9" name="Picture 8" descr="C-UASfinalppt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76400"/>
            <a:ext cx="3449682" cy="112560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066800" y="3124200"/>
            <a:ext cx="7391400" cy="0"/>
          </a:xfrm>
          <a:prstGeom prst="line">
            <a:avLst/>
          </a:prstGeom>
          <a:ln w="3175" cap="flat" cmpd="sng" algn="ctr">
            <a:solidFill>
              <a:srgbClr val="191B5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191B5E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191B5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8" name="Picture 7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191B5E"/>
                </a:solidFill>
              </a:defRPr>
            </a:lvl1pPr>
            <a:lvl2pPr>
              <a:defRPr>
                <a:solidFill>
                  <a:srgbClr val="191B5E"/>
                </a:solidFill>
              </a:defRPr>
            </a:lvl2pPr>
            <a:lvl3pPr>
              <a:defRPr>
                <a:solidFill>
                  <a:srgbClr val="191B5E"/>
                </a:solidFill>
              </a:defRPr>
            </a:lvl3pPr>
            <a:lvl4pPr>
              <a:defRPr>
                <a:solidFill>
                  <a:srgbClr val="191B5E"/>
                </a:solidFill>
              </a:defRPr>
            </a:lvl4pPr>
            <a:lvl5pPr>
              <a:defRPr>
                <a:solidFill>
                  <a:srgbClr val="191B5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415925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10" name="Picture 9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191B5E"/>
                </a:solidFill>
              </a:defRPr>
            </a:lvl1pPr>
            <a:lvl2pPr>
              <a:defRPr>
                <a:solidFill>
                  <a:srgbClr val="191B5E"/>
                </a:solidFill>
              </a:defRPr>
            </a:lvl2pPr>
            <a:lvl3pPr>
              <a:defRPr>
                <a:solidFill>
                  <a:srgbClr val="191B5E"/>
                </a:solidFill>
              </a:defRPr>
            </a:lvl3pPr>
            <a:lvl4pPr>
              <a:defRPr>
                <a:solidFill>
                  <a:srgbClr val="191B5E"/>
                </a:solidFill>
              </a:defRPr>
            </a:lvl4pPr>
            <a:lvl5pPr>
              <a:defRPr>
                <a:solidFill>
                  <a:srgbClr val="191B5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7" name="Picture 6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4"/>
          </a:xfrm>
        </p:spPr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  <a:lvl2pPr>
              <a:defRPr>
                <a:solidFill>
                  <a:srgbClr val="191B5E"/>
                </a:solidFill>
              </a:defRPr>
            </a:lvl2pPr>
            <a:lvl3pPr>
              <a:defRPr>
                <a:solidFill>
                  <a:srgbClr val="191B5E"/>
                </a:solidFill>
              </a:defRPr>
            </a:lvl3pPr>
            <a:lvl4pPr>
              <a:defRPr>
                <a:solidFill>
                  <a:srgbClr val="191B5E"/>
                </a:solidFill>
              </a:defRPr>
            </a:lvl4pPr>
            <a:lvl5pPr>
              <a:defRPr>
                <a:solidFill>
                  <a:srgbClr val="191B5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130175"/>
            <a:ext cx="8229600" cy="860425"/>
          </a:xfrm>
        </p:spPr>
        <p:txBody>
          <a:bodyPr>
            <a:normAutofit/>
          </a:bodyPr>
          <a:lstStyle>
            <a:lvl1pPr>
              <a:lnSpc>
                <a:spcPts val="4000"/>
              </a:lnSpc>
              <a:defRPr sz="4300"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990600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8" name="Picture 7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03D5-BFAE-BF45-A6DE-E2DC10F811E7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-UASfinalppt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87" y="1762980"/>
            <a:ext cx="3449682" cy="1125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8229600" cy="4906963"/>
          </a:xfrm>
        </p:spPr>
        <p:txBody>
          <a:bodyPr/>
          <a:lstStyle>
            <a:lvl1pPr>
              <a:defRPr sz="2800">
                <a:solidFill>
                  <a:srgbClr val="191B5E"/>
                </a:solidFill>
              </a:defRPr>
            </a:lvl1pPr>
            <a:lvl2pPr>
              <a:defRPr sz="2400">
                <a:solidFill>
                  <a:srgbClr val="191B5E"/>
                </a:solidFill>
              </a:defRPr>
            </a:lvl2pPr>
            <a:lvl3pPr>
              <a:defRPr sz="2000">
                <a:solidFill>
                  <a:srgbClr val="191B5E"/>
                </a:solidFill>
              </a:defRPr>
            </a:lvl3pPr>
            <a:lvl4pPr>
              <a:defRPr sz="1800">
                <a:solidFill>
                  <a:srgbClr val="191B5E"/>
                </a:solidFill>
              </a:defRPr>
            </a:lvl4pPr>
            <a:lvl5pPr>
              <a:defRPr sz="1800">
                <a:solidFill>
                  <a:srgbClr val="191B5E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074540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11" name="Picture 10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191B5E"/>
                </a:solidFill>
              </a:defRPr>
            </a:lvl1pPr>
            <a:lvl2pPr>
              <a:defRPr sz="2400">
                <a:solidFill>
                  <a:srgbClr val="191B5E"/>
                </a:solidFill>
              </a:defRPr>
            </a:lvl2pPr>
            <a:lvl3pPr>
              <a:defRPr sz="2000">
                <a:solidFill>
                  <a:srgbClr val="191B5E"/>
                </a:solidFill>
              </a:defRPr>
            </a:lvl3pPr>
            <a:lvl4pPr>
              <a:defRPr sz="1800">
                <a:solidFill>
                  <a:srgbClr val="191B5E"/>
                </a:solidFill>
              </a:defRPr>
            </a:lvl4pPr>
            <a:lvl5pPr>
              <a:defRPr sz="1800">
                <a:solidFill>
                  <a:srgbClr val="191B5E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191B5E"/>
                </a:solidFill>
              </a:defRPr>
            </a:lvl1pPr>
            <a:lvl2pPr>
              <a:defRPr sz="2400">
                <a:solidFill>
                  <a:srgbClr val="191B5E"/>
                </a:solidFill>
              </a:defRPr>
            </a:lvl2pPr>
            <a:lvl3pPr>
              <a:defRPr sz="2000">
                <a:solidFill>
                  <a:srgbClr val="191B5E"/>
                </a:solidFill>
              </a:defRPr>
            </a:lvl3pPr>
            <a:lvl4pPr>
              <a:defRPr sz="1800">
                <a:solidFill>
                  <a:srgbClr val="191B5E"/>
                </a:solidFill>
              </a:defRPr>
            </a:lvl4pPr>
            <a:lvl5pPr>
              <a:defRPr sz="1800">
                <a:solidFill>
                  <a:srgbClr val="191B5E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5925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11" name="Picture 10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7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91B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191B5E"/>
                </a:solidFill>
              </a:defRPr>
            </a:lvl1pPr>
            <a:lvl2pPr>
              <a:defRPr sz="2000">
                <a:solidFill>
                  <a:srgbClr val="191B5E"/>
                </a:solidFill>
              </a:defRPr>
            </a:lvl2pPr>
            <a:lvl3pPr>
              <a:defRPr sz="1800">
                <a:solidFill>
                  <a:srgbClr val="191B5E"/>
                </a:solidFill>
              </a:defRPr>
            </a:lvl3pPr>
            <a:lvl4pPr>
              <a:defRPr sz="1600">
                <a:solidFill>
                  <a:srgbClr val="191B5E"/>
                </a:solidFill>
              </a:defRPr>
            </a:lvl4pPr>
            <a:lvl5pPr>
              <a:defRPr sz="1600">
                <a:solidFill>
                  <a:srgbClr val="191B5E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91B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191B5E"/>
                </a:solidFill>
              </a:defRPr>
            </a:lvl1pPr>
            <a:lvl2pPr>
              <a:defRPr sz="2000">
                <a:solidFill>
                  <a:srgbClr val="191B5E"/>
                </a:solidFill>
              </a:defRPr>
            </a:lvl2pPr>
            <a:lvl3pPr>
              <a:defRPr sz="1800">
                <a:solidFill>
                  <a:srgbClr val="191B5E"/>
                </a:solidFill>
              </a:defRPr>
            </a:lvl3pPr>
            <a:lvl4pPr>
              <a:defRPr sz="1600">
                <a:solidFill>
                  <a:srgbClr val="191B5E"/>
                </a:solidFill>
              </a:defRPr>
            </a:lvl4pPr>
            <a:lvl5pPr>
              <a:defRPr sz="1600">
                <a:solidFill>
                  <a:srgbClr val="191B5E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1415925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13" name="Picture 12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>
            <a:lvl1pPr>
              <a:defRPr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990600"/>
            <a:ext cx="8229600" cy="1713"/>
          </a:xfrm>
          <a:prstGeom prst="line">
            <a:avLst/>
          </a:prstGeom>
          <a:ln w="3175" cap="flat" cmpd="sng" algn="ctr">
            <a:solidFill>
              <a:srgbClr val="1A1C4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9" name="Picture 8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5" name="Picture 4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39096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191B5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191B5E"/>
                </a:solidFill>
              </a:defRPr>
            </a:lvl1pPr>
            <a:lvl2pPr>
              <a:defRPr sz="2800">
                <a:solidFill>
                  <a:srgbClr val="191B5E"/>
                </a:solidFill>
              </a:defRPr>
            </a:lvl2pPr>
            <a:lvl3pPr>
              <a:defRPr sz="2400">
                <a:solidFill>
                  <a:srgbClr val="191B5E"/>
                </a:solidFill>
              </a:defRPr>
            </a:lvl3pPr>
            <a:lvl4pPr>
              <a:defRPr sz="2000">
                <a:solidFill>
                  <a:srgbClr val="191B5E"/>
                </a:solidFill>
              </a:defRPr>
            </a:lvl4pPr>
            <a:lvl5pPr>
              <a:defRPr sz="2000">
                <a:solidFill>
                  <a:srgbClr val="191B5E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191B5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24600"/>
            <a:ext cx="1524000" cy="442704"/>
          </a:xfrm>
          <a:prstGeom prst="rect">
            <a:avLst/>
          </a:prstGeom>
        </p:spPr>
      </p:pic>
      <p:pic>
        <p:nvPicPr>
          <p:cNvPr id="8" name="Picture 7" descr="logo-transpar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262896"/>
            <a:ext cx="1524000" cy="44270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303D5-BFAE-BF45-A6DE-E2DC10F811E7}" type="datetimeFigureOut">
              <a:rPr lang="en-US" smtClean="0"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CDB65-6EFA-E843-8801-691FF1BE975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-UAS_finalppt_1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C-UAS_finalppt_1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UAS Role Fusion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667000" y="4267200"/>
            <a:ext cx="6781800" cy="2209800"/>
          </a:xfrm>
        </p:spPr>
        <p:txBody>
          <a:bodyPr>
            <a:noAutofit/>
          </a:bodyPr>
          <a:lstStyle/>
          <a:p>
            <a:pPr lvl="0" algn="ctr">
              <a:spcBef>
                <a:spcPts val="300"/>
              </a:spcBef>
              <a:buClr>
                <a:srgbClr val="6DB7D7"/>
              </a:buClr>
              <a:buSzPct val="25000"/>
            </a:pPr>
            <a:r>
              <a:rPr lang="en-US" dirty="0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Mike Goodrich, Eric Mercer</a:t>
            </a:r>
          </a:p>
          <a:p>
            <a:pPr lvl="0" algn="ctr">
              <a:spcBef>
                <a:spcPts val="300"/>
              </a:spcBef>
              <a:buClr>
                <a:srgbClr val="6DB7D7"/>
              </a:buClr>
              <a:buSzPct val="25000"/>
            </a:pPr>
            <a:r>
              <a:rPr lang="en-US" dirty="0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TJ Gledhill, Robert </a:t>
            </a:r>
            <a:r>
              <a:rPr lang="en-US" dirty="0" err="1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Ivie</a:t>
            </a:r>
            <a:r>
              <a:rPr lang="en-US" dirty="0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, Jared Moore</a:t>
            </a:r>
          </a:p>
          <a:p>
            <a:pPr lvl="0" algn="ctr">
              <a:spcBef>
                <a:spcPts val="300"/>
              </a:spcBef>
              <a:buClr>
                <a:srgbClr val="6DB7D7"/>
              </a:buClr>
              <a:buSzPct val="25000"/>
            </a:pPr>
            <a:r>
              <a:rPr lang="en-US" dirty="0" smtClean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Brigham Young University</a:t>
            </a:r>
            <a:endParaRPr lang="en-US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768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Bob.jtr</a:t>
            </a:r>
            <a:r>
              <a:rPr lang="en-US" sz="2400" dirty="0" smtClean="0"/>
              <a:t>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b="1" dirty="0"/>
              <a:t>IDLE</a:t>
            </a:r>
            <a:r>
              <a:rPr lang="en-US" sz="2400" dirty="0" smtClean="0"/>
              <a:t>,[],[</a:t>
            </a:r>
            <a:r>
              <a:rPr lang="en-US" sz="2400" i="1" dirty="0" smtClean="0"/>
              <a:t>BOB_HI_ALICE=TRUE</a:t>
            </a:r>
            <a:r>
              <a:rPr lang="en-US" sz="2400" dirty="0" smtClean="0"/>
              <a:t>],</a:t>
            </a:r>
            <a:r>
              <a:rPr lang="en-US" sz="2400" dirty="0">
                <a:solidFill>
                  <a:schemeClr val="accent2"/>
                </a:solidFill>
              </a:rPr>
              <a:t>2,10,1.0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</a:t>
            </a:r>
            <a:r>
              <a:rPr lang="en-US" sz="2400" b="1" dirty="0" smtClean="0"/>
              <a:t>TELL_ALICE</a:t>
            </a:r>
            <a:r>
              <a:rPr lang="en-US" sz="2400" dirty="0" smtClean="0"/>
              <a:t>,[</a:t>
            </a:r>
            <a:r>
              <a:rPr lang="en-US" sz="2400" i="1" dirty="0"/>
              <a:t>V</a:t>
            </a:r>
            <a:r>
              <a:rPr lang="en-US" sz="2400" i="1" dirty="0" smtClean="0"/>
              <a:t>=BOB_REQUEST_ALICE</a:t>
            </a:r>
            <a:r>
              <a:rPr lang="en-US" sz="2400" dirty="0" smtClean="0"/>
              <a:t>],[])</a:t>
            </a:r>
          </a:p>
          <a:p>
            <a:pPr marL="0" indent="0">
              <a:buNone/>
            </a:pPr>
            <a:r>
              <a:rPr lang="en-US" sz="2400" dirty="0" smtClean="0"/>
              <a:t>(</a:t>
            </a:r>
            <a:r>
              <a:rPr lang="en-US" sz="2400" b="1" dirty="0" smtClean="0"/>
              <a:t>TELL_ALICE</a:t>
            </a:r>
            <a:r>
              <a:rPr lang="en-US" sz="2400" dirty="0" smtClean="0"/>
              <a:t>,[],[],</a:t>
            </a:r>
            <a:r>
              <a:rPr lang="en-US" sz="2400" dirty="0">
                <a:solidFill>
                  <a:schemeClr val="accent2"/>
                </a:solidFill>
              </a:rPr>
              <a:t>2,10,1.0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</a:t>
            </a:r>
            <a:r>
              <a:rPr lang="en-US" sz="2400" b="1" dirty="0" smtClean="0"/>
              <a:t>IDLE</a:t>
            </a:r>
            <a:r>
              <a:rPr lang="en-US" sz="2400" dirty="0" smtClean="0"/>
              <a:t>,[</a:t>
            </a:r>
            <a:r>
              <a:rPr lang="en-US" sz="2400" i="1" dirty="0" smtClean="0"/>
              <a:t>A=BOB_HI_ALICE</a:t>
            </a:r>
            <a:r>
              <a:rPr lang="en-US" sz="2400" dirty="0" smtClean="0"/>
              <a:t>],[</a:t>
            </a:r>
            <a:r>
              <a:rPr lang="en-US" sz="2400" i="1" dirty="0" smtClean="0"/>
              <a:t>BOB_HI_ALICE=FALSE</a:t>
            </a:r>
            <a:r>
              <a:rPr lang="en-US" sz="2400" dirty="0" smtClean="0"/>
              <a:t>])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Alice.jtr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b="1" dirty="0"/>
              <a:t>IDLE</a:t>
            </a:r>
            <a:r>
              <a:rPr lang="en-US" sz="2400" dirty="0"/>
              <a:t>,[</a:t>
            </a:r>
            <a:r>
              <a:rPr lang="en-US" sz="2400" i="1" dirty="0"/>
              <a:t>V=BOB_REQUEST_ALICE</a:t>
            </a:r>
            <a:r>
              <a:rPr lang="en-US" sz="2400" dirty="0"/>
              <a:t>],[],</a:t>
            </a:r>
            <a:r>
              <a:rPr lang="en-US" sz="2400" dirty="0">
                <a:solidFill>
                  <a:schemeClr val="accent2"/>
                </a:solidFill>
              </a:rPr>
              <a:t>2,10,1.0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x(</a:t>
            </a:r>
            <a:r>
              <a:rPr lang="en-US" sz="2400" b="1" dirty="0"/>
              <a:t>RECEIVE_BOB</a:t>
            </a:r>
            <a:r>
              <a:rPr lang="en-US" sz="2400" dirty="0"/>
              <a:t>,[</a:t>
            </a:r>
            <a:r>
              <a:rPr lang="en-US" sz="2400" i="1" dirty="0"/>
              <a:t>V=ALICE_ACKNOWLEGE_BOB</a:t>
            </a:r>
            <a:r>
              <a:rPr lang="en-US" sz="2400" dirty="0"/>
              <a:t>],[])</a:t>
            </a: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b="1" dirty="0"/>
              <a:t>RECEIVE_BOB</a:t>
            </a:r>
            <a:r>
              <a:rPr lang="en-US" sz="2400" dirty="0"/>
              <a:t>,[</a:t>
            </a:r>
            <a:r>
              <a:rPr lang="en-US" sz="2400" i="1" dirty="0"/>
              <a:t>A=BOB_HI_ALICE</a:t>
            </a:r>
            <a:r>
              <a:rPr lang="en-US" sz="2400" dirty="0"/>
              <a:t>],[],</a:t>
            </a:r>
            <a:r>
              <a:rPr lang="en-US" sz="2400" dirty="0">
                <a:solidFill>
                  <a:schemeClr val="accent2"/>
                </a:solidFill>
              </a:rPr>
              <a:t>2,10,1.0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x(</a:t>
            </a:r>
            <a:r>
              <a:rPr lang="en-US" sz="2400" b="1" dirty="0"/>
              <a:t>IDLE</a:t>
            </a:r>
            <a:r>
              <a:rPr lang="en-US" sz="2400" dirty="0"/>
              <a:t>,[],[</a:t>
            </a:r>
            <a:r>
              <a:rPr lang="en-US" sz="2400" i="1" dirty="0"/>
              <a:t>BOB_HI_ALICE=TRUE</a:t>
            </a:r>
            <a:r>
              <a:rPr lang="en-US" sz="2400" dirty="0"/>
              <a:t>]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Language and Semantics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5867400" y="1066800"/>
            <a:ext cx="2819400" cy="757782"/>
          </a:xfrm>
          <a:prstGeom prst="wedgeRectCallout">
            <a:avLst>
              <a:gd name="adj1" fmla="val -69495"/>
              <a:gd name="adj2" fmla="val 4860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Probability</a:t>
            </a:r>
            <a:endParaRPr lang="en-US" sz="4400" dirty="0"/>
          </a:p>
        </p:txBody>
      </p:sp>
      <p:sp>
        <p:nvSpPr>
          <p:cNvPr id="13" name="Rectangular Callout 12"/>
          <p:cNvSpPr/>
          <p:nvPr/>
        </p:nvSpPr>
        <p:spPr>
          <a:xfrm>
            <a:off x="5029200" y="2446198"/>
            <a:ext cx="2819400" cy="797288"/>
          </a:xfrm>
          <a:prstGeom prst="wedgeRectCallout">
            <a:avLst>
              <a:gd name="adj1" fmla="val -57008"/>
              <a:gd name="adj2" fmla="val -11167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Duration</a:t>
            </a:r>
            <a:endParaRPr lang="en-US" sz="4400" dirty="0"/>
          </a:p>
        </p:txBody>
      </p:sp>
      <p:sp>
        <p:nvSpPr>
          <p:cNvPr id="14" name="Rectangular Callout 13"/>
          <p:cNvSpPr/>
          <p:nvPr/>
        </p:nvSpPr>
        <p:spPr>
          <a:xfrm>
            <a:off x="685800" y="1540522"/>
            <a:ext cx="2819400" cy="797288"/>
          </a:xfrm>
          <a:prstGeom prst="wedgeRectCallout">
            <a:avLst>
              <a:gd name="adj1" fmla="val 81239"/>
              <a:gd name="adj2" fmla="val -1231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Priority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4617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(0 Seconds)</a:t>
            </a:r>
            <a:endParaRPr lang="en-US" dirty="0"/>
          </a:p>
        </p:txBody>
      </p:sp>
      <p:sp>
        <p:nvSpPr>
          <p:cNvPr id="64" name="Content Placeholder 1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Bob.jtr</a:t>
            </a:r>
            <a:r>
              <a:rPr lang="en-US" sz="2000" dirty="0" smtClean="0"/>
              <a:t>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(</a:t>
            </a:r>
            <a:r>
              <a:rPr lang="en-US" sz="2000" b="1" dirty="0">
                <a:solidFill>
                  <a:schemeClr val="accent2"/>
                </a:solidFill>
              </a:rPr>
              <a:t>IDLE</a:t>
            </a:r>
            <a:r>
              <a:rPr lang="en-US" sz="2000" dirty="0">
                <a:solidFill>
                  <a:schemeClr val="accent2"/>
                </a:solidFill>
              </a:rPr>
              <a:t>,[],[</a:t>
            </a:r>
            <a:r>
              <a:rPr lang="en-US" sz="2000" i="1" dirty="0">
                <a:solidFill>
                  <a:schemeClr val="accent2"/>
                </a:solidFill>
              </a:rPr>
              <a:t>BOB_HI_ALICE=TRUE</a:t>
            </a:r>
            <a:r>
              <a:rPr lang="en-US" sz="2000" dirty="0">
                <a:solidFill>
                  <a:schemeClr val="accent2"/>
                </a:solidFill>
              </a:rPr>
              <a:t>],</a:t>
            </a:r>
            <a:r>
              <a:rPr lang="en-US" sz="2000" dirty="0" smtClean="0">
                <a:solidFill>
                  <a:schemeClr val="accent2"/>
                </a:solidFill>
              </a:rPr>
              <a:t>2,10,1.0</a:t>
            </a:r>
            <a:r>
              <a:rPr lang="en-US" sz="2000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	x(</a:t>
            </a:r>
            <a:r>
              <a:rPr lang="en-US" sz="2000" b="1" dirty="0">
                <a:solidFill>
                  <a:schemeClr val="accent2"/>
                </a:solidFill>
              </a:rPr>
              <a:t>TELL_ALICE</a:t>
            </a:r>
            <a:r>
              <a:rPr lang="en-US" sz="2000" dirty="0">
                <a:solidFill>
                  <a:schemeClr val="accent2"/>
                </a:solidFill>
              </a:rPr>
              <a:t>,[</a:t>
            </a:r>
            <a:r>
              <a:rPr lang="en-US" sz="2000" i="1" dirty="0">
                <a:solidFill>
                  <a:schemeClr val="accent2"/>
                </a:solidFill>
              </a:rPr>
              <a:t>V=BOB_REQUEST_ALICE</a:t>
            </a:r>
            <a:r>
              <a:rPr lang="en-US" sz="2000" dirty="0">
                <a:solidFill>
                  <a:schemeClr val="accent2"/>
                </a:solidFill>
              </a:rPr>
              <a:t>],[])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b="1" dirty="0"/>
              <a:t>TELL_ALICE</a:t>
            </a:r>
            <a:r>
              <a:rPr lang="en-US" sz="2000" dirty="0"/>
              <a:t>,[],[],</a:t>
            </a:r>
            <a:r>
              <a:rPr lang="en-US" sz="2000" dirty="0" smtClean="0"/>
              <a:t>2,10,1.0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x(</a:t>
            </a:r>
            <a:r>
              <a:rPr lang="en-US" sz="2000" b="1" dirty="0"/>
              <a:t>IDLE</a:t>
            </a:r>
            <a:r>
              <a:rPr lang="en-US" sz="2000" dirty="0"/>
              <a:t>,[</a:t>
            </a:r>
            <a:r>
              <a:rPr lang="en-US" sz="2000" i="1" dirty="0"/>
              <a:t>A=BOB_HI_ALICE</a:t>
            </a:r>
            <a:r>
              <a:rPr lang="en-US" sz="2000" dirty="0"/>
              <a:t>],[</a:t>
            </a:r>
            <a:r>
              <a:rPr lang="en-US" sz="2000" i="1" dirty="0"/>
              <a:t>BOB_HI_ALICE=FALSE</a:t>
            </a:r>
            <a:r>
              <a:rPr lang="en-US" sz="2000" dirty="0" smtClean="0"/>
              <a:t>])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Alice.jtr</a:t>
            </a:r>
            <a:r>
              <a:rPr lang="en-US" sz="2000" dirty="0" smtClean="0"/>
              <a:t>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b="1" dirty="0"/>
              <a:t>IDLE</a:t>
            </a:r>
            <a:r>
              <a:rPr lang="en-US" sz="2000" dirty="0"/>
              <a:t>,[</a:t>
            </a:r>
            <a:r>
              <a:rPr lang="en-US" sz="2000" i="1" dirty="0"/>
              <a:t>V=BOB_REQUEST_ALICE</a:t>
            </a:r>
            <a:r>
              <a:rPr lang="en-US" sz="2000" dirty="0"/>
              <a:t>],[],</a:t>
            </a:r>
            <a:r>
              <a:rPr lang="en-US" sz="2000" dirty="0" smtClean="0"/>
              <a:t>2,10,1.0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x(</a:t>
            </a:r>
            <a:r>
              <a:rPr lang="en-US" sz="2000" b="1" dirty="0"/>
              <a:t>RECEIVE_BOB</a:t>
            </a:r>
            <a:r>
              <a:rPr lang="en-US" sz="2000" dirty="0"/>
              <a:t>,[</a:t>
            </a:r>
            <a:r>
              <a:rPr lang="en-US" sz="2000" i="1" dirty="0"/>
              <a:t>V=ALICE_ACKNOWLEGE_BOB</a:t>
            </a:r>
            <a:r>
              <a:rPr lang="en-US" sz="2000" dirty="0"/>
              <a:t>],[])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b="1" dirty="0"/>
              <a:t>RECEIVE_BOB</a:t>
            </a:r>
            <a:r>
              <a:rPr lang="en-US" sz="2000" dirty="0"/>
              <a:t>,[</a:t>
            </a:r>
            <a:r>
              <a:rPr lang="en-US" sz="2000" i="1" dirty="0"/>
              <a:t>A=BOB_HI_ALICE</a:t>
            </a:r>
            <a:r>
              <a:rPr lang="en-US" sz="2000" dirty="0"/>
              <a:t>],[],</a:t>
            </a:r>
            <a:r>
              <a:rPr lang="en-US" sz="2000" dirty="0" smtClean="0"/>
              <a:t>2,10,1.0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x(</a:t>
            </a:r>
            <a:r>
              <a:rPr lang="en-US" sz="2000" b="1" dirty="0"/>
              <a:t>IDLE</a:t>
            </a:r>
            <a:r>
              <a:rPr lang="en-US" sz="2000" dirty="0"/>
              <a:t>,[],[</a:t>
            </a:r>
            <a:r>
              <a:rPr lang="en-US" sz="2000" i="1" dirty="0"/>
              <a:t>BOB_HI_ALICE=TRUE</a:t>
            </a:r>
            <a:r>
              <a:rPr lang="en-US" sz="2000" dirty="0"/>
              <a:t>])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5257800" y="4114800"/>
            <a:ext cx="3657599" cy="2438400"/>
            <a:chOff x="1767304" y="687673"/>
            <a:chExt cx="5388001" cy="4191000"/>
          </a:xfrm>
        </p:grpSpPr>
        <p:sp>
          <p:nvSpPr>
            <p:cNvPr id="41" name="Oval 40"/>
            <p:cNvSpPr/>
            <p:nvPr/>
          </p:nvSpPr>
          <p:spPr>
            <a:xfrm>
              <a:off x="1995904" y="1525873"/>
              <a:ext cx="762000" cy="838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>
              <a:stCxn id="41" idx="4"/>
            </p:cNvCxnSpPr>
            <p:nvPr/>
          </p:nvCxnSpPr>
          <p:spPr>
            <a:xfrm>
              <a:off x="2376904" y="2364073"/>
              <a:ext cx="0" cy="1524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1767304" y="3888073"/>
              <a:ext cx="609600" cy="990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376904" y="3888073"/>
              <a:ext cx="609600" cy="990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376904" y="2668873"/>
              <a:ext cx="381000" cy="914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1995904" y="2668873"/>
              <a:ext cx="381000" cy="914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6164705" y="687673"/>
              <a:ext cx="762000" cy="838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4"/>
            </p:cNvCxnSpPr>
            <p:nvPr/>
          </p:nvCxnSpPr>
          <p:spPr>
            <a:xfrm>
              <a:off x="6545705" y="1525873"/>
              <a:ext cx="0" cy="15240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936105" y="3049873"/>
              <a:ext cx="609600" cy="9906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545705" y="3049873"/>
              <a:ext cx="609600" cy="9906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545705" y="1830673"/>
              <a:ext cx="381000" cy="9144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6164705" y="1830673"/>
              <a:ext cx="381000" cy="9144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936105" y="4040473"/>
              <a:ext cx="121920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4" name="Cloud Callout 53"/>
            <p:cNvSpPr/>
            <p:nvPr/>
          </p:nvSpPr>
          <p:spPr>
            <a:xfrm>
              <a:off x="3200400" y="687673"/>
              <a:ext cx="1219200" cy="838200"/>
            </a:xfrm>
            <a:prstGeom prst="cloudCallout">
              <a:avLst>
                <a:gd name="adj1" fmla="val -92145"/>
                <a:gd name="adj2" fmla="val 49981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Hi.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78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257800" y="4114800"/>
            <a:ext cx="3649896" cy="2438400"/>
            <a:chOff x="1767304" y="687673"/>
            <a:chExt cx="5395496" cy="4191000"/>
          </a:xfrm>
        </p:grpSpPr>
        <p:sp>
          <p:nvSpPr>
            <p:cNvPr id="4" name="Oval 3"/>
            <p:cNvSpPr/>
            <p:nvPr/>
          </p:nvSpPr>
          <p:spPr>
            <a:xfrm>
              <a:off x="1995904" y="1525873"/>
              <a:ext cx="762000" cy="838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4"/>
            </p:cNvCxnSpPr>
            <p:nvPr/>
          </p:nvCxnSpPr>
          <p:spPr>
            <a:xfrm>
              <a:off x="2376904" y="2364073"/>
              <a:ext cx="0" cy="1524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767304" y="3888073"/>
              <a:ext cx="609600" cy="990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76904" y="3888073"/>
              <a:ext cx="609600" cy="990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2376904" y="2364073"/>
              <a:ext cx="60960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995904" y="2668873"/>
              <a:ext cx="381000" cy="914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172200" y="687673"/>
              <a:ext cx="762000" cy="838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7" idx="4"/>
            </p:cNvCxnSpPr>
            <p:nvPr/>
          </p:nvCxnSpPr>
          <p:spPr>
            <a:xfrm>
              <a:off x="6553200" y="1525873"/>
              <a:ext cx="0" cy="15240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5943600" y="3049873"/>
              <a:ext cx="609600" cy="9906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553200" y="3049873"/>
              <a:ext cx="609600" cy="9906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553200" y="1830673"/>
              <a:ext cx="381000" cy="9144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6172200" y="1830673"/>
              <a:ext cx="381000" cy="9144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5943600" y="4040473"/>
              <a:ext cx="121920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(10 Seconds)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Bob.jtr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b="1" dirty="0"/>
              <a:t>IDLE</a:t>
            </a:r>
            <a:r>
              <a:rPr lang="en-US" sz="2000" dirty="0"/>
              <a:t>,[],[</a:t>
            </a:r>
            <a:r>
              <a:rPr lang="en-US" sz="2000" i="1" dirty="0"/>
              <a:t>BOB_HI_ALICE=TRUE</a:t>
            </a:r>
            <a:r>
              <a:rPr lang="en-US" sz="2000" dirty="0"/>
              <a:t>],</a:t>
            </a:r>
            <a:r>
              <a:rPr lang="en-US" sz="2000" dirty="0" smtClean="0"/>
              <a:t>2,10,1.0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x(TELL_ALICE</a:t>
            </a:r>
            <a:r>
              <a:rPr lang="en-US" sz="2000" dirty="0"/>
              <a:t>,[</a:t>
            </a:r>
            <a:r>
              <a:rPr lang="en-US" sz="2000" i="1" dirty="0"/>
              <a:t>V=BOB_REQUEST_ALICE</a:t>
            </a:r>
            <a:r>
              <a:rPr lang="en-US" sz="2000" dirty="0"/>
              <a:t>],[])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b="1" dirty="0"/>
              <a:t>TELL_ALICE</a:t>
            </a:r>
            <a:r>
              <a:rPr lang="en-US" sz="2000" dirty="0"/>
              <a:t>,[],[],</a:t>
            </a:r>
            <a:r>
              <a:rPr lang="en-US" sz="2000" dirty="0" smtClean="0"/>
              <a:t>2,10,1.0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x(</a:t>
            </a:r>
            <a:r>
              <a:rPr lang="en-US" sz="2000" b="1" dirty="0"/>
              <a:t>IDLE</a:t>
            </a:r>
            <a:r>
              <a:rPr lang="en-US" sz="2000" dirty="0"/>
              <a:t>,[</a:t>
            </a:r>
            <a:r>
              <a:rPr lang="en-US" sz="2000" i="1" dirty="0"/>
              <a:t>A=BOB_HI_ALICE</a:t>
            </a:r>
            <a:r>
              <a:rPr lang="en-US" sz="2000" dirty="0"/>
              <a:t>],[</a:t>
            </a:r>
            <a:r>
              <a:rPr lang="en-US" sz="2000" i="1" dirty="0"/>
              <a:t>BOB_HI_ALICE=FALSE</a:t>
            </a:r>
            <a:r>
              <a:rPr lang="en-US" sz="2000" dirty="0"/>
              <a:t>])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Alice.jtr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(</a:t>
            </a:r>
            <a:r>
              <a:rPr lang="en-US" sz="2000" b="1" dirty="0">
                <a:solidFill>
                  <a:schemeClr val="accent2"/>
                </a:solidFill>
              </a:rPr>
              <a:t>IDLE</a:t>
            </a:r>
            <a:r>
              <a:rPr lang="en-US" sz="2000" dirty="0">
                <a:solidFill>
                  <a:schemeClr val="accent2"/>
                </a:solidFill>
              </a:rPr>
              <a:t>,[</a:t>
            </a:r>
            <a:r>
              <a:rPr lang="en-US" sz="2000" i="1" dirty="0">
                <a:solidFill>
                  <a:schemeClr val="accent2"/>
                </a:solidFill>
              </a:rPr>
              <a:t>V=BOB_REQUEST_ALICE</a:t>
            </a:r>
            <a:r>
              <a:rPr lang="en-US" sz="2000" dirty="0">
                <a:solidFill>
                  <a:schemeClr val="accent2"/>
                </a:solidFill>
              </a:rPr>
              <a:t>],[],</a:t>
            </a:r>
            <a:r>
              <a:rPr lang="en-US" sz="2000" dirty="0" smtClean="0">
                <a:solidFill>
                  <a:schemeClr val="accent2"/>
                </a:solidFill>
              </a:rPr>
              <a:t>2,10,1.0</a:t>
            </a:r>
            <a:r>
              <a:rPr lang="en-US" sz="2000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	x(</a:t>
            </a:r>
            <a:r>
              <a:rPr lang="en-US" sz="2000" b="1" dirty="0">
                <a:solidFill>
                  <a:schemeClr val="accent2"/>
                </a:solidFill>
              </a:rPr>
              <a:t>RECEIVE_BOB</a:t>
            </a:r>
            <a:r>
              <a:rPr lang="en-US" sz="2000" dirty="0">
                <a:solidFill>
                  <a:schemeClr val="accent2"/>
                </a:solidFill>
              </a:rPr>
              <a:t>,[</a:t>
            </a:r>
            <a:r>
              <a:rPr lang="en-US" sz="2000" i="1" dirty="0">
                <a:solidFill>
                  <a:schemeClr val="accent2"/>
                </a:solidFill>
              </a:rPr>
              <a:t>V=ALICE_ACKNOWLEGE_BOB</a:t>
            </a:r>
            <a:r>
              <a:rPr lang="en-US" sz="2000" dirty="0">
                <a:solidFill>
                  <a:schemeClr val="accent2"/>
                </a:solidFill>
              </a:rPr>
              <a:t>],[])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b="1" dirty="0"/>
              <a:t>RECEIVE_BOB</a:t>
            </a:r>
            <a:r>
              <a:rPr lang="en-US" sz="2000" dirty="0"/>
              <a:t>,[</a:t>
            </a:r>
            <a:r>
              <a:rPr lang="en-US" sz="2000" i="1" dirty="0"/>
              <a:t>A=BOB_HI_ALICE</a:t>
            </a:r>
            <a:r>
              <a:rPr lang="en-US" sz="2000" dirty="0"/>
              <a:t>],[],</a:t>
            </a:r>
            <a:r>
              <a:rPr lang="en-US" sz="2000" dirty="0" smtClean="0"/>
              <a:t>2,10,1.0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x(</a:t>
            </a:r>
            <a:r>
              <a:rPr lang="en-US" sz="2000" b="1" dirty="0"/>
              <a:t>IDLE</a:t>
            </a:r>
            <a:r>
              <a:rPr lang="en-US" sz="2000" dirty="0"/>
              <a:t>,[],[</a:t>
            </a:r>
            <a:r>
              <a:rPr lang="en-US" sz="2000" i="1" dirty="0"/>
              <a:t>BOB_HI_ALICE=TRUE</a:t>
            </a:r>
            <a:r>
              <a:rPr lang="en-US" sz="2000" dirty="0" smtClean="0"/>
              <a:t>])</a:t>
            </a:r>
            <a:endParaRPr lang="en-US" sz="2000" dirty="0"/>
          </a:p>
        </p:txBody>
      </p:sp>
      <p:sp>
        <p:nvSpPr>
          <p:cNvPr id="23" name="Content Placeholder 11"/>
          <p:cNvSpPr txBox="1">
            <a:spLocks/>
          </p:cNvSpPr>
          <p:nvPr/>
        </p:nvSpPr>
        <p:spPr>
          <a:xfrm>
            <a:off x="457200" y="1112836"/>
            <a:ext cx="8229600" cy="50593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6182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257800" y="4114800"/>
            <a:ext cx="3657600" cy="2438400"/>
            <a:chOff x="1767304" y="687673"/>
            <a:chExt cx="5388001" cy="4191000"/>
          </a:xfrm>
        </p:grpSpPr>
        <p:sp>
          <p:nvSpPr>
            <p:cNvPr id="4" name="Oval 3"/>
            <p:cNvSpPr/>
            <p:nvPr/>
          </p:nvSpPr>
          <p:spPr>
            <a:xfrm>
              <a:off x="1995904" y="1525873"/>
              <a:ext cx="762000" cy="838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4"/>
            </p:cNvCxnSpPr>
            <p:nvPr/>
          </p:nvCxnSpPr>
          <p:spPr>
            <a:xfrm>
              <a:off x="2376904" y="2364073"/>
              <a:ext cx="0" cy="1524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767304" y="3888073"/>
              <a:ext cx="609600" cy="990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76904" y="3888073"/>
              <a:ext cx="609600" cy="990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2376904" y="2364073"/>
              <a:ext cx="60960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995904" y="2668873"/>
              <a:ext cx="381000" cy="914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164705" y="687673"/>
              <a:ext cx="762000" cy="838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7" idx="4"/>
            </p:cNvCxnSpPr>
            <p:nvPr/>
          </p:nvCxnSpPr>
          <p:spPr>
            <a:xfrm>
              <a:off x="6545705" y="1525873"/>
              <a:ext cx="0" cy="15240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5936105" y="3049873"/>
              <a:ext cx="609600" cy="9906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545705" y="3049873"/>
              <a:ext cx="609600" cy="9906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545705" y="1830673"/>
              <a:ext cx="381000" cy="9144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5867400" y="1219200"/>
              <a:ext cx="678307" cy="611476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5936105" y="4040473"/>
              <a:ext cx="121920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(20 Seconds)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Bob.jtr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b="1" dirty="0"/>
              <a:t>IDLE</a:t>
            </a:r>
            <a:r>
              <a:rPr lang="en-US" sz="2000" dirty="0"/>
              <a:t>,[],[</a:t>
            </a:r>
            <a:r>
              <a:rPr lang="en-US" sz="2000" i="1" dirty="0"/>
              <a:t>BOB_HI_ALICE=TRUE</a:t>
            </a:r>
            <a:r>
              <a:rPr lang="en-US" sz="2000" dirty="0"/>
              <a:t>],</a:t>
            </a:r>
            <a:r>
              <a:rPr lang="en-US" sz="2000" dirty="0" smtClean="0"/>
              <a:t>2,10,1.0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x(TELL_ALICE</a:t>
            </a:r>
            <a:r>
              <a:rPr lang="en-US" sz="2000" dirty="0"/>
              <a:t>,[</a:t>
            </a:r>
            <a:r>
              <a:rPr lang="en-US" sz="2000" i="1" dirty="0"/>
              <a:t>V=BOB_REQUEST_ALICE</a:t>
            </a:r>
            <a:r>
              <a:rPr lang="en-US" sz="2000" dirty="0"/>
              <a:t>],[])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(</a:t>
            </a:r>
            <a:r>
              <a:rPr lang="en-US" sz="2000" b="1" dirty="0">
                <a:solidFill>
                  <a:schemeClr val="accent2"/>
                </a:solidFill>
              </a:rPr>
              <a:t>TELL_ALICE</a:t>
            </a:r>
            <a:r>
              <a:rPr lang="en-US" sz="2000" dirty="0">
                <a:solidFill>
                  <a:schemeClr val="accent2"/>
                </a:solidFill>
              </a:rPr>
              <a:t>,[],[],</a:t>
            </a:r>
            <a:r>
              <a:rPr lang="en-US" sz="2000" dirty="0" smtClean="0">
                <a:solidFill>
                  <a:schemeClr val="accent2"/>
                </a:solidFill>
              </a:rPr>
              <a:t>2,10,1.0</a:t>
            </a:r>
            <a:r>
              <a:rPr lang="en-US" sz="2000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	x(</a:t>
            </a:r>
            <a:r>
              <a:rPr lang="en-US" sz="2000" b="1" dirty="0">
                <a:solidFill>
                  <a:schemeClr val="accent2"/>
                </a:solidFill>
              </a:rPr>
              <a:t>IDLE</a:t>
            </a:r>
            <a:r>
              <a:rPr lang="en-US" sz="2000" dirty="0">
                <a:solidFill>
                  <a:schemeClr val="accent2"/>
                </a:solidFill>
              </a:rPr>
              <a:t>,[</a:t>
            </a:r>
            <a:r>
              <a:rPr lang="en-US" sz="2000" i="1" dirty="0">
                <a:solidFill>
                  <a:schemeClr val="accent2"/>
                </a:solidFill>
              </a:rPr>
              <a:t>A=BOB_HI_ALICE</a:t>
            </a:r>
            <a:r>
              <a:rPr lang="en-US" sz="2000" dirty="0">
                <a:solidFill>
                  <a:schemeClr val="accent2"/>
                </a:solidFill>
              </a:rPr>
              <a:t>],[</a:t>
            </a:r>
            <a:r>
              <a:rPr lang="en-US" sz="2000" i="1" dirty="0">
                <a:solidFill>
                  <a:schemeClr val="accent2"/>
                </a:solidFill>
              </a:rPr>
              <a:t>BOB_HI_ALICE=FALSE</a:t>
            </a:r>
            <a:r>
              <a:rPr lang="en-US" sz="2000" dirty="0">
                <a:solidFill>
                  <a:schemeClr val="accent2"/>
                </a:solidFill>
              </a:rPr>
              <a:t>])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Alice.jtr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b="1" dirty="0"/>
              <a:t>IDLE</a:t>
            </a:r>
            <a:r>
              <a:rPr lang="en-US" sz="2000" dirty="0"/>
              <a:t>,[</a:t>
            </a:r>
            <a:r>
              <a:rPr lang="en-US" sz="2000" i="1" dirty="0"/>
              <a:t>V=BOB_REQUEST_ALICE</a:t>
            </a:r>
            <a:r>
              <a:rPr lang="en-US" sz="2000" dirty="0"/>
              <a:t>],[],</a:t>
            </a:r>
            <a:r>
              <a:rPr lang="en-US" sz="2000" dirty="0" smtClean="0"/>
              <a:t>2,10,1.0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x(</a:t>
            </a:r>
            <a:r>
              <a:rPr lang="en-US" sz="2000" b="1" dirty="0"/>
              <a:t>RECEIVE_BOB</a:t>
            </a:r>
            <a:r>
              <a:rPr lang="en-US" sz="2000" dirty="0"/>
              <a:t>,[</a:t>
            </a:r>
            <a:r>
              <a:rPr lang="en-US" sz="2000" i="1" dirty="0"/>
              <a:t>V=ALICE_ACKNOWLEGE_BOB</a:t>
            </a:r>
            <a:r>
              <a:rPr lang="en-US" sz="2000" dirty="0"/>
              <a:t>],[])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b="1" dirty="0"/>
              <a:t>RECEIVE_BOB</a:t>
            </a:r>
            <a:r>
              <a:rPr lang="en-US" sz="2000" dirty="0"/>
              <a:t>,[</a:t>
            </a:r>
            <a:r>
              <a:rPr lang="en-US" sz="2000" i="1" dirty="0"/>
              <a:t>A=BOB_HI_ALICE</a:t>
            </a:r>
            <a:r>
              <a:rPr lang="en-US" sz="2000" dirty="0"/>
              <a:t>],[],</a:t>
            </a:r>
            <a:r>
              <a:rPr lang="en-US" sz="2000" dirty="0" smtClean="0"/>
              <a:t>2,10,1.0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x(</a:t>
            </a:r>
            <a:r>
              <a:rPr lang="en-US" sz="2000" b="1" dirty="0"/>
              <a:t>IDLE</a:t>
            </a:r>
            <a:r>
              <a:rPr lang="en-US" sz="2000" dirty="0"/>
              <a:t>,[],[</a:t>
            </a:r>
            <a:r>
              <a:rPr lang="en-US" sz="2000" i="1" dirty="0"/>
              <a:t>BOB_HI_ALICE=TRUE</a:t>
            </a:r>
            <a:r>
              <a:rPr lang="en-US" sz="2000" dirty="0" smtClean="0"/>
              <a:t>])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211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257800" y="4114800"/>
            <a:ext cx="3639457" cy="2439334"/>
            <a:chOff x="1767304" y="687673"/>
            <a:chExt cx="5388001" cy="4191000"/>
          </a:xfrm>
        </p:grpSpPr>
        <p:sp>
          <p:nvSpPr>
            <p:cNvPr id="4" name="Oval 3"/>
            <p:cNvSpPr/>
            <p:nvPr/>
          </p:nvSpPr>
          <p:spPr>
            <a:xfrm>
              <a:off x="1995904" y="1525873"/>
              <a:ext cx="762000" cy="838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4"/>
            </p:cNvCxnSpPr>
            <p:nvPr/>
          </p:nvCxnSpPr>
          <p:spPr>
            <a:xfrm>
              <a:off x="2376904" y="2364073"/>
              <a:ext cx="0" cy="1524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767304" y="3888073"/>
              <a:ext cx="609600" cy="990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76904" y="3888073"/>
              <a:ext cx="609600" cy="990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2376904" y="2364073"/>
              <a:ext cx="60960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995904" y="2668873"/>
              <a:ext cx="381000" cy="914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164705" y="687673"/>
              <a:ext cx="762000" cy="838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7" idx="4"/>
            </p:cNvCxnSpPr>
            <p:nvPr/>
          </p:nvCxnSpPr>
          <p:spPr>
            <a:xfrm>
              <a:off x="6545705" y="1525873"/>
              <a:ext cx="0" cy="15240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5936105" y="3049873"/>
              <a:ext cx="609600" cy="9906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545705" y="3049873"/>
              <a:ext cx="609600" cy="9906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545705" y="1830673"/>
              <a:ext cx="381000" cy="9144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5867400" y="1219200"/>
              <a:ext cx="678307" cy="611478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5936105" y="4040473"/>
              <a:ext cx="121920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7" name="Oval Callout 6"/>
            <p:cNvSpPr/>
            <p:nvPr/>
          </p:nvSpPr>
          <p:spPr>
            <a:xfrm>
              <a:off x="3429000" y="687673"/>
              <a:ext cx="1066800" cy="838200"/>
            </a:xfrm>
            <a:prstGeom prst="wedgeEllipseCallout">
              <a:avLst>
                <a:gd name="adj1" fmla="val -112168"/>
                <a:gd name="adj2" fmla="val 11972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Hi.</a:t>
              </a:r>
              <a:endParaRPr lang="en-US" dirty="0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(30 Seconds)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Bob.jtr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b="1" dirty="0"/>
              <a:t>IDLE</a:t>
            </a:r>
            <a:r>
              <a:rPr lang="en-US" sz="2000" dirty="0"/>
              <a:t>,[],[</a:t>
            </a:r>
            <a:r>
              <a:rPr lang="en-US" sz="2000" i="1" dirty="0"/>
              <a:t>BOB_HI_ALICE=TRUE</a:t>
            </a:r>
            <a:r>
              <a:rPr lang="en-US" sz="2000" dirty="0"/>
              <a:t>],</a:t>
            </a:r>
            <a:r>
              <a:rPr lang="en-US" sz="2000" dirty="0" smtClean="0"/>
              <a:t>2,10,1.0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x(TELL_ALICE</a:t>
            </a:r>
            <a:r>
              <a:rPr lang="en-US" sz="2000" dirty="0"/>
              <a:t>,[</a:t>
            </a:r>
            <a:r>
              <a:rPr lang="en-US" sz="2000" i="1" dirty="0"/>
              <a:t>V=BOB_REQUEST_ALICE</a:t>
            </a:r>
            <a:r>
              <a:rPr lang="en-US" sz="2000" dirty="0"/>
              <a:t>],[])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b="1" dirty="0"/>
              <a:t>TELL_ALICE</a:t>
            </a:r>
            <a:r>
              <a:rPr lang="en-US" sz="2000" dirty="0"/>
              <a:t>,[],[],</a:t>
            </a:r>
            <a:r>
              <a:rPr lang="en-US" sz="2000" dirty="0" smtClean="0"/>
              <a:t>2,10,1.0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x(</a:t>
            </a:r>
            <a:r>
              <a:rPr lang="en-US" sz="2000" b="1" dirty="0"/>
              <a:t>IDLE</a:t>
            </a:r>
            <a:r>
              <a:rPr lang="en-US" sz="2000" dirty="0"/>
              <a:t>,[</a:t>
            </a:r>
            <a:r>
              <a:rPr lang="en-US" sz="2000" i="1" dirty="0"/>
              <a:t>A=BOB_HI_ALICE</a:t>
            </a:r>
            <a:r>
              <a:rPr lang="en-US" sz="2000" dirty="0"/>
              <a:t>],[</a:t>
            </a:r>
            <a:r>
              <a:rPr lang="en-US" sz="2000" i="1" dirty="0"/>
              <a:t>BOB_HI_ALICE=FALSE</a:t>
            </a:r>
            <a:r>
              <a:rPr lang="en-US" sz="2000" dirty="0"/>
              <a:t>])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Alice.jtr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b="1" dirty="0"/>
              <a:t>IDLE</a:t>
            </a:r>
            <a:r>
              <a:rPr lang="en-US" sz="2000" dirty="0"/>
              <a:t>,[</a:t>
            </a:r>
            <a:r>
              <a:rPr lang="en-US" sz="2000" i="1" dirty="0"/>
              <a:t>V=BOB_REQUEST_ALICE</a:t>
            </a:r>
            <a:r>
              <a:rPr lang="en-US" sz="2000" dirty="0"/>
              <a:t>],[],</a:t>
            </a:r>
            <a:r>
              <a:rPr lang="en-US" sz="2000" dirty="0" smtClean="0"/>
              <a:t>2,10,1.0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x(</a:t>
            </a:r>
            <a:r>
              <a:rPr lang="en-US" sz="2000" b="1" dirty="0"/>
              <a:t>RECEIVE_BOB</a:t>
            </a:r>
            <a:r>
              <a:rPr lang="en-US" sz="2000" dirty="0"/>
              <a:t>,[</a:t>
            </a:r>
            <a:r>
              <a:rPr lang="en-US" sz="2000" i="1" dirty="0"/>
              <a:t>V=ALICE_ACKNOWLEGE_BOB</a:t>
            </a:r>
            <a:r>
              <a:rPr lang="en-US" sz="2000" dirty="0"/>
              <a:t>],[])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(</a:t>
            </a:r>
            <a:r>
              <a:rPr lang="en-US" sz="2000" b="1" dirty="0">
                <a:solidFill>
                  <a:schemeClr val="accent2"/>
                </a:solidFill>
              </a:rPr>
              <a:t>RECEIVE_BOB</a:t>
            </a:r>
            <a:r>
              <a:rPr lang="en-US" sz="2000" dirty="0">
                <a:solidFill>
                  <a:schemeClr val="accent2"/>
                </a:solidFill>
              </a:rPr>
              <a:t>,[</a:t>
            </a:r>
            <a:r>
              <a:rPr lang="en-US" sz="2000" i="1" dirty="0">
                <a:solidFill>
                  <a:schemeClr val="accent2"/>
                </a:solidFill>
              </a:rPr>
              <a:t>A=BOB_HI_ALICE</a:t>
            </a:r>
            <a:r>
              <a:rPr lang="en-US" sz="2000" dirty="0">
                <a:solidFill>
                  <a:schemeClr val="accent2"/>
                </a:solidFill>
              </a:rPr>
              <a:t>],[],</a:t>
            </a:r>
            <a:r>
              <a:rPr lang="en-US" sz="2000" dirty="0" smtClean="0">
                <a:solidFill>
                  <a:schemeClr val="accent2"/>
                </a:solidFill>
              </a:rPr>
              <a:t>2,10,1.0</a:t>
            </a:r>
            <a:r>
              <a:rPr lang="en-US" sz="2000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	x(</a:t>
            </a:r>
            <a:r>
              <a:rPr lang="en-US" sz="2000" b="1" dirty="0">
                <a:solidFill>
                  <a:schemeClr val="accent2"/>
                </a:solidFill>
              </a:rPr>
              <a:t>IDLE</a:t>
            </a:r>
            <a:r>
              <a:rPr lang="en-US" sz="2000" dirty="0">
                <a:solidFill>
                  <a:schemeClr val="accent2"/>
                </a:solidFill>
              </a:rPr>
              <a:t>,[],[</a:t>
            </a:r>
            <a:r>
              <a:rPr lang="en-US" sz="2000" i="1" dirty="0">
                <a:solidFill>
                  <a:schemeClr val="accent2"/>
                </a:solidFill>
              </a:rPr>
              <a:t>BOB_HI_ALICE=TRUE</a:t>
            </a:r>
            <a:r>
              <a:rPr lang="en-US" sz="2000" dirty="0" smtClean="0">
                <a:solidFill>
                  <a:schemeClr val="accent2"/>
                </a:solidFill>
              </a:rPr>
              <a:t>])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2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257800" y="3962400"/>
            <a:ext cx="3635401" cy="2590799"/>
            <a:chOff x="1767304" y="457200"/>
            <a:chExt cx="5388001" cy="4421473"/>
          </a:xfrm>
        </p:grpSpPr>
        <p:sp>
          <p:nvSpPr>
            <p:cNvPr id="4" name="Oval 3"/>
            <p:cNvSpPr/>
            <p:nvPr/>
          </p:nvSpPr>
          <p:spPr>
            <a:xfrm>
              <a:off x="1995904" y="1525873"/>
              <a:ext cx="762000" cy="838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4"/>
            </p:cNvCxnSpPr>
            <p:nvPr/>
          </p:nvCxnSpPr>
          <p:spPr>
            <a:xfrm>
              <a:off x="2376904" y="2364073"/>
              <a:ext cx="0" cy="1524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767304" y="3888073"/>
              <a:ext cx="609600" cy="990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76904" y="3888073"/>
              <a:ext cx="609600" cy="990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376904" y="2668873"/>
              <a:ext cx="381000" cy="914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995904" y="2668873"/>
              <a:ext cx="381000" cy="914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164705" y="687673"/>
              <a:ext cx="762000" cy="8382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7" idx="4"/>
            </p:cNvCxnSpPr>
            <p:nvPr/>
          </p:nvCxnSpPr>
          <p:spPr>
            <a:xfrm>
              <a:off x="6545705" y="1525873"/>
              <a:ext cx="0" cy="15240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5936105" y="3049873"/>
              <a:ext cx="609600" cy="9906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545705" y="3049873"/>
              <a:ext cx="609600" cy="9906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545705" y="1830673"/>
              <a:ext cx="381000" cy="9144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6164705" y="1830678"/>
              <a:ext cx="381002" cy="838195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5936105" y="4040473"/>
              <a:ext cx="121920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Cloud Callout 8"/>
            <p:cNvSpPr/>
            <p:nvPr/>
          </p:nvSpPr>
          <p:spPr>
            <a:xfrm>
              <a:off x="4419600" y="457200"/>
              <a:ext cx="1219200" cy="838200"/>
            </a:xfrm>
            <a:prstGeom prst="cloudCallout">
              <a:avLst>
                <a:gd name="adj1" fmla="val 86134"/>
                <a:gd name="adj2" fmla="val 7060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Hi.</a:t>
              </a:r>
              <a:endParaRPr lang="en-US" dirty="0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(40 Seconds)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Bob.jtr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b="1" dirty="0"/>
              <a:t>IDLE</a:t>
            </a:r>
            <a:r>
              <a:rPr lang="en-US" sz="2000" dirty="0"/>
              <a:t>,[],[</a:t>
            </a:r>
            <a:r>
              <a:rPr lang="en-US" sz="2000" i="1" dirty="0"/>
              <a:t>BOB_HI_ALICE=TRUE</a:t>
            </a:r>
            <a:r>
              <a:rPr lang="en-US" sz="2000" dirty="0"/>
              <a:t>],</a:t>
            </a:r>
            <a:r>
              <a:rPr lang="en-US" sz="2000" dirty="0" smtClean="0"/>
              <a:t>2,10,1.0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x(TELL_ALICE</a:t>
            </a:r>
            <a:r>
              <a:rPr lang="en-US" sz="2000" dirty="0"/>
              <a:t>,[</a:t>
            </a:r>
            <a:r>
              <a:rPr lang="en-US" sz="2000" i="1" dirty="0"/>
              <a:t>V=BOB_REQUEST_ALICE</a:t>
            </a:r>
            <a:r>
              <a:rPr lang="en-US" sz="2000" dirty="0"/>
              <a:t>],[])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b="1" dirty="0"/>
              <a:t>TELL_ALICE</a:t>
            </a:r>
            <a:r>
              <a:rPr lang="en-US" sz="2000" dirty="0"/>
              <a:t>,[],[],</a:t>
            </a:r>
            <a:r>
              <a:rPr lang="en-US" sz="2000" dirty="0" smtClean="0"/>
              <a:t>2,10,1.0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x(</a:t>
            </a:r>
            <a:r>
              <a:rPr lang="en-US" sz="2000" b="1" dirty="0"/>
              <a:t>IDLE</a:t>
            </a:r>
            <a:r>
              <a:rPr lang="en-US" sz="2000" dirty="0"/>
              <a:t>,[</a:t>
            </a:r>
            <a:r>
              <a:rPr lang="en-US" sz="2000" i="1" dirty="0"/>
              <a:t>A=BOB_HI_ALICE</a:t>
            </a:r>
            <a:r>
              <a:rPr lang="en-US" sz="2000" dirty="0"/>
              <a:t>],[</a:t>
            </a:r>
            <a:r>
              <a:rPr lang="en-US" sz="2000" i="1" dirty="0"/>
              <a:t>BOB_HI_ALICE=FALSE</a:t>
            </a:r>
            <a:r>
              <a:rPr lang="en-US" sz="2000" dirty="0"/>
              <a:t>])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Alice.jtr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b="1" dirty="0"/>
              <a:t>IDLE</a:t>
            </a:r>
            <a:r>
              <a:rPr lang="en-US" sz="2000" dirty="0"/>
              <a:t>,[</a:t>
            </a:r>
            <a:r>
              <a:rPr lang="en-US" sz="2000" i="1" dirty="0"/>
              <a:t>V=BOB_REQUEST_ALICE</a:t>
            </a:r>
            <a:r>
              <a:rPr lang="en-US" sz="2000" dirty="0"/>
              <a:t>],[],</a:t>
            </a:r>
            <a:r>
              <a:rPr lang="en-US" sz="2000" dirty="0" smtClean="0"/>
              <a:t>2,10,1.0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x(</a:t>
            </a:r>
            <a:r>
              <a:rPr lang="en-US" sz="2000" b="1" dirty="0"/>
              <a:t>RECEIVE_BOB</a:t>
            </a:r>
            <a:r>
              <a:rPr lang="en-US" sz="2000" dirty="0"/>
              <a:t>,[</a:t>
            </a:r>
            <a:r>
              <a:rPr lang="en-US" sz="2000" i="1" dirty="0"/>
              <a:t>V=ALICE_ACKNOWLEGE_BOB</a:t>
            </a:r>
            <a:r>
              <a:rPr lang="en-US" sz="2000" dirty="0"/>
              <a:t>],[])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b="1" dirty="0"/>
              <a:t>RECEIVE_BOB</a:t>
            </a:r>
            <a:r>
              <a:rPr lang="en-US" sz="2000" dirty="0"/>
              <a:t>,[</a:t>
            </a:r>
            <a:r>
              <a:rPr lang="en-US" sz="2000" i="1" dirty="0"/>
              <a:t>A=BOB_HI_ALICE</a:t>
            </a:r>
            <a:r>
              <a:rPr lang="en-US" sz="2000" dirty="0"/>
              <a:t>],[],</a:t>
            </a:r>
            <a:r>
              <a:rPr lang="en-US" sz="2000" dirty="0" smtClean="0"/>
              <a:t>2,10,1.0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x(</a:t>
            </a:r>
            <a:r>
              <a:rPr lang="en-US" sz="2000" b="1" dirty="0"/>
              <a:t>IDLE</a:t>
            </a:r>
            <a:r>
              <a:rPr lang="en-US" sz="2000" dirty="0"/>
              <a:t>,[],[</a:t>
            </a:r>
            <a:r>
              <a:rPr lang="en-US" sz="2000" i="1" dirty="0"/>
              <a:t>BOB_HI_ALICE=TRUE</a:t>
            </a:r>
            <a:r>
              <a:rPr lang="en-US" sz="2000" dirty="0" smtClean="0"/>
              <a:t>])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944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 Related Measurements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39094579"/>
              </p:ext>
            </p:extLst>
          </p:nvPr>
        </p:nvGraphicFramePr>
        <p:xfrm>
          <a:off x="457200" y="1066800"/>
          <a:ext cx="8229600" cy="5059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48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UAS Team Diagram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469695" y="1702369"/>
            <a:ext cx="762000" cy="4194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/>
              <a:t>Parent Search</a:t>
            </a:r>
            <a:endParaRPr lang="en-US" sz="2400" dirty="0"/>
          </a:p>
        </p:txBody>
      </p:sp>
      <p:sp>
        <p:nvSpPr>
          <p:cNvPr id="118" name="Rectangle 117"/>
          <p:cNvSpPr/>
          <p:nvPr/>
        </p:nvSpPr>
        <p:spPr>
          <a:xfrm>
            <a:off x="5867400" y="1702369"/>
            <a:ext cx="1524000" cy="16504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 smtClean="0"/>
              <a:t>Payload</a:t>
            </a:r>
          </a:p>
          <a:p>
            <a:pPr algn="ctr"/>
            <a:r>
              <a:rPr lang="en-US" sz="2400" dirty="0" smtClean="0"/>
              <a:t>GUI</a:t>
            </a:r>
            <a:endParaRPr lang="en-US" sz="2400" dirty="0"/>
          </a:p>
        </p:txBody>
      </p:sp>
      <p:sp>
        <p:nvSpPr>
          <p:cNvPr id="119" name="Rectangle 118"/>
          <p:cNvSpPr/>
          <p:nvPr/>
        </p:nvSpPr>
        <p:spPr>
          <a:xfrm>
            <a:off x="5867400" y="4267201"/>
            <a:ext cx="1524000" cy="16345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 smtClean="0"/>
              <a:t>UAV</a:t>
            </a:r>
          </a:p>
          <a:p>
            <a:pPr algn="ctr"/>
            <a:r>
              <a:rPr lang="en-US" sz="2400" dirty="0" smtClean="0"/>
              <a:t>GUI</a:t>
            </a:r>
            <a:endParaRPr lang="en-US" sz="2400" dirty="0"/>
          </a:p>
        </p:txBody>
      </p:sp>
      <p:sp>
        <p:nvSpPr>
          <p:cNvPr id="120" name="Rectangle 119"/>
          <p:cNvSpPr/>
          <p:nvPr/>
        </p:nvSpPr>
        <p:spPr>
          <a:xfrm>
            <a:off x="7924800" y="1702369"/>
            <a:ext cx="762000" cy="41945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/>
              <a:t>UAV</a:t>
            </a:r>
            <a:endParaRPr lang="en-US" sz="2400" dirty="0"/>
          </a:p>
        </p:txBody>
      </p:sp>
      <p:sp>
        <p:nvSpPr>
          <p:cNvPr id="121" name="Rectangle 120"/>
          <p:cNvSpPr/>
          <p:nvPr/>
        </p:nvSpPr>
        <p:spPr>
          <a:xfrm>
            <a:off x="3810000" y="1702369"/>
            <a:ext cx="1515068" cy="16504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 smtClean="0"/>
              <a:t>Payload Operator</a:t>
            </a:r>
            <a:endParaRPr lang="en-US" sz="2400" dirty="0"/>
          </a:p>
        </p:txBody>
      </p:sp>
      <p:sp>
        <p:nvSpPr>
          <p:cNvPr id="122" name="Rectangle 121"/>
          <p:cNvSpPr/>
          <p:nvPr/>
        </p:nvSpPr>
        <p:spPr>
          <a:xfrm>
            <a:off x="3810000" y="4267201"/>
            <a:ext cx="1515068" cy="16297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 smtClean="0"/>
              <a:t>UAV Operator</a:t>
            </a:r>
            <a:endParaRPr lang="en-US" sz="2400" dirty="0"/>
          </a:p>
        </p:txBody>
      </p:sp>
      <p:sp>
        <p:nvSpPr>
          <p:cNvPr id="123" name="Rectangle 122"/>
          <p:cNvSpPr/>
          <p:nvPr/>
        </p:nvSpPr>
        <p:spPr>
          <a:xfrm>
            <a:off x="1752600" y="1702369"/>
            <a:ext cx="1447800" cy="4194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 smtClean="0"/>
              <a:t>Mission Manager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1231695" y="1694684"/>
            <a:ext cx="802340" cy="51511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Left Arrow 6"/>
          <p:cNvSpPr/>
          <p:nvPr/>
        </p:nvSpPr>
        <p:spPr>
          <a:xfrm>
            <a:off x="990600" y="1938882"/>
            <a:ext cx="762000" cy="54183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Up Arrow 7"/>
          <p:cNvSpPr/>
          <p:nvPr/>
        </p:nvSpPr>
        <p:spPr>
          <a:xfrm>
            <a:off x="3810000" y="3048000"/>
            <a:ext cx="585344" cy="1219201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Down Arrow 8"/>
          <p:cNvSpPr/>
          <p:nvPr/>
        </p:nvSpPr>
        <p:spPr>
          <a:xfrm>
            <a:off x="4102672" y="3352800"/>
            <a:ext cx="585344" cy="12192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4" name="Right Arrow 163"/>
          <p:cNvSpPr/>
          <p:nvPr/>
        </p:nvSpPr>
        <p:spPr>
          <a:xfrm>
            <a:off x="3212895" y="1694684"/>
            <a:ext cx="802340" cy="51511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5" name="Left Arrow 164"/>
          <p:cNvSpPr/>
          <p:nvPr/>
        </p:nvSpPr>
        <p:spPr>
          <a:xfrm>
            <a:off x="2971800" y="1938882"/>
            <a:ext cx="762000" cy="54183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4" name="Right Arrow 173"/>
          <p:cNvSpPr/>
          <p:nvPr/>
        </p:nvSpPr>
        <p:spPr>
          <a:xfrm>
            <a:off x="5346495" y="1694684"/>
            <a:ext cx="802340" cy="51511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5" name="Left Arrow 174"/>
          <p:cNvSpPr/>
          <p:nvPr/>
        </p:nvSpPr>
        <p:spPr>
          <a:xfrm>
            <a:off x="5105400" y="1938882"/>
            <a:ext cx="762000" cy="54183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6" name="Right Arrow 175"/>
          <p:cNvSpPr/>
          <p:nvPr/>
        </p:nvSpPr>
        <p:spPr>
          <a:xfrm>
            <a:off x="7391400" y="1702369"/>
            <a:ext cx="802340" cy="51511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7" name="Left Arrow 176"/>
          <p:cNvSpPr/>
          <p:nvPr/>
        </p:nvSpPr>
        <p:spPr>
          <a:xfrm>
            <a:off x="7150305" y="1946567"/>
            <a:ext cx="762000" cy="54183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8" name="Right Arrow 177"/>
          <p:cNvSpPr/>
          <p:nvPr/>
        </p:nvSpPr>
        <p:spPr>
          <a:xfrm>
            <a:off x="3205220" y="4201795"/>
            <a:ext cx="802340" cy="51511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9" name="Left Arrow 178"/>
          <p:cNvSpPr/>
          <p:nvPr/>
        </p:nvSpPr>
        <p:spPr>
          <a:xfrm>
            <a:off x="2964125" y="4445993"/>
            <a:ext cx="762000" cy="54183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0" name="Right Arrow 179"/>
          <p:cNvSpPr/>
          <p:nvPr/>
        </p:nvSpPr>
        <p:spPr>
          <a:xfrm>
            <a:off x="5312154" y="4193080"/>
            <a:ext cx="802340" cy="51511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1" name="Left Arrow 180"/>
          <p:cNvSpPr/>
          <p:nvPr/>
        </p:nvSpPr>
        <p:spPr>
          <a:xfrm>
            <a:off x="5071059" y="4437278"/>
            <a:ext cx="762000" cy="54183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2" name="Right Arrow 181"/>
          <p:cNvSpPr/>
          <p:nvPr/>
        </p:nvSpPr>
        <p:spPr>
          <a:xfrm>
            <a:off x="7391400" y="4172245"/>
            <a:ext cx="802340" cy="51511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3" name="Left Arrow 182"/>
          <p:cNvSpPr/>
          <p:nvPr/>
        </p:nvSpPr>
        <p:spPr>
          <a:xfrm>
            <a:off x="7150305" y="4416443"/>
            <a:ext cx="762000" cy="54183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4" name="Up Arrow 183"/>
          <p:cNvSpPr/>
          <p:nvPr/>
        </p:nvSpPr>
        <p:spPr>
          <a:xfrm>
            <a:off x="5821822" y="3048000"/>
            <a:ext cx="585344" cy="1219201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5" name="Down Arrow 184"/>
          <p:cNvSpPr/>
          <p:nvPr/>
        </p:nvSpPr>
        <p:spPr>
          <a:xfrm>
            <a:off x="6114494" y="3352800"/>
            <a:ext cx="585344" cy="12192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90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(IDLE,[A=MM_POKE_OP],[],3,NEXT,1.0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X(RX_MM</a:t>
            </a:r>
            <a:r>
              <a:rPr lang="en-US" sz="2400" dirty="0"/>
              <a:t>,[A=OP_ACK_MM],[])</a:t>
            </a:r>
          </a:p>
          <a:p>
            <a:pPr marL="0" indent="0">
              <a:buNone/>
            </a:pPr>
            <a:r>
              <a:rPr lang="en-US" sz="2400" dirty="0"/>
              <a:t>(IDLE,[A=VO_POKE_OP],[],2,NEXT,1.0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X(RX_VO</a:t>
            </a:r>
            <a:r>
              <a:rPr lang="en-US" sz="2400" dirty="0"/>
              <a:t>,[A=OP_ACK_VO],[])</a:t>
            </a:r>
          </a:p>
          <a:p>
            <a:pPr marL="0" indent="0">
              <a:buNone/>
            </a:pPr>
            <a:r>
              <a:rPr lang="en-US" sz="2400" dirty="0"/>
              <a:t>(IDLE,[A=VO_POKE_OP,A=MM_POKE_OP],[],4,NEXT,1.0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X(RX_MM</a:t>
            </a:r>
            <a:r>
              <a:rPr lang="en-US" sz="2400" dirty="0"/>
              <a:t>,[A=OP_ACK_MM,A=OP_BUSY_VO</a:t>
            </a:r>
            <a:r>
              <a:rPr lang="en-US" sz="2400" dirty="0" smtClean="0"/>
              <a:t>],[])</a:t>
            </a:r>
          </a:p>
          <a:p>
            <a:pPr marL="0" indent="0">
              <a:buNone/>
            </a:pPr>
            <a:r>
              <a:rPr lang="en-US" sz="2400" dirty="0"/>
              <a:t>(IDLE,[V!=UAV_LANDED_OP],[],1,NEXT,1.0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X(OBSERVING_OGUI</a:t>
            </a:r>
            <a:r>
              <a:rPr lang="en-US" sz="2400" dirty="0"/>
              <a:t>,[],[])</a:t>
            </a:r>
          </a:p>
          <a:p>
            <a:pPr marL="0" indent="0">
              <a:buNone/>
            </a:pPr>
            <a:r>
              <a:rPr lang="en-US" sz="2400" dirty="0"/>
              <a:t>(IDLE,[V=UAV_LANDED_OP],[],1,NEXT,1.0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X(POST_FLIGHT</a:t>
            </a:r>
            <a:r>
              <a:rPr lang="en-US" sz="2400" dirty="0"/>
              <a:t>,[D=OP_POST_FLIGHT_UAV</a:t>
            </a:r>
            <a:r>
              <a:rPr lang="en-US" sz="2400" dirty="0" smtClean="0"/>
              <a:t>],[])</a:t>
            </a:r>
          </a:p>
          <a:p>
            <a:pPr marL="0" indent="0">
              <a:buNone/>
            </a:pPr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 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624864"/>
              </p:ext>
            </p:extLst>
          </p:nvPr>
        </p:nvGraphicFramePr>
        <p:xfrm>
          <a:off x="457200" y="1910080"/>
          <a:ext cx="8229600" cy="29667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Actor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States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Number of Transitions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Parent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Mission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Payload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UAV</a:t>
                      </a:r>
                      <a:r>
                        <a:rPr lang="en-US" baseline="0" dirty="0" smtClean="0"/>
                        <a:t>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Payload 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UAV</a:t>
                      </a:r>
                      <a:r>
                        <a:rPr lang="en-US" baseline="0" dirty="0" smtClean="0"/>
                        <a:t> 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UAV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9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5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Workload Related Measurements</a:t>
            </a:r>
            <a:endParaRPr 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0284160"/>
              </p:ext>
            </p:extLst>
          </p:nvPr>
        </p:nvGraphicFramePr>
        <p:xfrm>
          <a:off x="456313" y="1066800"/>
          <a:ext cx="8229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506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5" r="5387"/>
          <a:stretch/>
        </p:blipFill>
        <p:spPr>
          <a:xfrm>
            <a:off x="0" y="11786"/>
            <a:ext cx="9144000" cy="684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9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 smtClean="0"/>
              <a:t>How can we reduce the number of operators within an unmanned aerial system such that the new system is equally effective?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Through forming and measuring models of prospective systems we can find an effective system with fewer operators.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Role Fusion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79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9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Diagram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825362" y="1888303"/>
            <a:ext cx="1828800" cy="381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3669252" y="1888303"/>
            <a:ext cx="1828800" cy="381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 smtClean="0"/>
              <a:t>Simulator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500998" y="1896948"/>
            <a:ext cx="1828800" cy="381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301598" y="5545903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301598" y="5088703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01598" y="4631503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301598" y="4174303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101198" y="4174303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2101198" y="4631503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101198" y="5088703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101198" y="5545903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29798" y="3733800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Audio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2329798" y="4187454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Visual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2329798" y="4637121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Haptic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2329798" y="5098786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5485908" y="3712638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Audio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5485908" y="4196041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Visual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5485908" y="4627038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Haptic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5485908" y="5084238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133600" y="34290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133600" y="29718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133600" y="25146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133600" y="20574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317910" y="2079138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Visual</a:t>
            </a:r>
            <a:endParaRPr 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2317910" y="2510135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Haptic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2317910" y="2967335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2329798" y="1595735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Audio</a:t>
            </a:r>
            <a:endParaRPr lang="en-US" sz="2400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5257800" y="2040703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5257800" y="2497903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5257800" y="2955103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5257800" y="3412303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486400" y="1600200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Audio</a:t>
            </a:r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5486400" y="2053854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Visual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5486400" y="2503521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Haptic</a:t>
            </a:r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5486400" y="2965186"/>
            <a:ext cx="133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859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9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Reduced Team Diagram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302378" y="1896948"/>
            <a:ext cx="1828800" cy="381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2133600" y="1896948"/>
            <a:ext cx="1828800" cy="381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2" name="Right Arrow 1"/>
          <p:cNvSpPr/>
          <p:nvPr/>
        </p:nvSpPr>
        <p:spPr>
          <a:xfrm>
            <a:off x="3937096" y="2354148"/>
            <a:ext cx="1854104" cy="9144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4/</a:t>
            </a:r>
            <a:endParaRPr lang="en-US" sz="2400" dirty="0"/>
          </a:p>
        </p:txBody>
      </p:sp>
      <p:sp>
        <p:nvSpPr>
          <p:cNvPr id="8" name="Left Arrow 7"/>
          <p:cNvSpPr/>
          <p:nvPr/>
        </p:nvSpPr>
        <p:spPr>
          <a:xfrm>
            <a:off x="3505201" y="1906152"/>
            <a:ext cx="1823686" cy="91440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349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Bob.jtr</a:t>
            </a:r>
            <a:r>
              <a:rPr lang="en-US" sz="2400" dirty="0" smtClean="0"/>
              <a:t>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b="1" dirty="0"/>
              <a:t>IDLE</a:t>
            </a:r>
            <a:r>
              <a:rPr lang="en-US" sz="2400" dirty="0" smtClean="0"/>
              <a:t>,[],[</a:t>
            </a:r>
            <a:r>
              <a:rPr lang="en-US" sz="2400" i="1" dirty="0" smtClean="0"/>
              <a:t>BOB_HI_ALICE=TRUE</a:t>
            </a:r>
            <a:r>
              <a:rPr lang="en-US" sz="2400" dirty="0" smtClean="0"/>
              <a:t>],2,10,1.0)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</a:t>
            </a:r>
            <a:r>
              <a:rPr lang="en-US" sz="2400" b="1" dirty="0" smtClean="0"/>
              <a:t>TELL_ALICE</a:t>
            </a:r>
            <a:r>
              <a:rPr lang="en-US" sz="2400" dirty="0" smtClean="0"/>
              <a:t>,[</a:t>
            </a:r>
            <a:r>
              <a:rPr lang="en-US" sz="2400" i="1" dirty="0"/>
              <a:t>V</a:t>
            </a:r>
            <a:r>
              <a:rPr lang="en-US" sz="2400" i="1" dirty="0" smtClean="0"/>
              <a:t>=BOB_REQUEST_ALICE</a:t>
            </a:r>
            <a:r>
              <a:rPr lang="en-US" sz="2400" dirty="0" smtClean="0"/>
              <a:t>],[])</a:t>
            </a:r>
          </a:p>
          <a:p>
            <a:pPr marL="0" indent="0">
              <a:buNone/>
            </a:pPr>
            <a:r>
              <a:rPr lang="en-US" sz="2400" dirty="0" smtClean="0"/>
              <a:t>(</a:t>
            </a:r>
            <a:r>
              <a:rPr lang="en-US" sz="2400" b="1" dirty="0" smtClean="0"/>
              <a:t>TELL_ALICE</a:t>
            </a:r>
            <a:r>
              <a:rPr lang="en-US" sz="2400" dirty="0" smtClean="0"/>
              <a:t>,[],[],2,10,1.0)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</a:t>
            </a:r>
            <a:r>
              <a:rPr lang="en-US" sz="2400" b="1" dirty="0" smtClean="0"/>
              <a:t>IDLE</a:t>
            </a:r>
            <a:r>
              <a:rPr lang="en-US" sz="2400" dirty="0" smtClean="0"/>
              <a:t>,[</a:t>
            </a:r>
            <a:r>
              <a:rPr lang="en-US" sz="2400" i="1" dirty="0" smtClean="0"/>
              <a:t>A=BOB_HI_ALICE</a:t>
            </a:r>
            <a:r>
              <a:rPr lang="en-US" sz="2400" dirty="0" smtClean="0"/>
              <a:t>],[</a:t>
            </a:r>
            <a:r>
              <a:rPr lang="en-US" sz="2400" i="1" dirty="0" smtClean="0"/>
              <a:t>BOB_HI_ALICE=FALSE</a:t>
            </a:r>
            <a:r>
              <a:rPr lang="en-US" sz="2400" dirty="0" smtClean="0"/>
              <a:t>])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Alice.jtr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b="1" dirty="0"/>
              <a:t>IDLE</a:t>
            </a:r>
            <a:r>
              <a:rPr lang="en-US" sz="2400" dirty="0"/>
              <a:t>,[</a:t>
            </a:r>
            <a:r>
              <a:rPr lang="en-US" sz="2400" i="1" dirty="0"/>
              <a:t>V=BOB_REQUEST_ALICE</a:t>
            </a:r>
            <a:r>
              <a:rPr lang="en-US" sz="2400" dirty="0"/>
              <a:t>],[],2,10,1.0)</a:t>
            </a:r>
          </a:p>
          <a:p>
            <a:pPr marL="0" indent="0">
              <a:buNone/>
            </a:pPr>
            <a:r>
              <a:rPr lang="en-US" sz="2400" dirty="0"/>
              <a:t>	x(</a:t>
            </a:r>
            <a:r>
              <a:rPr lang="en-US" sz="2400" b="1" dirty="0"/>
              <a:t>RECEIVE_BOB</a:t>
            </a:r>
            <a:r>
              <a:rPr lang="en-US" sz="2400" dirty="0"/>
              <a:t>,[</a:t>
            </a:r>
            <a:r>
              <a:rPr lang="en-US" sz="2400" i="1" dirty="0"/>
              <a:t>V=ALICE_ACKNOWLEGE_BOB</a:t>
            </a:r>
            <a:r>
              <a:rPr lang="en-US" sz="2400" dirty="0"/>
              <a:t>],[])</a:t>
            </a: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b="1" dirty="0"/>
              <a:t>RECEIVE_BOB</a:t>
            </a:r>
            <a:r>
              <a:rPr lang="en-US" sz="2400" dirty="0"/>
              <a:t>,[</a:t>
            </a:r>
            <a:r>
              <a:rPr lang="en-US" sz="2400" i="1" dirty="0"/>
              <a:t>A=BOB_HI_ALICE</a:t>
            </a:r>
            <a:r>
              <a:rPr lang="en-US" sz="2400" dirty="0"/>
              <a:t>],[],2,10,1.0)</a:t>
            </a:r>
          </a:p>
          <a:p>
            <a:pPr marL="0" indent="0">
              <a:buNone/>
            </a:pPr>
            <a:r>
              <a:rPr lang="en-US" sz="2400" dirty="0"/>
              <a:t>	x(</a:t>
            </a:r>
            <a:r>
              <a:rPr lang="en-US" sz="2400" b="1" dirty="0"/>
              <a:t>IDLE</a:t>
            </a:r>
            <a:r>
              <a:rPr lang="en-US" sz="2400" dirty="0"/>
              <a:t>,[],[</a:t>
            </a:r>
            <a:r>
              <a:rPr lang="en-US" sz="2400" i="1" dirty="0"/>
              <a:t>BOB_HI_ALICE=TRUE</a:t>
            </a:r>
            <a:r>
              <a:rPr lang="en-US" sz="2400" dirty="0"/>
              <a:t>]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Actor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Bob.jtr</a:t>
            </a:r>
            <a:r>
              <a:rPr lang="en-US" sz="2400" dirty="0" smtClean="0"/>
              <a:t>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(</a:t>
            </a:r>
            <a:r>
              <a:rPr lang="en-US" sz="2400" b="1" dirty="0">
                <a:solidFill>
                  <a:schemeClr val="accent2"/>
                </a:solidFill>
              </a:rPr>
              <a:t>IDLE</a:t>
            </a:r>
            <a:r>
              <a:rPr lang="en-US" sz="2400" dirty="0" smtClean="0"/>
              <a:t>,[],[</a:t>
            </a:r>
            <a:r>
              <a:rPr lang="en-US" sz="2400" i="1" dirty="0" smtClean="0"/>
              <a:t>BOB_HI_ALICE=TRUE</a:t>
            </a:r>
            <a:r>
              <a:rPr lang="en-US" sz="2400" dirty="0" smtClean="0"/>
              <a:t>],2,10,1.0)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</a:t>
            </a:r>
            <a:r>
              <a:rPr lang="en-US" sz="2400" b="1" dirty="0">
                <a:solidFill>
                  <a:schemeClr val="accent2"/>
                </a:solidFill>
              </a:rPr>
              <a:t>TELL_ALICE</a:t>
            </a:r>
            <a:r>
              <a:rPr lang="en-US" sz="2400" dirty="0" smtClean="0"/>
              <a:t>,[</a:t>
            </a:r>
            <a:r>
              <a:rPr lang="en-US" sz="2400" i="1" dirty="0"/>
              <a:t>V</a:t>
            </a:r>
            <a:r>
              <a:rPr lang="en-US" sz="2400" i="1" dirty="0" smtClean="0"/>
              <a:t>=BOB_REQUEST_ALICE</a:t>
            </a:r>
            <a:r>
              <a:rPr lang="en-US" sz="2400" dirty="0" smtClean="0"/>
              <a:t>],[])</a:t>
            </a:r>
          </a:p>
          <a:p>
            <a:pPr marL="0" indent="0">
              <a:buNone/>
            </a:pPr>
            <a:r>
              <a:rPr lang="en-US" sz="2400" dirty="0" smtClean="0"/>
              <a:t>(</a:t>
            </a:r>
            <a:r>
              <a:rPr lang="en-US" sz="2400" b="1" dirty="0">
                <a:solidFill>
                  <a:schemeClr val="accent2"/>
                </a:solidFill>
              </a:rPr>
              <a:t>TELL_ALICE</a:t>
            </a:r>
            <a:r>
              <a:rPr lang="en-US" sz="2400" dirty="0" smtClean="0"/>
              <a:t>,[],[],2,10,1.0)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</a:t>
            </a:r>
            <a:r>
              <a:rPr lang="en-US" sz="2400" b="1" dirty="0">
                <a:solidFill>
                  <a:schemeClr val="accent2"/>
                </a:solidFill>
              </a:rPr>
              <a:t>IDLE</a:t>
            </a:r>
            <a:r>
              <a:rPr lang="en-US" sz="2400" dirty="0" smtClean="0"/>
              <a:t>,[</a:t>
            </a:r>
            <a:r>
              <a:rPr lang="en-US" sz="2400" i="1" dirty="0" smtClean="0"/>
              <a:t>A=BOB_HI_ALICE</a:t>
            </a:r>
            <a:r>
              <a:rPr lang="en-US" sz="2400" dirty="0" smtClean="0"/>
              <a:t>],[</a:t>
            </a:r>
            <a:r>
              <a:rPr lang="en-US" sz="2400" i="1" dirty="0" smtClean="0"/>
              <a:t>BOB_HI_ALICE=FALSE</a:t>
            </a:r>
            <a:r>
              <a:rPr lang="en-US" sz="2400" dirty="0" smtClean="0"/>
              <a:t>])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Alice.jtr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b="1" dirty="0">
                <a:solidFill>
                  <a:schemeClr val="accent2"/>
                </a:solidFill>
              </a:rPr>
              <a:t>IDLE</a:t>
            </a:r>
            <a:r>
              <a:rPr lang="en-US" sz="2400" dirty="0"/>
              <a:t>,[</a:t>
            </a:r>
            <a:r>
              <a:rPr lang="en-US" sz="2400" i="1" dirty="0"/>
              <a:t>V=BOB_REQUEST_ALICE</a:t>
            </a:r>
            <a:r>
              <a:rPr lang="en-US" sz="2400" dirty="0"/>
              <a:t>],[],2,10,1.0)</a:t>
            </a:r>
          </a:p>
          <a:p>
            <a:pPr marL="0" indent="0">
              <a:buNone/>
            </a:pPr>
            <a:r>
              <a:rPr lang="en-US" sz="2400" dirty="0"/>
              <a:t>	x(</a:t>
            </a:r>
            <a:r>
              <a:rPr lang="en-US" sz="2400" b="1" dirty="0">
                <a:solidFill>
                  <a:schemeClr val="accent2"/>
                </a:solidFill>
              </a:rPr>
              <a:t>RECEIVE_BOB</a:t>
            </a:r>
            <a:r>
              <a:rPr lang="en-US" sz="2400" dirty="0"/>
              <a:t>,[</a:t>
            </a:r>
            <a:r>
              <a:rPr lang="en-US" sz="2400" i="1" dirty="0"/>
              <a:t>V=ALICE_ACKNOWLEGE_BOB</a:t>
            </a:r>
            <a:r>
              <a:rPr lang="en-US" sz="2400" dirty="0"/>
              <a:t>],[])</a:t>
            </a: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b="1" dirty="0">
                <a:solidFill>
                  <a:schemeClr val="accent2"/>
                </a:solidFill>
              </a:rPr>
              <a:t>RECEIVE_BOB</a:t>
            </a:r>
            <a:r>
              <a:rPr lang="en-US" sz="2400" dirty="0"/>
              <a:t>,[</a:t>
            </a:r>
            <a:r>
              <a:rPr lang="en-US" sz="2400" i="1" dirty="0"/>
              <a:t>A=BOB_HI_ALICE</a:t>
            </a:r>
            <a:r>
              <a:rPr lang="en-US" sz="2400" dirty="0"/>
              <a:t>],[],2,10,1.0)</a:t>
            </a:r>
          </a:p>
          <a:p>
            <a:pPr marL="0" indent="0">
              <a:buNone/>
            </a:pPr>
            <a:r>
              <a:rPr lang="en-US" sz="2400" dirty="0"/>
              <a:t>	x(</a:t>
            </a:r>
            <a:r>
              <a:rPr lang="en-US" sz="2400" b="1" dirty="0">
                <a:solidFill>
                  <a:schemeClr val="accent2"/>
                </a:solidFill>
              </a:rPr>
              <a:t>IDLE</a:t>
            </a:r>
            <a:r>
              <a:rPr lang="en-US" sz="2400" dirty="0"/>
              <a:t>,[],[</a:t>
            </a:r>
            <a:r>
              <a:rPr lang="en-US" sz="2400" i="1" dirty="0"/>
              <a:t>BOB_HI_ALICE=TRUE</a:t>
            </a:r>
            <a:r>
              <a:rPr lang="en-US" sz="2400" dirty="0"/>
              <a:t>]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Language and Semantics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3048000" y="1219200"/>
            <a:ext cx="2819400" cy="797288"/>
          </a:xfrm>
          <a:prstGeom prst="wedgeRectCallout">
            <a:avLst>
              <a:gd name="adj1" fmla="val -64590"/>
              <a:gd name="adj2" fmla="val 8231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State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1495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Bob.jtr</a:t>
            </a:r>
            <a:r>
              <a:rPr lang="en-US" sz="2400" dirty="0" smtClean="0"/>
              <a:t>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(</a:t>
            </a:r>
            <a:r>
              <a:rPr lang="en-US" sz="2400" b="1" dirty="0" smtClean="0"/>
              <a:t>IDLE</a:t>
            </a:r>
            <a:r>
              <a:rPr lang="en-US" sz="2400" dirty="0" smtClean="0"/>
              <a:t>,[],[</a:t>
            </a:r>
            <a:r>
              <a:rPr lang="en-US" sz="2400" i="1" dirty="0">
                <a:solidFill>
                  <a:schemeClr val="accent2"/>
                </a:solidFill>
              </a:rPr>
              <a:t>BOB_HI_ALICE</a:t>
            </a:r>
            <a:r>
              <a:rPr lang="en-US" sz="2400" i="1" dirty="0" smtClean="0"/>
              <a:t>=TRUE</a:t>
            </a:r>
            <a:r>
              <a:rPr lang="en-US" sz="2400" dirty="0" smtClean="0"/>
              <a:t>],2,10,1.0)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</a:t>
            </a:r>
            <a:r>
              <a:rPr lang="en-US" sz="2400" b="1" dirty="0" smtClean="0"/>
              <a:t>TELL_ALICE</a:t>
            </a:r>
            <a:r>
              <a:rPr lang="en-US" sz="2400" dirty="0" smtClean="0"/>
              <a:t>,[</a:t>
            </a:r>
            <a:r>
              <a:rPr lang="en-US" sz="2400" i="1" dirty="0"/>
              <a:t>V</a:t>
            </a:r>
            <a:r>
              <a:rPr lang="en-US" sz="2400" i="1" dirty="0" smtClean="0"/>
              <a:t>=</a:t>
            </a:r>
            <a:r>
              <a:rPr lang="en-US" sz="2400" i="1" dirty="0">
                <a:solidFill>
                  <a:schemeClr val="accent2"/>
                </a:solidFill>
              </a:rPr>
              <a:t>BOB_REQUEST_ALICE</a:t>
            </a:r>
            <a:r>
              <a:rPr lang="en-US" sz="2400" dirty="0" smtClean="0"/>
              <a:t>],[])</a:t>
            </a:r>
          </a:p>
          <a:p>
            <a:pPr marL="0" indent="0">
              <a:buNone/>
            </a:pPr>
            <a:r>
              <a:rPr lang="en-US" sz="2400" dirty="0" smtClean="0"/>
              <a:t>(</a:t>
            </a:r>
            <a:r>
              <a:rPr lang="en-US" sz="2400" b="1" dirty="0" smtClean="0"/>
              <a:t>TELL_ALICE</a:t>
            </a:r>
            <a:r>
              <a:rPr lang="en-US" sz="2400" dirty="0" smtClean="0"/>
              <a:t>,[],[],2,10,1.0)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x(</a:t>
            </a:r>
            <a:r>
              <a:rPr lang="en-US" sz="2400" b="1" dirty="0" smtClean="0"/>
              <a:t>IDLE</a:t>
            </a:r>
            <a:r>
              <a:rPr lang="en-US" sz="2400" dirty="0" smtClean="0"/>
              <a:t>,[</a:t>
            </a:r>
            <a:r>
              <a:rPr lang="en-US" sz="2400" i="1" dirty="0" smtClean="0"/>
              <a:t>A=</a:t>
            </a:r>
            <a:r>
              <a:rPr lang="en-US" sz="2400" i="1" dirty="0">
                <a:solidFill>
                  <a:schemeClr val="accent2"/>
                </a:solidFill>
              </a:rPr>
              <a:t>BOB_HI_ALICE</a:t>
            </a:r>
            <a:r>
              <a:rPr lang="en-US" sz="2400" dirty="0" smtClean="0"/>
              <a:t>],[</a:t>
            </a:r>
            <a:r>
              <a:rPr lang="en-US" sz="2400" i="1" dirty="0">
                <a:solidFill>
                  <a:schemeClr val="accent2"/>
                </a:solidFill>
              </a:rPr>
              <a:t>BOB_HI_ALICE</a:t>
            </a:r>
            <a:r>
              <a:rPr lang="en-US" sz="2400" i="1" dirty="0" smtClean="0"/>
              <a:t>=FALSE</a:t>
            </a:r>
            <a:r>
              <a:rPr lang="en-US" sz="2400" dirty="0" smtClean="0"/>
              <a:t>])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Alice.jtr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b="1" dirty="0"/>
              <a:t>IDLE</a:t>
            </a:r>
            <a:r>
              <a:rPr lang="en-US" sz="2400" dirty="0"/>
              <a:t>,[</a:t>
            </a:r>
            <a:r>
              <a:rPr lang="en-US" sz="2400" i="1" dirty="0"/>
              <a:t>V=</a:t>
            </a:r>
            <a:r>
              <a:rPr lang="en-US" sz="2400" i="1" dirty="0" smtClean="0">
                <a:solidFill>
                  <a:schemeClr val="accent2"/>
                </a:solidFill>
              </a:rPr>
              <a:t>BOB_REQUEST_ALICE</a:t>
            </a:r>
            <a:r>
              <a:rPr lang="en-US" sz="2400" dirty="0"/>
              <a:t>],[],2,10,1.0)</a:t>
            </a:r>
          </a:p>
          <a:p>
            <a:pPr marL="0" indent="0">
              <a:buNone/>
            </a:pPr>
            <a:r>
              <a:rPr lang="en-US" sz="2400" dirty="0"/>
              <a:t>	x(</a:t>
            </a:r>
            <a:r>
              <a:rPr lang="en-US" sz="2400" b="1" dirty="0"/>
              <a:t>RECEIVE_BOB</a:t>
            </a:r>
            <a:r>
              <a:rPr lang="en-US" sz="2400" dirty="0"/>
              <a:t>,[</a:t>
            </a:r>
            <a:r>
              <a:rPr lang="en-US" sz="2400" i="1" dirty="0"/>
              <a:t>V=</a:t>
            </a:r>
            <a:r>
              <a:rPr lang="en-US" sz="2400" i="1" dirty="0">
                <a:solidFill>
                  <a:schemeClr val="accent2"/>
                </a:solidFill>
              </a:rPr>
              <a:t>ALICE_ACKNOWLEGE_BOB</a:t>
            </a:r>
            <a:r>
              <a:rPr lang="en-US" sz="2400" dirty="0"/>
              <a:t>],[])</a:t>
            </a: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b="1" dirty="0"/>
              <a:t>RECEIVE_BOB</a:t>
            </a:r>
            <a:r>
              <a:rPr lang="en-US" sz="2400" dirty="0"/>
              <a:t>,[</a:t>
            </a:r>
            <a:r>
              <a:rPr lang="en-US" sz="2400" i="1" dirty="0"/>
              <a:t>A=</a:t>
            </a:r>
            <a:r>
              <a:rPr lang="en-US" sz="2400" i="1" dirty="0">
                <a:solidFill>
                  <a:schemeClr val="accent2"/>
                </a:solidFill>
              </a:rPr>
              <a:t>BOB_HI_ALICE</a:t>
            </a:r>
            <a:r>
              <a:rPr lang="en-US" sz="2400" dirty="0"/>
              <a:t>],[],2,10,1.0)</a:t>
            </a:r>
          </a:p>
          <a:p>
            <a:pPr marL="0" indent="0">
              <a:buNone/>
            </a:pPr>
            <a:r>
              <a:rPr lang="en-US" sz="2400" dirty="0"/>
              <a:t>	x(</a:t>
            </a:r>
            <a:r>
              <a:rPr lang="en-US" sz="2400" b="1" dirty="0"/>
              <a:t>IDLE</a:t>
            </a:r>
            <a:r>
              <a:rPr lang="en-US" sz="2400" dirty="0"/>
              <a:t>,[],[</a:t>
            </a:r>
            <a:r>
              <a:rPr lang="en-US" sz="2400" i="1" dirty="0">
                <a:solidFill>
                  <a:schemeClr val="accent2"/>
                </a:solidFill>
              </a:rPr>
              <a:t>BOB_HI_ALICE</a:t>
            </a:r>
            <a:r>
              <a:rPr lang="en-US" sz="2400" i="1" dirty="0"/>
              <a:t>=TRUE</a:t>
            </a:r>
            <a:r>
              <a:rPr lang="en-US" sz="2400" dirty="0"/>
              <a:t>]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Language and Semantics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838200" y="2209800"/>
            <a:ext cx="2286000" cy="835388"/>
          </a:xfrm>
          <a:prstGeom prst="wedgeRectCallout">
            <a:avLst>
              <a:gd name="adj1" fmla="val 46752"/>
              <a:gd name="adj2" fmla="val -7716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Memory</a:t>
            </a:r>
            <a:endParaRPr lang="en-US" sz="4400" dirty="0"/>
          </a:p>
        </p:txBody>
      </p:sp>
      <p:sp>
        <p:nvSpPr>
          <p:cNvPr id="7" name="Rectangular Callout 6"/>
          <p:cNvSpPr/>
          <p:nvPr/>
        </p:nvSpPr>
        <p:spPr>
          <a:xfrm>
            <a:off x="5334000" y="1219200"/>
            <a:ext cx="2286000" cy="797288"/>
          </a:xfrm>
          <a:prstGeom prst="wedgeRectCallout">
            <a:avLst>
              <a:gd name="adj1" fmla="val -46751"/>
              <a:gd name="adj2" fmla="val 7636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Output</a:t>
            </a:r>
            <a:endParaRPr lang="en-US" sz="4400" dirty="0"/>
          </a:p>
        </p:txBody>
      </p:sp>
      <p:sp>
        <p:nvSpPr>
          <p:cNvPr id="8" name="Rectangular Callout 7"/>
          <p:cNvSpPr/>
          <p:nvPr/>
        </p:nvSpPr>
        <p:spPr>
          <a:xfrm>
            <a:off x="2667000" y="3349621"/>
            <a:ext cx="2286000" cy="838200"/>
          </a:xfrm>
          <a:prstGeom prst="wedgeRectCallout">
            <a:avLst>
              <a:gd name="adj1" fmla="val -46751"/>
              <a:gd name="adj2" fmla="val 7636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Input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1052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-UAS template PPT templat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6821</TotalTime>
  <Words>316</Words>
  <Application>Microsoft Office PowerPoint</Application>
  <PresentationFormat>On-screen Show (4:3)</PresentationFormat>
  <Paragraphs>202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C-UAS template PPT template 1</vt:lpstr>
      <vt:lpstr>UAS Role Fusion</vt:lpstr>
      <vt:lpstr>PowerPoint Presentation</vt:lpstr>
      <vt:lpstr>PowerPoint Presentation</vt:lpstr>
      <vt:lpstr>Role Fusion</vt:lpstr>
      <vt:lpstr>Team Diagram</vt:lpstr>
      <vt:lpstr>Reduced Team Diagram</vt:lpstr>
      <vt:lpstr>Actor Objects</vt:lpstr>
      <vt:lpstr>Model Language and Semantics</vt:lpstr>
      <vt:lpstr>Model Language and Semantics</vt:lpstr>
      <vt:lpstr>Model Language and Semantics</vt:lpstr>
      <vt:lpstr>Simulation (0 Seconds)</vt:lpstr>
      <vt:lpstr>Simulation (10 Seconds)</vt:lpstr>
      <vt:lpstr>Simulation (20 Seconds)</vt:lpstr>
      <vt:lpstr>Simulation (30 Seconds)</vt:lpstr>
      <vt:lpstr>Simulation (40 Seconds)</vt:lpstr>
      <vt:lpstr>Workload Related Measurements</vt:lpstr>
      <vt:lpstr>UAS Team Diagram</vt:lpstr>
      <vt:lpstr>Operator Actor</vt:lpstr>
      <vt:lpstr>Model Statistics</vt:lpstr>
      <vt:lpstr>Workload Related Measurements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</dc:creator>
  <cp:lastModifiedBy>Rob</cp:lastModifiedBy>
  <cp:revision>138</cp:revision>
  <dcterms:created xsi:type="dcterms:W3CDTF">2011-06-18T17:31:48Z</dcterms:created>
  <dcterms:modified xsi:type="dcterms:W3CDTF">2014-03-14T23:31:02Z</dcterms:modified>
</cp:coreProperties>
</file>