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5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9" autoAdjust="0"/>
    <p:restoredTop sz="82039" autoAdjust="0"/>
  </p:normalViewPr>
  <p:slideViewPr>
    <p:cSldViewPr snapToObjects="1">
      <p:cViewPr>
        <p:scale>
          <a:sx n="103" d="100"/>
          <a:sy n="103" d="100"/>
        </p:scale>
        <p:origin x="-10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Throughput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5800" y="1828800"/>
            <a:ext cx="7848600" cy="350520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rgbClr val="8064A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0" y="2667000"/>
            <a:ext cx="5257800" cy="2514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456227"/>
            <a:ext cx="1524000" cy="6858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5600" y="3456227"/>
            <a:ext cx="1535199" cy="6858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3456227"/>
            <a:ext cx="1600200" cy="6858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200400"/>
            <a:ext cx="1676400" cy="106680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Go to next Time Step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4" name="Elbow Connector 13"/>
          <p:cNvCxnSpPr>
            <a:stCxn id="10" idx="0"/>
            <a:endCxn id="5" idx="0"/>
          </p:cNvCxnSpPr>
          <p:nvPr/>
        </p:nvCxnSpPr>
        <p:spPr>
          <a:xfrm rot="16200000" flipH="1">
            <a:off x="2653386" y="2223413"/>
            <a:ext cx="255827" cy="2209800"/>
          </a:xfrm>
          <a:prstGeom prst="bentConnector3">
            <a:avLst>
              <a:gd name="adj1" fmla="val -8935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0"/>
            <a:endCxn id="8" idx="0"/>
          </p:cNvCxnSpPr>
          <p:nvPr/>
        </p:nvCxnSpPr>
        <p:spPr>
          <a:xfrm rot="16200000" flipH="1">
            <a:off x="3526886" y="1349913"/>
            <a:ext cx="255827" cy="3956800"/>
          </a:xfrm>
          <a:prstGeom prst="bentConnector3">
            <a:avLst>
              <a:gd name="adj1" fmla="val -8935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0"/>
            <a:endCxn id="9" idx="0"/>
          </p:cNvCxnSpPr>
          <p:nvPr/>
        </p:nvCxnSpPr>
        <p:spPr>
          <a:xfrm rot="16200000" flipH="1">
            <a:off x="4425036" y="451763"/>
            <a:ext cx="255827" cy="5753100"/>
          </a:xfrm>
          <a:prstGeom prst="bentConnector3">
            <a:avLst>
              <a:gd name="adj1" fmla="val -8935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4"/>
            <a:endCxn id="10" idx="2"/>
          </p:cNvCxnSpPr>
          <p:nvPr/>
        </p:nvCxnSpPr>
        <p:spPr>
          <a:xfrm rot="5400000">
            <a:off x="2718714" y="3099713"/>
            <a:ext cx="125173" cy="2209800"/>
          </a:xfrm>
          <a:prstGeom prst="bentConnector3">
            <a:avLst>
              <a:gd name="adj1" fmla="val 528868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4"/>
            <a:endCxn id="10" idx="2"/>
          </p:cNvCxnSpPr>
          <p:nvPr/>
        </p:nvCxnSpPr>
        <p:spPr>
          <a:xfrm rot="5400000">
            <a:off x="3592214" y="2226213"/>
            <a:ext cx="125173" cy="3956800"/>
          </a:xfrm>
          <a:prstGeom prst="bentConnector3">
            <a:avLst>
              <a:gd name="adj1" fmla="val 528869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4"/>
            <a:endCxn id="10" idx="2"/>
          </p:cNvCxnSpPr>
          <p:nvPr/>
        </p:nvCxnSpPr>
        <p:spPr>
          <a:xfrm rot="5400000">
            <a:off x="4490364" y="1328063"/>
            <a:ext cx="125173" cy="5753100"/>
          </a:xfrm>
          <a:prstGeom prst="bentConnector3">
            <a:avLst>
              <a:gd name="adj1" fmla="val 528866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5489" y="1447800"/>
            <a:ext cx="7848600" cy="381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Simulator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0" y="2286000"/>
            <a:ext cx="5257800" cy="3810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Process Transitions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 descr="6plo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2085"/>
            <a:ext cx="7954028" cy="4192436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3312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Plotting</a:t>
            </a:r>
            <a:endParaRPr lang="en-US" dirty="0"/>
          </a:p>
        </p:txBody>
      </p:sp>
      <p:pic>
        <p:nvPicPr>
          <p:cNvPr id="3" name="Picture 2" descr="First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54028" cy="4572000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0638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Plotting</a:t>
            </a:r>
          </a:p>
        </p:txBody>
      </p:sp>
      <p:pic>
        <p:nvPicPr>
          <p:cNvPr id="3" name="Picture 2" descr="SecondRa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54028" cy="4588863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8934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Plotting</a:t>
            </a:r>
          </a:p>
        </p:txBody>
      </p:sp>
      <p:pic>
        <p:nvPicPr>
          <p:cNvPr id="3" name="Picture 2" descr="Third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79288" cy="4587395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9993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Anomalies</a:t>
            </a:r>
            <a:endParaRPr lang="en-US" dirty="0"/>
          </a:p>
        </p:txBody>
      </p:sp>
      <p:pic>
        <p:nvPicPr>
          <p:cNvPr id="3" name="Picture 2" descr="DropPoin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55834" cy="4571999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381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</TotalTime>
  <Words>43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C-UAS template PPT template 1</vt:lpstr>
      <vt:lpstr>Notes On Throughput</vt:lpstr>
      <vt:lpstr>Simulator</vt:lpstr>
      <vt:lpstr>Results</vt:lpstr>
      <vt:lpstr>Interactive Plotting</vt:lpstr>
      <vt:lpstr>Interactive Plotting</vt:lpstr>
      <vt:lpstr>Interactive Plotting</vt:lpstr>
      <vt:lpstr>Understanding Anomalies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Jared Moore</cp:lastModifiedBy>
  <cp:revision>88</cp:revision>
  <dcterms:created xsi:type="dcterms:W3CDTF">2011-06-18T17:31:48Z</dcterms:created>
  <dcterms:modified xsi:type="dcterms:W3CDTF">2014-03-15T02:37:26Z</dcterms:modified>
</cp:coreProperties>
</file>