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36"/>
    <a:srgbClr val="00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104" y="-15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83680" y="10054763"/>
            <a:ext cx="23865840" cy="4704080"/>
          </a:xfrm>
        </p:spPr>
        <p:txBody>
          <a:bodyPr wrap="square">
            <a:noAutofit/>
          </a:bodyPr>
          <a:lstStyle>
            <a:lvl1pPr algn="r">
              <a:lnSpc>
                <a:spcPts val="13714"/>
              </a:lnSpc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147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147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611784" y="15361920"/>
            <a:ext cx="20837736" cy="3657600"/>
          </a:xfrm>
        </p:spPr>
        <p:txBody>
          <a:bodyPr>
            <a:normAutofit/>
          </a:bodyPr>
          <a:lstStyle>
            <a:lvl1pPr marL="0" indent="0" algn="r">
              <a:lnSpc>
                <a:spcPts val="8228"/>
              </a:lnSpc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9600" smtClean="0"/>
              <a:t>Click to edit Master subtitle style</a:t>
            </a:r>
            <a:endParaRPr lang="en-US" sz="96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5364482"/>
            <a:ext cx="12418855" cy="36019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40480" y="9997440"/>
            <a:ext cx="2660904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>
                <a:solidFill>
                  <a:srgbClr val="191B5E"/>
                </a:solidFill>
              </a:defRPr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>
                <a:solidFill>
                  <a:srgbClr val="191B5E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3413760"/>
            <a:ext cx="29626560" cy="16189965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45920" y="416562"/>
            <a:ext cx="29626560" cy="2753360"/>
          </a:xfrm>
        </p:spPr>
        <p:txBody>
          <a:bodyPr>
            <a:normAutofit/>
          </a:bodyPr>
          <a:lstStyle>
            <a:lvl1pPr>
              <a:lnSpc>
                <a:spcPts val="13714"/>
              </a:lnSpc>
              <a:defRPr sz="147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316992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5140-62D4-4346-A525-6BD56ED75717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93" y="5641538"/>
            <a:ext cx="12418855" cy="3601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2534918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3901441"/>
            <a:ext cx="29626560" cy="157022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3438529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>
                <a:solidFill>
                  <a:srgbClr val="191B5E"/>
                </a:solidFill>
              </a:defRPr>
            </a:lvl1pPr>
            <a:lvl2pPr>
              <a:defRPr sz="8200">
                <a:solidFill>
                  <a:srgbClr val="191B5E"/>
                </a:solidFill>
              </a:defRPr>
            </a:lvl2pPr>
            <a:lvl3pPr>
              <a:defRPr sz="6900">
                <a:solidFill>
                  <a:srgbClr val="191B5E"/>
                </a:solidFill>
              </a:defRPr>
            </a:lvl3pPr>
            <a:lvl4pPr>
              <a:defRPr sz="6200">
                <a:solidFill>
                  <a:srgbClr val="191B5E"/>
                </a:solidFill>
              </a:defRPr>
            </a:lvl4pPr>
            <a:lvl5pPr>
              <a:defRPr sz="6200">
                <a:solidFill>
                  <a:srgbClr val="191B5E"/>
                </a:solidFill>
              </a:defRPr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>
                <a:solidFill>
                  <a:srgbClr val="191B5E"/>
                </a:solidFill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>
                <a:solidFill>
                  <a:srgbClr val="191B5E"/>
                </a:solidFill>
              </a:defRPr>
            </a:lvl1pPr>
            <a:lvl2pPr>
              <a:defRPr sz="6900">
                <a:solidFill>
                  <a:srgbClr val="191B5E"/>
                </a:solidFill>
              </a:defRPr>
            </a:lvl2pPr>
            <a:lvl3pPr>
              <a:defRPr sz="6200">
                <a:solidFill>
                  <a:srgbClr val="191B5E"/>
                </a:solidFill>
              </a:defRPr>
            </a:lvl3pPr>
            <a:lvl4pPr>
              <a:defRPr sz="5500">
                <a:solidFill>
                  <a:srgbClr val="191B5E"/>
                </a:solidFill>
              </a:defRPr>
            </a:lvl4pPr>
            <a:lvl5pPr>
              <a:defRPr sz="5500">
                <a:solidFill>
                  <a:srgbClr val="191B5E"/>
                </a:solidFill>
              </a:defRPr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>
                <a:solidFill>
                  <a:srgbClr val="191B5E"/>
                </a:solidFill>
              </a:defRPr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>
                <a:solidFill>
                  <a:srgbClr val="191B5E"/>
                </a:solidFill>
              </a:defRPr>
            </a:lvl1pPr>
            <a:lvl2pPr>
              <a:defRPr sz="6900">
                <a:solidFill>
                  <a:srgbClr val="191B5E"/>
                </a:solidFill>
              </a:defRPr>
            </a:lvl2pPr>
            <a:lvl3pPr>
              <a:defRPr sz="6200">
                <a:solidFill>
                  <a:srgbClr val="191B5E"/>
                </a:solidFill>
              </a:defRPr>
            </a:lvl3pPr>
            <a:lvl4pPr>
              <a:defRPr sz="5500">
                <a:solidFill>
                  <a:srgbClr val="191B5E"/>
                </a:solidFill>
              </a:defRPr>
            </a:lvl4pPr>
            <a:lvl5pPr>
              <a:defRPr sz="5500">
                <a:solidFill>
                  <a:srgbClr val="191B5E"/>
                </a:solidFill>
              </a:defRPr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45920" y="453096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487680"/>
            <a:ext cx="29626560" cy="268224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45920" y="3169921"/>
            <a:ext cx="29626560" cy="5482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85107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>
                <a:solidFill>
                  <a:srgbClr val="191B5E"/>
                </a:solidFill>
              </a:defRPr>
            </a:lvl1pPr>
            <a:lvl2pPr>
              <a:defRPr sz="9600">
                <a:solidFill>
                  <a:srgbClr val="191B5E"/>
                </a:solidFill>
              </a:defRPr>
            </a:lvl2pPr>
            <a:lvl3pPr>
              <a:defRPr sz="8200">
                <a:solidFill>
                  <a:srgbClr val="191B5E"/>
                </a:solidFill>
              </a:defRPr>
            </a:lvl3pPr>
            <a:lvl4pPr>
              <a:defRPr sz="6900">
                <a:solidFill>
                  <a:srgbClr val="191B5E"/>
                </a:solidFill>
              </a:defRPr>
            </a:lvl4pPr>
            <a:lvl5pPr>
              <a:defRPr sz="6900">
                <a:solidFill>
                  <a:srgbClr val="191B5E"/>
                </a:solidFill>
              </a:defRPr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>
                <a:solidFill>
                  <a:srgbClr val="191B5E"/>
                </a:solidFill>
              </a:defRPr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238720"/>
            <a:ext cx="5486400" cy="1416653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0041267"/>
            <a:ext cx="5486400" cy="14166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5140-62D4-4346-A525-6BD56ED75717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AEC8-A38E-AB44-B172-DB27D7A646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45920" y="6802469"/>
            <a:ext cx="8359310" cy="6084388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 cmpd="sng">
            <a:solidFill>
              <a:srgbClr val="000D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41043"/>
            <a:ext cx="4048537" cy="1033362"/>
          </a:xfr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Metrics</a:t>
            </a:r>
            <a:endParaRPr lang="en-US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2913172" y="5741043"/>
            <a:ext cx="4180924" cy="1033362"/>
          </a:xfrm>
          <a:solidFill>
            <a:srgbClr val="000D36"/>
          </a:solidFill>
          <a:ln w="76200" cmpd="sng">
            <a:solidFill>
              <a:srgbClr val="000036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C4BD97"/>
                </a:solidFill>
              </a:rPr>
              <a:t>Simulator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C4BD97"/>
              </a:solidFill>
            </a:endParaRPr>
          </a:p>
        </p:txBody>
      </p:sp>
      <p:pic>
        <p:nvPicPr>
          <p:cNvPr id="9" name="Picture 8" descr="Workload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622" y="14883340"/>
            <a:ext cx="8455152" cy="6479595"/>
          </a:xfrm>
          <a:prstGeom prst="rect">
            <a:avLst/>
          </a:prstGeom>
          <a:ln w="76200" cmpd="sng">
            <a:solidFill>
              <a:srgbClr val="000D36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2913172" y="6779228"/>
            <a:ext cx="8359310" cy="6084388"/>
          </a:xfrm>
          <a:prstGeom prst="rect">
            <a:avLst/>
          </a:prstGeom>
          <a:solidFill>
            <a:srgbClr val="DDD9C3"/>
          </a:solidFill>
          <a:ln w="76200" cmpd="sng">
            <a:solidFill>
              <a:srgbClr val="000D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5091414" y="8212322"/>
            <a:ext cx="2322533" cy="2064228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6" idx="4"/>
            <a:endCxn id="28" idx="4"/>
          </p:cNvCxnSpPr>
          <p:nvPr/>
        </p:nvCxnSpPr>
        <p:spPr>
          <a:xfrm>
            <a:off x="27413947" y="10276550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  <a:endCxn id="28" idx="2"/>
          </p:cNvCxnSpPr>
          <p:nvPr/>
        </p:nvCxnSpPr>
        <p:spPr>
          <a:xfrm>
            <a:off x="25091414" y="10276550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628536" y="10615460"/>
            <a:ext cx="2596210" cy="1671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224745" y="7376346"/>
            <a:ext cx="3174930" cy="323911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224745" y="7376346"/>
            <a:ext cx="4235920" cy="323911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224745" y="7987195"/>
            <a:ext cx="4893863" cy="2628266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224745" y="7456720"/>
            <a:ext cx="4893863" cy="315874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224745" y="7376346"/>
            <a:ext cx="3617009" cy="323911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224745" y="7376346"/>
            <a:ext cx="2837343" cy="3239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6224745" y="8549820"/>
            <a:ext cx="4893863" cy="206564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28" idx="0"/>
          </p:cNvCxnSpPr>
          <p:nvPr/>
        </p:nvCxnSpPr>
        <p:spPr>
          <a:xfrm>
            <a:off x="26252681" y="8212322"/>
            <a:ext cx="2270679" cy="1211966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27362093" y="9424288"/>
            <a:ext cx="2322533" cy="2064228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09626" y="12287260"/>
            <a:ext cx="3856934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85625" y="6914681"/>
            <a:ext cx="2132983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62093" y="10543122"/>
            <a:ext cx="2365817" cy="461665"/>
          </a:xfrm>
          <a:prstGeom prst="rect">
            <a:avLst/>
          </a:prstGeom>
          <a:solidFill>
            <a:srgbClr val="000D36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Shape 442"/>
          <p:cNvSpPr/>
          <p:nvPr/>
        </p:nvSpPr>
        <p:spPr>
          <a:xfrm>
            <a:off x="1645920" y="6802469"/>
            <a:ext cx="8359310" cy="608438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34" name="Rectangle 33"/>
          <p:cNvSpPr/>
          <p:nvPr/>
        </p:nvSpPr>
        <p:spPr>
          <a:xfrm>
            <a:off x="4509125" y="7041566"/>
            <a:ext cx="4580466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Temporal Workload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6725" y="8809240"/>
            <a:ext cx="2243666" cy="830997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Resource Workload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5615444" y="10618921"/>
            <a:ext cx="581362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81658" y="11023636"/>
            <a:ext cx="4580466" cy="461665"/>
          </a:xfrm>
          <a:prstGeom prst="rect">
            <a:avLst/>
          </a:prstGeom>
          <a:solidFill>
            <a:srgbClr val="000D36"/>
          </a:solidFill>
          <a:ln>
            <a:solidFill>
              <a:srgbClr val="FFFFFF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Workload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3933391" y="9744580"/>
            <a:ext cx="778934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7586674" y="8323491"/>
            <a:ext cx="652102" cy="423334"/>
          </a:xfrm>
          <a:prstGeom prst="rightArrow">
            <a:avLst>
              <a:gd name="adj1" fmla="val 62000"/>
              <a:gd name="adj2" fmla="val 50000"/>
            </a:avLst>
          </a:prstGeom>
          <a:solidFill>
            <a:srgbClr val="000D3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7701058" y="13863164"/>
            <a:ext cx="4397169" cy="1080390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rmAutofit fontScale="70000" lnSpcReduction="20000"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Swim Lanes</a:t>
            </a:r>
            <a:endParaRPr lang="en-US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16722093" y="13863164"/>
            <a:ext cx="4268467" cy="1020176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rmAutofit fontScale="70000" lnSpcReduction="20000"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Results</a:t>
            </a:r>
            <a:endParaRPr lang="en-US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12098227" y="5741043"/>
            <a:ext cx="4253483" cy="1033362"/>
          </a:xfrm>
          <a:prstGeom prst="rect">
            <a:avLst/>
          </a:prstGeom>
          <a:solidFill>
            <a:srgbClr val="000D36"/>
          </a:solidFill>
          <a:ln w="76200" cap="rnd" cmpd="sng">
            <a:solidFill>
              <a:srgbClr val="000036"/>
            </a:solidFill>
          </a:ln>
          <a:effectLst/>
        </p:spPr>
        <p:txBody>
          <a:bodyPr vert="horz" lIns="313502" tIns="156751" rIns="313502" bIns="156751" rtlCol="0" anchor="b">
            <a:normAutofit fontScale="70000" lnSpcReduction="20000"/>
          </a:bodyPr>
          <a:lstStyle>
            <a:lvl1pPr marL="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8200" b="1" kern="1200">
                <a:solidFill>
                  <a:srgbClr val="191B5E"/>
                </a:solidFill>
                <a:latin typeface="+mn-lt"/>
                <a:ea typeface="+mn-ea"/>
                <a:cs typeface="+mn-cs"/>
              </a:defRPr>
            </a:lvl1pPr>
            <a:lvl2pPr marL="156751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5020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6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53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04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55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506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571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0082" indent="0" algn="l" defTabSz="1567510" rtl="0" eaLnBrk="1" latinLnBrk="0" hangingPunct="1">
              <a:spcBef>
                <a:spcPct val="20000"/>
              </a:spcBef>
              <a:buFont typeface="Arial"/>
              <a:buNone/>
              <a:defRPr sz="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Models</a:t>
            </a:r>
            <a:endParaRPr lang="en-US" dirty="0">
              <a:ln>
                <a:solidFill>
                  <a:srgbClr val="FFFFFF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2853"/>
      </p:ext>
    </p:extLst>
  </p:cSld>
  <p:clrMapOvr>
    <a:masterClrMapping/>
  </p:clrMapOvr>
</p:sld>
</file>

<file path=ppt/theme/theme1.xml><?xml version="1.0" encoding="utf-8"?>
<a:theme xmlns:a="http://schemas.openxmlformats.org/drawingml/2006/main" name="CU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CUAS.thmx</Template>
  <TotalTime>199</TotalTime>
  <Words>22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CUAS</vt:lpstr>
      <vt:lpstr>Modeling Workload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Goodrich</dc:creator>
  <cp:lastModifiedBy>Michael Goodrich</cp:lastModifiedBy>
  <cp:revision>12</cp:revision>
  <dcterms:created xsi:type="dcterms:W3CDTF">2014-01-27T18:14:01Z</dcterms:created>
  <dcterms:modified xsi:type="dcterms:W3CDTF">2014-01-28T20:03:45Z</dcterms:modified>
</cp:coreProperties>
</file>