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0" r:id="rId3"/>
    <p:sldId id="270" r:id="rId4"/>
    <p:sldId id="274" r:id="rId5"/>
    <p:sldId id="273" r:id="rId6"/>
    <p:sldId id="280" r:id="rId7"/>
    <p:sldId id="261" r:id="rId8"/>
    <p:sldId id="277" r:id="rId9"/>
    <p:sldId id="278" r:id="rId10"/>
    <p:sldId id="279" r:id="rId11"/>
    <p:sldId id="262" r:id="rId12"/>
    <p:sldId id="265" r:id="rId13"/>
    <p:sldId id="266" r:id="rId14"/>
    <p:sldId id="267" r:id="rId15"/>
    <p:sldId id="268" r:id="rId16"/>
    <p:sldId id="276" r:id="rId17"/>
    <p:sldId id="271" r:id="rId18"/>
    <p:sldId id="275" r:id="rId19"/>
    <p:sldId id="281" r:id="rId20"/>
    <p:sldId id="263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9" autoAdjust="0"/>
    <p:restoredTop sz="94850" autoAdjust="0"/>
  </p:normalViewPr>
  <p:slideViewPr>
    <p:cSldViewPr snapToObjects="1">
      <p:cViewPr varScale="1">
        <p:scale>
          <a:sx n="116" d="100"/>
          <a:sy n="116" d="100"/>
        </p:scale>
        <p:origin x="-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2.0</c:v>
                </c:pt>
                <c:pt idx="4">
                  <c:v>1.0</c:v>
                </c:pt>
                <c:pt idx="5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10.0</c:v>
                </c:pt>
                <c:pt idx="3">
                  <c:v>20.0</c:v>
                </c:pt>
                <c:pt idx="5">
                  <c:v>10.0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5312600"/>
        <c:axId val="2055469032"/>
      </c:scatterChart>
      <c:valAx>
        <c:axId val="2055312600"/>
        <c:scaling>
          <c:orientation val="minMax"/>
          <c:max val="5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055469032"/>
        <c:crosses val="autoZero"/>
        <c:crossBetween val="midCat"/>
      </c:valAx>
      <c:valAx>
        <c:axId val="2055469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205531260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4.0</c:v>
                </c:pt>
                <c:pt idx="1">
                  <c:v>5.0</c:v>
                </c:pt>
                <c:pt idx="2">
                  <c:v>5.0</c:v>
                </c:pt>
                <c:pt idx="3">
                  <c:v>6.0</c:v>
                </c:pt>
                <c:pt idx="4">
                  <c:v>5.0</c:v>
                </c:pt>
                <c:pt idx="5">
                  <c:v>6.0</c:v>
                </c:pt>
                <c:pt idx="6">
                  <c:v>4.0</c:v>
                </c:pt>
                <c:pt idx="7">
                  <c:v>6.0</c:v>
                </c:pt>
                <c:pt idx="8">
                  <c:v>7.0</c:v>
                </c:pt>
                <c:pt idx="9">
                  <c:v>7.0</c:v>
                </c:pt>
                <c:pt idx="10">
                  <c:v>6.0</c:v>
                </c:pt>
                <c:pt idx="11">
                  <c:v>7.0</c:v>
                </c:pt>
                <c:pt idx="12">
                  <c:v>4.0</c:v>
                </c:pt>
                <c:pt idx="13">
                  <c:v>4.0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4.0</c:v>
                </c:pt>
                <c:pt idx="18">
                  <c:v>5.0</c:v>
                </c:pt>
                <c:pt idx="19">
                  <c:v>6.0</c:v>
                </c:pt>
                <c:pt idx="20">
                  <c:v>5.0</c:v>
                </c:pt>
                <c:pt idx="21">
                  <c:v>6.0</c:v>
                </c:pt>
                <c:pt idx="22">
                  <c:v>4.0</c:v>
                </c:pt>
                <c:pt idx="23">
                  <c:v>5.0</c:v>
                </c:pt>
                <c:pt idx="24">
                  <c:v>6.0</c:v>
                </c:pt>
                <c:pt idx="25">
                  <c:v>6.0</c:v>
                </c:pt>
                <c:pt idx="26">
                  <c:v>6.0</c:v>
                </c:pt>
                <c:pt idx="27">
                  <c:v>7.0</c:v>
                </c:pt>
                <c:pt idx="28">
                  <c:v>8.0</c:v>
                </c:pt>
                <c:pt idx="29">
                  <c:v>7.0</c:v>
                </c:pt>
                <c:pt idx="30">
                  <c:v>8.0</c:v>
                </c:pt>
                <c:pt idx="31">
                  <c:v>7.0</c:v>
                </c:pt>
                <c:pt idx="32">
                  <c:v>6.0</c:v>
                </c:pt>
                <c:pt idx="33">
                  <c:v>6.0</c:v>
                </c:pt>
                <c:pt idx="34">
                  <c:v>6.0</c:v>
                </c:pt>
                <c:pt idx="35">
                  <c:v>6.0</c:v>
                </c:pt>
                <c:pt idx="36">
                  <c:v>6.0</c:v>
                </c:pt>
                <c:pt idx="37">
                  <c:v>6.0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6.0</c:v>
                </c:pt>
                <c:pt idx="42">
                  <c:v>5.0</c:v>
                </c:pt>
                <c:pt idx="43">
                  <c:v>6.0</c:v>
                </c:pt>
                <c:pt idx="44">
                  <c:v>6.0</c:v>
                </c:pt>
                <c:pt idx="45">
                  <c:v>5.0</c:v>
                </c:pt>
                <c:pt idx="46">
                  <c:v>6.0</c:v>
                </c:pt>
                <c:pt idx="47">
                  <c:v>7.0</c:v>
                </c:pt>
                <c:pt idx="48">
                  <c:v>6.0</c:v>
                </c:pt>
                <c:pt idx="49">
                  <c:v>5.0</c:v>
                </c:pt>
                <c:pt idx="50">
                  <c:v>6.0</c:v>
                </c:pt>
                <c:pt idx="51">
                  <c:v>7.0</c:v>
                </c:pt>
                <c:pt idx="52">
                  <c:v>6.0</c:v>
                </c:pt>
                <c:pt idx="53">
                  <c:v>7.0</c:v>
                </c:pt>
                <c:pt idx="54">
                  <c:v>6.0</c:v>
                </c:pt>
                <c:pt idx="55">
                  <c:v>5.0</c:v>
                </c:pt>
                <c:pt idx="56">
                  <c:v>6.0</c:v>
                </c:pt>
                <c:pt idx="57">
                  <c:v>7.0</c:v>
                </c:pt>
                <c:pt idx="58">
                  <c:v>6.0</c:v>
                </c:pt>
                <c:pt idx="59">
                  <c:v>7.0</c:v>
                </c:pt>
                <c:pt idx="60">
                  <c:v>6.0</c:v>
                </c:pt>
                <c:pt idx="61">
                  <c:v>5.0</c:v>
                </c:pt>
                <c:pt idx="62">
                  <c:v>6.0</c:v>
                </c:pt>
                <c:pt idx="63">
                  <c:v>7.0</c:v>
                </c:pt>
                <c:pt idx="64">
                  <c:v>6.0</c:v>
                </c:pt>
                <c:pt idx="65">
                  <c:v>7.0</c:v>
                </c:pt>
                <c:pt idx="66">
                  <c:v>6.0</c:v>
                </c:pt>
                <c:pt idx="67">
                  <c:v>5.0</c:v>
                </c:pt>
                <c:pt idx="68">
                  <c:v>6.0</c:v>
                </c:pt>
                <c:pt idx="69">
                  <c:v>7.0</c:v>
                </c:pt>
                <c:pt idx="70">
                  <c:v>6.0</c:v>
                </c:pt>
                <c:pt idx="71">
                  <c:v>7.0</c:v>
                </c:pt>
                <c:pt idx="72">
                  <c:v>6.0</c:v>
                </c:pt>
                <c:pt idx="73">
                  <c:v>5.0</c:v>
                </c:pt>
                <c:pt idx="74">
                  <c:v>6.0</c:v>
                </c:pt>
                <c:pt idx="75">
                  <c:v>7.0</c:v>
                </c:pt>
                <c:pt idx="76">
                  <c:v>6.0</c:v>
                </c:pt>
                <c:pt idx="77">
                  <c:v>7.0</c:v>
                </c:pt>
                <c:pt idx="78">
                  <c:v>6.0</c:v>
                </c:pt>
                <c:pt idx="79">
                  <c:v>5.0</c:v>
                </c:pt>
                <c:pt idx="80">
                  <c:v>6.0</c:v>
                </c:pt>
                <c:pt idx="81">
                  <c:v>7.0</c:v>
                </c:pt>
                <c:pt idx="82">
                  <c:v>6.0</c:v>
                </c:pt>
                <c:pt idx="83">
                  <c:v>7.0</c:v>
                </c:pt>
                <c:pt idx="84">
                  <c:v>6.0</c:v>
                </c:pt>
                <c:pt idx="85">
                  <c:v>5.0</c:v>
                </c:pt>
                <c:pt idx="86">
                  <c:v>6.0</c:v>
                </c:pt>
                <c:pt idx="87">
                  <c:v>7.0</c:v>
                </c:pt>
                <c:pt idx="88">
                  <c:v>6.0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6.0</c:v>
                </c:pt>
                <c:pt idx="93">
                  <c:v>7.0</c:v>
                </c:pt>
                <c:pt idx="94">
                  <c:v>6.0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2.0</c:v>
                </c:pt>
                <c:pt idx="6">
                  <c:v>2.0</c:v>
                </c:pt>
                <c:pt idx="7">
                  <c:v>3.0</c:v>
                </c:pt>
                <c:pt idx="8">
                  <c:v>2.0</c:v>
                </c:pt>
                <c:pt idx="9">
                  <c:v>3.0</c:v>
                </c:pt>
                <c:pt idx="10">
                  <c:v>2.0</c:v>
                </c:pt>
                <c:pt idx="11">
                  <c:v>2.0</c:v>
                </c:pt>
                <c:pt idx="12">
                  <c:v>2.0</c:v>
                </c:pt>
                <c:pt idx="13">
                  <c:v>1.0</c:v>
                </c:pt>
                <c:pt idx="14">
                  <c:v>2.0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2.0</c:v>
                </c:pt>
                <c:pt idx="22">
                  <c:v>2.0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3.0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2.0</c:v>
                </c:pt>
                <c:pt idx="31">
                  <c:v>2.0</c:v>
                </c:pt>
                <c:pt idx="32">
                  <c:v>3.0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4.0</c:v>
                </c:pt>
                <c:pt idx="38">
                  <c:v>4.0</c:v>
                </c:pt>
                <c:pt idx="39">
                  <c:v>1.0</c:v>
                </c:pt>
                <c:pt idx="40">
                  <c:v>1.0</c:v>
                </c:pt>
                <c:pt idx="41">
                  <c:v>3.0</c:v>
                </c:pt>
                <c:pt idx="42">
                  <c:v>3.0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2.0</c:v>
                </c:pt>
                <c:pt idx="48">
                  <c:v>3.0</c:v>
                </c:pt>
                <c:pt idx="49">
                  <c:v>4.0</c:v>
                </c:pt>
                <c:pt idx="50">
                  <c:v>2.0</c:v>
                </c:pt>
                <c:pt idx="51">
                  <c:v>1.0</c:v>
                </c:pt>
                <c:pt idx="52">
                  <c:v>1.0</c:v>
                </c:pt>
                <c:pt idx="53">
                  <c:v>2.0</c:v>
                </c:pt>
                <c:pt idx="54">
                  <c:v>3.0</c:v>
                </c:pt>
                <c:pt idx="55">
                  <c:v>4.0</c:v>
                </c:pt>
                <c:pt idx="56">
                  <c:v>2.0</c:v>
                </c:pt>
                <c:pt idx="57">
                  <c:v>1.0</c:v>
                </c:pt>
                <c:pt idx="58">
                  <c:v>1.0</c:v>
                </c:pt>
                <c:pt idx="59">
                  <c:v>2.0</c:v>
                </c:pt>
                <c:pt idx="60">
                  <c:v>3.0</c:v>
                </c:pt>
                <c:pt idx="61">
                  <c:v>4.0</c:v>
                </c:pt>
                <c:pt idx="62">
                  <c:v>2.0</c:v>
                </c:pt>
                <c:pt idx="63">
                  <c:v>1.0</c:v>
                </c:pt>
                <c:pt idx="64">
                  <c:v>1.0</c:v>
                </c:pt>
                <c:pt idx="65">
                  <c:v>2.0</c:v>
                </c:pt>
                <c:pt idx="66">
                  <c:v>3.0</c:v>
                </c:pt>
                <c:pt idx="67">
                  <c:v>4.0</c:v>
                </c:pt>
                <c:pt idx="68">
                  <c:v>2.0</c:v>
                </c:pt>
                <c:pt idx="69">
                  <c:v>1.0</c:v>
                </c:pt>
                <c:pt idx="70">
                  <c:v>1.0</c:v>
                </c:pt>
                <c:pt idx="71">
                  <c:v>2.0</c:v>
                </c:pt>
                <c:pt idx="72">
                  <c:v>3.0</c:v>
                </c:pt>
                <c:pt idx="73">
                  <c:v>4.0</c:v>
                </c:pt>
                <c:pt idx="74">
                  <c:v>2.0</c:v>
                </c:pt>
                <c:pt idx="75">
                  <c:v>1.0</c:v>
                </c:pt>
                <c:pt idx="76">
                  <c:v>1.0</c:v>
                </c:pt>
                <c:pt idx="77">
                  <c:v>2.0</c:v>
                </c:pt>
                <c:pt idx="78">
                  <c:v>3.0</c:v>
                </c:pt>
                <c:pt idx="79">
                  <c:v>4.0</c:v>
                </c:pt>
                <c:pt idx="80">
                  <c:v>2.0</c:v>
                </c:pt>
                <c:pt idx="81">
                  <c:v>1.0</c:v>
                </c:pt>
                <c:pt idx="82">
                  <c:v>1.0</c:v>
                </c:pt>
                <c:pt idx="83">
                  <c:v>2.0</c:v>
                </c:pt>
                <c:pt idx="84">
                  <c:v>3.0</c:v>
                </c:pt>
                <c:pt idx="85">
                  <c:v>4.0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2.0</c:v>
                </c:pt>
                <c:pt idx="90">
                  <c:v>3.0</c:v>
                </c:pt>
                <c:pt idx="91">
                  <c:v>4.0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14.0</c:v>
                </c:pt>
                <c:pt idx="6">
                  <c:v>15.0</c:v>
                </c:pt>
                <c:pt idx="7">
                  <c:v>16.0</c:v>
                </c:pt>
                <c:pt idx="8">
                  <c:v>17.0</c:v>
                </c:pt>
                <c:pt idx="9">
                  <c:v>18.0</c:v>
                </c:pt>
                <c:pt idx="10">
                  <c:v>19.0</c:v>
                </c:pt>
                <c:pt idx="11">
                  <c:v>28.0</c:v>
                </c:pt>
                <c:pt idx="12">
                  <c:v>29.0</c:v>
                </c:pt>
                <c:pt idx="13">
                  <c:v>30.0</c:v>
                </c:pt>
                <c:pt idx="14">
                  <c:v>31.0</c:v>
                </c:pt>
                <c:pt idx="15">
                  <c:v>32.0</c:v>
                </c:pt>
                <c:pt idx="16">
                  <c:v>82.0</c:v>
                </c:pt>
                <c:pt idx="17">
                  <c:v>83.0</c:v>
                </c:pt>
                <c:pt idx="18">
                  <c:v>84.0</c:v>
                </c:pt>
                <c:pt idx="19">
                  <c:v>85.0</c:v>
                </c:pt>
                <c:pt idx="20">
                  <c:v>86.0</c:v>
                </c:pt>
                <c:pt idx="21">
                  <c:v>96.0</c:v>
                </c:pt>
                <c:pt idx="22">
                  <c:v>97.0</c:v>
                </c:pt>
                <c:pt idx="23">
                  <c:v>98.0</c:v>
                </c:pt>
                <c:pt idx="24">
                  <c:v>99.0</c:v>
                </c:pt>
                <c:pt idx="25">
                  <c:v>100.0</c:v>
                </c:pt>
                <c:pt idx="26">
                  <c:v>101.0</c:v>
                </c:pt>
                <c:pt idx="27">
                  <c:v>102.0</c:v>
                </c:pt>
                <c:pt idx="28">
                  <c:v>103.0</c:v>
                </c:pt>
                <c:pt idx="29">
                  <c:v>104.0</c:v>
                </c:pt>
                <c:pt idx="30">
                  <c:v>114.0</c:v>
                </c:pt>
                <c:pt idx="31">
                  <c:v>115.0</c:v>
                </c:pt>
                <c:pt idx="32">
                  <c:v>116.0</c:v>
                </c:pt>
                <c:pt idx="33">
                  <c:v>117.0</c:v>
                </c:pt>
                <c:pt idx="34">
                  <c:v>118.0</c:v>
                </c:pt>
                <c:pt idx="35">
                  <c:v>119.0</c:v>
                </c:pt>
                <c:pt idx="36">
                  <c:v>120.0</c:v>
                </c:pt>
                <c:pt idx="37">
                  <c:v>121.0</c:v>
                </c:pt>
                <c:pt idx="38">
                  <c:v>122.0</c:v>
                </c:pt>
                <c:pt idx="39">
                  <c:v>123.0</c:v>
                </c:pt>
                <c:pt idx="40">
                  <c:v>173.0</c:v>
                </c:pt>
                <c:pt idx="41">
                  <c:v>174.0</c:v>
                </c:pt>
                <c:pt idx="42">
                  <c:v>175.0</c:v>
                </c:pt>
                <c:pt idx="43">
                  <c:v>176.0</c:v>
                </c:pt>
                <c:pt idx="44">
                  <c:v>177.0</c:v>
                </c:pt>
                <c:pt idx="45">
                  <c:v>178.0</c:v>
                </c:pt>
                <c:pt idx="46">
                  <c:v>179.0</c:v>
                </c:pt>
                <c:pt idx="47">
                  <c:v>189.0</c:v>
                </c:pt>
                <c:pt idx="48">
                  <c:v>190.0</c:v>
                </c:pt>
                <c:pt idx="49">
                  <c:v>191.0</c:v>
                </c:pt>
                <c:pt idx="50">
                  <c:v>192.0</c:v>
                </c:pt>
                <c:pt idx="51">
                  <c:v>193.0</c:v>
                </c:pt>
                <c:pt idx="52">
                  <c:v>194.0</c:v>
                </c:pt>
                <c:pt idx="53">
                  <c:v>204.0</c:v>
                </c:pt>
                <c:pt idx="54">
                  <c:v>205.0</c:v>
                </c:pt>
                <c:pt idx="55">
                  <c:v>206.0</c:v>
                </c:pt>
                <c:pt idx="56">
                  <c:v>207.0</c:v>
                </c:pt>
                <c:pt idx="57">
                  <c:v>208.0</c:v>
                </c:pt>
                <c:pt idx="58">
                  <c:v>209.0</c:v>
                </c:pt>
                <c:pt idx="59">
                  <c:v>219.0</c:v>
                </c:pt>
                <c:pt idx="60">
                  <c:v>220.0</c:v>
                </c:pt>
                <c:pt idx="61">
                  <c:v>221.0</c:v>
                </c:pt>
                <c:pt idx="62">
                  <c:v>222.0</c:v>
                </c:pt>
                <c:pt idx="63">
                  <c:v>223.0</c:v>
                </c:pt>
                <c:pt idx="64">
                  <c:v>224.0</c:v>
                </c:pt>
                <c:pt idx="65">
                  <c:v>234.0</c:v>
                </c:pt>
                <c:pt idx="66">
                  <c:v>235.0</c:v>
                </c:pt>
                <c:pt idx="67">
                  <c:v>236.0</c:v>
                </c:pt>
                <c:pt idx="68">
                  <c:v>237.0</c:v>
                </c:pt>
                <c:pt idx="69">
                  <c:v>238.0</c:v>
                </c:pt>
                <c:pt idx="70">
                  <c:v>239.0</c:v>
                </c:pt>
                <c:pt idx="71">
                  <c:v>249.0</c:v>
                </c:pt>
                <c:pt idx="72">
                  <c:v>250.0</c:v>
                </c:pt>
                <c:pt idx="73">
                  <c:v>251.0</c:v>
                </c:pt>
                <c:pt idx="74">
                  <c:v>252.0</c:v>
                </c:pt>
                <c:pt idx="75">
                  <c:v>253.0</c:v>
                </c:pt>
                <c:pt idx="76">
                  <c:v>254.0</c:v>
                </c:pt>
                <c:pt idx="77">
                  <c:v>264.0</c:v>
                </c:pt>
                <c:pt idx="78">
                  <c:v>265.0</c:v>
                </c:pt>
                <c:pt idx="79">
                  <c:v>266.0</c:v>
                </c:pt>
                <c:pt idx="80">
                  <c:v>267.0</c:v>
                </c:pt>
                <c:pt idx="81">
                  <c:v>268.0</c:v>
                </c:pt>
                <c:pt idx="82">
                  <c:v>269.0</c:v>
                </c:pt>
                <c:pt idx="83">
                  <c:v>279.0</c:v>
                </c:pt>
                <c:pt idx="84">
                  <c:v>280.0</c:v>
                </c:pt>
                <c:pt idx="85">
                  <c:v>281.0</c:v>
                </c:pt>
                <c:pt idx="86">
                  <c:v>282.0</c:v>
                </c:pt>
                <c:pt idx="87">
                  <c:v>283.0</c:v>
                </c:pt>
                <c:pt idx="88">
                  <c:v>284.0</c:v>
                </c:pt>
                <c:pt idx="89">
                  <c:v>294.0</c:v>
                </c:pt>
                <c:pt idx="90">
                  <c:v>295.0</c:v>
                </c:pt>
                <c:pt idx="91">
                  <c:v>296.0</c:v>
                </c:pt>
                <c:pt idx="92">
                  <c:v>297.0</c:v>
                </c:pt>
                <c:pt idx="93">
                  <c:v>298.0</c:v>
                </c:pt>
                <c:pt idx="94">
                  <c:v>299.0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0.655172413793103</c:v>
                </c:pt>
                <c:pt idx="15">
                  <c:v>0.103448275862068</c:v>
                </c:pt>
                <c:pt idx="20">
                  <c:v>0.172413793103448</c:v>
                </c:pt>
                <c:pt idx="32">
                  <c:v>0.517241379310344</c:v>
                </c:pt>
                <c:pt idx="39">
                  <c:v>0.379310344827586</c:v>
                </c:pt>
                <c:pt idx="41">
                  <c:v>0.0689655172413793</c:v>
                </c:pt>
                <c:pt idx="52">
                  <c:v>0.448275862068965</c:v>
                </c:pt>
                <c:pt idx="64">
                  <c:v>0.551724137931034</c:v>
                </c:pt>
                <c:pt idx="76">
                  <c:v>0.551724137931034</c:v>
                </c:pt>
                <c:pt idx="88">
                  <c:v>0.551724137931034</c:v>
                </c:pt>
                <c:pt idx="94">
                  <c:v>0.275862068965517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9319800"/>
        <c:axId val="-2119317288"/>
      </c:scatterChart>
      <c:valAx>
        <c:axId val="-2119319800"/>
        <c:scaling>
          <c:orientation val="minMax"/>
          <c:max val="300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9317288"/>
        <c:crosses val="autoZero"/>
        <c:crossBetween val="midCat"/>
      </c:valAx>
      <c:valAx>
        <c:axId val="-2119317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931980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867400" y="1066800"/>
            <a:ext cx="2819400" cy="757782"/>
          </a:xfrm>
          <a:prstGeom prst="wedgeRectCallout">
            <a:avLst>
              <a:gd name="adj1" fmla="val -69495"/>
              <a:gd name="adj2" fmla="val 48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Probability</a:t>
            </a:r>
            <a:endParaRPr lang="en-US" sz="4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029200" y="2446198"/>
            <a:ext cx="2819400" cy="797288"/>
          </a:xfrm>
          <a:prstGeom prst="wedgeRectCallout">
            <a:avLst>
              <a:gd name="adj1" fmla="val -57008"/>
              <a:gd name="adj2" fmla="val -1116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Duration</a:t>
            </a:r>
            <a:endParaRPr lang="en-US" sz="4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85800" y="1540522"/>
            <a:ext cx="2819400" cy="797288"/>
          </a:xfrm>
          <a:prstGeom prst="wedgeRectCallout">
            <a:avLst>
              <a:gd name="adj1" fmla="val 81239"/>
              <a:gd name="adj2" fmla="val -123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Priority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617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(0 Seconds)</a:t>
            </a:r>
            <a:endParaRPr lang="en-US" dirty="0"/>
          </a:p>
        </p:txBody>
      </p:sp>
      <p:sp>
        <p:nvSpPr>
          <p:cNvPr id="64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>
                <a:solidFill>
                  <a:schemeClr val="accent2"/>
                </a:solidFill>
              </a:rPr>
              <a:t>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57800" y="4114800"/>
            <a:ext cx="3657599" cy="2438400"/>
            <a:chOff x="1767304" y="687673"/>
            <a:chExt cx="5388001" cy="4191000"/>
          </a:xfrm>
        </p:grpSpPr>
        <p:sp>
          <p:nvSpPr>
            <p:cNvPr id="41" name="Oval 40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164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Cloud Callout 53"/>
            <p:cNvSpPr/>
            <p:nvPr/>
          </p:nvSpPr>
          <p:spPr>
            <a:xfrm>
              <a:off x="3200400" y="687673"/>
              <a:ext cx="1219200" cy="838200"/>
            </a:xfrm>
            <a:prstGeom prst="cloudCallout">
              <a:avLst>
                <a:gd name="adj1" fmla="val -92145"/>
                <a:gd name="adj2" fmla="val 4998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57800" y="4114800"/>
            <a:ext cx="3649896" cy="2438400"/>
            <a:chOff x="1767304" y="687673"/>
            <a:chExt cx="5395496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72200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53200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436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53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72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43600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(10 Seconds)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V=ALICE_ACKNOWLEGE_BOB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457200" y="1112836"/>
            <a:ext cx="8229600" cy="5059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18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57600" cy="2438400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(20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</a:t>
            </a:r>
            <a:r>
              <a:rPr lang="en-US" sz="2000" i="1" dirty="0">
                <a:solidFill>
                  <a:schemeClr val="accent2"/>
                </a:solidFill>
              </a:rPr>
              <a:t>BOB_HI_ALICE=FALSE</a:t>
            </a:r>
            <a:r>
              <a:rPr lang="en-US" sz="2000" dirty="0">
                <a:solidFill>
                  <a:schemeClr val="accent2"/>
                </a:solidFill>
              </a:rPr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1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39457" cy="2439334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Oval Callout 6"/>
            <p:cNvSpPr/>
            <p:nvPr/>
          </p:nvSpPr>
          <p:spPr>
            <a:xfrm>
              <a:off x="3429000" y="687673"/>
              <a:ext cx="1066800" cy="838200"/>
            </a:xfrm>
            <a:prstGeom prst="wedgeEllipseCallout">
              <a:avLst>
                <a:gd name="adj1" fmla="val -112168"/>
                <a:gd name="adj2" fmla="val 1197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(30 Seconds)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 smtClean="0">
                <a:solidFill>
                  <a:schemeClr val="accent2"/>
                </a:solidFill>
              </a:rPr>
              <a:t>])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2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3962400"/>
            <a:ext cx="3635401" cy="2590799"/>
            <a:chOff x="1767304" y="457200"/>
            <a:chExt cx="5388001" cy="4421473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64705" y="1830678"/>
              <a:ext cx="381002" cy="83819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loud Callout 8"/>
            <p:cNvSpPr/>
            <p:nvPr/>
          </p:nvSpPr>
          <p:spPr>
            <a:xfrm>
              <a:off x="4419600" y="457200"/>
              <a:ext cx="1219200" cy="838200"/>
            </a:xfrm>
            <a:prstGeom prst="cloudCallout">
              <a:avLst>
                <a:gd name="adj1" fmla="val 86134"/>
                <a:gd name="adj2" fmla="val 706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(40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440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231695" y="19812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31695" y="2667000"/>
            <a:ext cx="520905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00400" y="19812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5068" y="19812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91400" y="19812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00400" y="2667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25068" y="2667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391400" y="2667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91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8580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48400" y="3352800"/>
            <a:ext cx="0" cy="91440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34000" y="45720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34000" y="5257800"/>
            <a:ext cx="542332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00400" y="45720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200400" y="5257800"/>
            <a:ext cx="6096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391400" y="45720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91400" y="5257800"/>
            <a:ext cx="533400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645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33528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528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5410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83342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1371600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371600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59858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578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4460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4505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6388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315200" y="152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7503458" y="17526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7942" y="2209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7696200" y="2438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004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3886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52800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541058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2578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54460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4505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388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15200" y="4114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503458" y="4343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507942" y="48006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7696200" y="50292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0342" y="35007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962400" y="37382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4958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46078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53200" y="36531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6665258" y="3890665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907742" y="35052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6019800" y="3742730"/>
            <a:ext cx="457200" cy="22413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99648" y="1434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5715000" y="1066800"/>
            <a:ext cx="2970913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Simple Scenario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Robustness and Non-Determinism</a:t>
            </a:r>
            <a:endParaRPr lang="en-US" dirty="0"/>
          </a:p>
        </p:txBody>
      </p:sp>
      <p:sp>
        <p:nvSpPr>
          <p:cNvPr id="52" name="Isosceles Triangle 51"/>
          <p:cNvSpPr/>
          <p:nvPr/>
        </p:nvSpPr>
        <p:spPr>
          <a:xfrm>
            <a:off x="2857059" y="2309611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52" idx="4"/>
            <a:endCxn id="64" idx="4"/>
          </p:cNvCxnSpPr>
          <p:nvPr/>
        </p:nvCxnSpPr>
        <p:spPr>
          <a:xfrm>
            <a:off x="4847156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2"/>
            <a:endCxn id="64" idx="2"/>
          </p:cNvCxnSpPr>
          <p:nvPr/>
        </p:nvCxnSpPr>
        <p:spPr>
          <a:xfrm>
            <a:off x="2857059" y="3989997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03570" y="4265888"/>
            <a:ext cx="2224601" cy="1360929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828170" y="1629085"/>
            <a:ext cx="2720487" cy="2636804"/>
          </a:xfrm>
          <a:prstGeom prst="line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828170" y="1629085"/>
            <a:ext cx="3629612" cy="263680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828170" y="2126346"/>
            <a:ext cx="4193380" cy="2139541"/>
          </a:xfrm>
          <a:prstGeom prst="line">
            <a:avLst/>
          </a:prstGeom>
          <a:ln w="381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28170" y="1694513"/>
            <a:ext cx="4193380" cy="2571376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28170" y="1629085"/>
            <a:ext cx="3099289" cy="2636803"/>
          </a:xfrm>
          <a:prstGeom prst="line">
            <a:avLst/>
          </a:prstGeom>
          <a:ln w="3810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828170" y="1629085"/>
            <a:ext cx="2431220" cy="2636803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828170" y="2584351"/>
            <a:ext cx="4193380" cy="1681536"/>
          </a:xfrm>
          <a:prstGeom prst="line">
            <a:avLst/>
          </a:prstGeom>
          <a:ln w="381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0"/>
            <a:endCxn id="64" idx="0"/>
          </p:cNvCxnSpPr>
          <p:nvPr/>
        </p:nvCxnSpPr>
        <p:spPr>
          <a:xfrm>
            <a:off x="3852108" y="2309611"/>
            <a:ext cx="1945665" cy="986602"/>
          </a:xfrm>
          <a:prstGeom prst="line">
            <a:avLst/>
          </a:prstGeom>
          <a:ln w="76200" cmpd="sng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/>
          <p:cNvSpPr/>
          <p:nvPr/>
        </p:nvSpPr>
        <p:spPr>
          <a:xfrm>
            <a:off x="4802724" y="3296213"/>
            <a:ext cx="1990097" cy="1680387"/>
          </a:xfrm>
          <a:prstGeom prst="triangle">
            <a:avLst/>
          </a:prstGeom>
          <a:noFill/>
          <a:ln w="76200" cap="sq" cmpd="sng">
            <a:solidFill>
              <a:schemeClr val="bg1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248" y="5486401"/>
            <a:ext cx="349875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Non-Deterministic Model</a:t>
            </a:r>
            <a:endParaRPr 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1253266"/>
            <a:ext cx="2077951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Many Models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648200" y="4207001"/>
            <a:ext cx="2181710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C4BD9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Java Pathfinder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C4BD97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How can we reduce the number of operators within an unmanned aerial system such that the new system is equally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forming and measuring models of prospective systems we can find an effective system with fewer 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Diagram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25362" y="1888303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669252" y="1888303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Simulator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00998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501002" y="5545903"/>
            <a:ext cx="1324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01002" y="5084238"/>
            <a:ext cx="1324852" cy="4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01002" y="4649119"/>
            <a:ext cx="1324360" cy="8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8052" y="4174303"/>
            <a:ext cx="1327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329798" y="4174303"/>
            <a:ext cx="1327566" cy="2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329798" y="4649119"/>
            <a:ext cx="132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329798" y="5098786"/>
            <a:ext cx="132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329798" y="5545903"/>
            <a:ext cx="132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9798" y="37338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329798" y="418745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29798" y="463712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9798" y="5098786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85908" y="37126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85908" y="419604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5908" y="46270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485908" y="50842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317910" y="3429000"/>
            <a:ext cx="1351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29798" y="2971800"/>
            <a:ext cx="13275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317910" y="2497903"/>
            <a:ext cx="13513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2317910" y="2061865"/>
            <a:ext cx="1351342" cy="17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17910" y="20791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17910" y="25101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17910" y="2967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29798" y="1595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498052" y="2040703"/>
            <a:ext cx="1283748" cy="1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498052" y="2497903"/>
            <a:ext cx="1327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498052" y="2955103"/>
            <a:ext cx="1327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498052" y="3412303"/>
            <a:ext cx="1327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0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6400" y="205385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86400" y="250352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486400" y="2965186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Team Diagram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02378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133600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962400" y="2286000"/>
            <a:ext cx="1339978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2895600"/>
            <a:ext cx="1339978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7200" y="179097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495800" y="2057400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9600" y="2438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648200" y="2704828"/>
            <a:ext cx="152400" cy="4572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9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Language and Semantics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48000" y="1219200"/>
            <a:ext cx="2819400" cy="797288"/>
          </a:xfrm>
          <a:prstGeom prst="wedgeRectCallout">
            <a:avLst>
              <a:gd name="adj1" fmla="val -64590"/>
              <a:gd name="adj2" fmla="val 823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495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IDLE</a:t>
            </a:r>
            <a:r>
              <a:rPr lang="en-US" sz="2400" dirty="0" smtClean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</a:t>
            </a:r>
            <a:r>
              <a:rPr lang="en-US" sz="2400" i="1" dirty="0">
                <a:solidFill>
                  <a:schemeClr val="accent2"/>
                </a:solidFill>
              </a:rPr>
              <a:t>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 smtClean="0"/>
              <a:t>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 smtClean="0">
                <a:solidFill>
                  <a:schemeClr val="accent2"/>
                </a:solidFill>
              </a:rPr>
              <a:t>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>
                <a:solidFill>
                  <a:schemeClr val="accent2"/>
                </a:solidFill>
              </a:rPr>
              <a:t>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/>
              <a:t>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838200" y="2209800"/>
            <a:ext cx="2286000" cy="835388"/>
          </a:xfrm>
          <a:prstGeom prst="wedgeRectCallout">
            <a:avLst>
              <a:gd name="adj1" fmla="val 46752"/>
              <a:gd name="adj2" fmla="val -771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</a:t>
            </a:r>
            <a:endParaRPr lang="en-US" sz="44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1219200"/>
            <a:ext cx="2286000" cy="797288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8" name="Rectangular Callout 7"/>
          <p:cNvSpPr/>
          <p:nvPr/>
        </p:nvSpPr>
        <p:spPr>
          <a:xfrm>
            <a:off x="2667000" y="3349621"/>
            <a:ext cx="2286000" cy="838200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Input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052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</TotalTime>
  <Words>421</Words>
  <Application>Microsoft Macintosh PowerPoint</Application>
  <PresentationFormat>On-screen Show (4:3)</PresentationFormat>
  <Paragraphs>225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C-UAS template PPT template 1</vt:lpstr>
      <vt:lpstr>UAS Role Fusion</vt:lpstr>
      <vt:lpstr>PowerPoint Presentation</vt:lpstr>
      <vt:lpstr>PowerPoint Presentation</vt:lpstr>
      <vt:lpstr>Role Fusion</vt:lpstr>
      <vt:lpstr>Team Diagram</vt:lpstr>
      <vt:lpstr>Reduced Team Diagram</vt:lpstr>
      <vt:lpstr>Actor Objects</vt:lpstr>
      <vt:lpstr>Model Language and Semantics</vt:lpstr>
      <vt:lpstr>Model Language and Semantics</vt:lpstr>
      <vt:lpstr>Model Language and Semantics</vt:lpstr>
      <vt:lpstr>Simulation (0 Seconds)</vt:lpstr>
      <vt:lpstr>Simulation (10 Seconds)</vt:lpstr>
      <vt:lpstr>Simulation (20 Seconds)</vt:lpstr>
      <vt:lpstr>Simulation (30 Seconds)</vt:lpstr>
      <vt:lpstr>Simulation (40 Seconds)</vt:lpstr>
      <vt:lpstr>Workload Related Measurements</vt:lpstr>
      <vt:lpstr>UAS Team Diagram</vt:lpstr>
      <vt:lpstr>Operator Actor</vt:lpstr>
      <vt:lpstr>Model Statistics</vt:lpstr>
      <vt:lpstr>Workload Related Measurements</vt:lpstr>
      <vt:lpstr>Robustness and Non-Determinism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Researcher</cp:lastModifiedBy>
  <cp:revision>142</cp:revision>
  <dcterms:created xsi:type="dcterms:W3CDTF">2011-06-18T17:31:48Z</dcterms:created>
  <dcterms:modified xsi:type="dcterms:W3CDTF">2014-03-18T20:19:17Z</dcterms:modified>
</cp:coreProperties>
</file>