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B5E"/>
    <a:srgbClr val="191B53"/>
    <a:srgbClr val="191B4F"/>
    <a:srgbClr val="191B4A"/>
    <a:srgbClr val="181A48"/>
    <a:srgbClr val="243063"/>
    <a:srgbClr val="000054"/>
    <a:srgbClr val="1B2349"/>
    <a:srgbClr val="1A1C47"/>
    <a:srgbClr val="1A1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7" autoAdjust="0"/>
    <p:restoredTop sz="82039" autoAdjust="0"/>
  </p:normalViewPr>
  <p:slideViewPr>
    <p:cSldViewPr snapToObjects="1">
      <p:cViewPr varScale="1">
        <p:scale>
          <a:sx n="83" d="100"/>
          <a:sy n="83" d="100"/>
        </p:scale>
        <p:origin x="-10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BB6C9-9EB7-3A4E-A583-884C369CBAAC}" type="datetimeFigureOut">
              <a:rPr lang="en-US" smtClean="0"/>
              <a:t>1/27/14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C3760-D758-6F4E-BB44-5AD29F8D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38516-6C4E-5E40-ACF9-183F75650A9C}" type="datetimeFigureOut">
              <a:rPr lang="en-US" smtClean="0"/>
              <a:t>1/27/14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E89A-8E65-C34A-8DD6-947F34FD4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5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28800" y="3142113"/>
            <a:ext cx="6629400" cy="1470025"/>
          </a:xfrm>
        </p:spPr>
        <p:txBody>
          <a:bodyPr wrap="square">
            <a:noAutofit/>
          </a:bodyPr>
          <a:lstStyle>
            <a:lvl1pPr algn="r">
              <a:defRPr>
                <a:solidFill>
                  <a:srgbClr val="191B5E"/>
                </a:solidFill>
              </a:defRPr>
            </a:lvl1pPr>
          </a:lstStyle>
          <a:p>
            <a:pPr algn="r">
              <a:lnSpc>
                <a:spcPts val="4000"/>
              </a:lnSpc>
            </a:pPr>
            <a:r>
              <a:rPr lang="en-US" sz="4300" smtClean="0">
                <a:solidFill>
                  <a:srgbClr val="191B5E"/>
                </a:solidFill>
                <a:latin typeface="Calibri"/>
                <a:cs typeface="Calibri"/>
              </a:rPr>
              <a:t>Click to edit Master title style</a:t>
            </a:r>
            <a:endParaRPr lang="en-US" sz="4300" dirty="0">
              <a:solidFill>
                <a:srgbClr val="191B5E"/>
              </a:solidFill>
              <a:latin typeface="Calibri"/>
              <a:cs typeface="Calibri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669940" y="4800600"/>
            <a:ext cx="5788260" cy="1143000"/>
          </a:xfrm>
        </p:spPr>
        <p:txBody>
          <a:bodyPr>
            <a:normAutofit/>
          </a:bodyPr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>
              <a:lnSpc>
                <a:spcPts val="2400"/>
              </a:lnSpc>
            </a:pPr>
            <a:r>
              <a:rPr lang="en-US" sz="2800" smtClean="0"/>
              <a:t>Click to edit Master subtitle style</a:t>
            </a:r>
            <a:endParaRPr lang="en-US" sz="2800" dirty="0"/>
          </a:p>
        </p:txBody>
      </p:sp>
      <p:pic>
        <p:nvPicPr>
          <p:cNvPr id="9" name="Picture 8" descr="C-UASfinalpp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3449682" cy="112560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066800" y="3124200"/>
            <a:ext cx="7391400" cy="0"/>
          </a:xfrm>
          <a:prstGeom prst="line">
            <a:avLst/>
          </a:prstGeom>
          <a:ln w="3175" cap="flat" cmpd="sng" algn="ctr">
            <a:solidFill>
              <a:srgbClr val="191B5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191B5E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191B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0" name="Picture 9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7" name="Picture 6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4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130175"/>
            <a:ext cx="8229600" cy="860425"/>
          </a:xfrm>
        </p:spPr>
        <p:txBody>
          <a:bodyPr>
            <a:normAutofit/>
          </a:bodyPr>
          <a:lstStyle>
            <a:lvl1pPr>
              <a:lnSpc>
                <a:spcPts val="4000"/>
              </a:lnSpc>
              <a:defRPr sz="4300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99060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03D5-BFAE-BF45-A6DE-E2DC10F811E7}" type="datetimeFigureOut">
              <a:rPr lang="en-US" smtClean="0"/>
              <a:t>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-UASfinalpp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87" y="1762980"/>
            <a:ext cx="3449682" cy="1125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07454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1" name="Picture 10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1" name="Picture 10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91B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91B5E"/>
                </a:solidFill>
              </a:defRPr>
            </a:lvl1pPr>
            <a:lvl2pPr>
              <a:defRPr sz="2000">
                <a:solidFill>
                  <a:srgbClr val="191B5E"/>
                </a:solidFill>
              </a:defRPr>
            </a:lvl2pPr>
            <a:lvl3pPr>
              <a:defRPr sz="1800">
                <a:solidFill>
                  <a:srgbClr val="191B5E"/>
                </a:solidFill>
              </a:defRPr>
            </a:lvl3pPr>
            <a:lvl4pPr>
              <a:defRPr sz="1600">
                <a:solidFill>
                  <a:srgbClr val="191B5E"/>
                </a:solidFill>
              </a:defRPr>
            </a:lvl4pPr>
            <a:lvl5pPr>
              <a:defRPr sz="1600">
                <a:solidFill>
                  <a:srgbClr val="191B5E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91B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91B5E"/>
                </a:solidFill>
              </a:defRPr>
            </a:lvl1pPr>
            <a:lvl2pPr>
              <a:defRPr sz="2000">
                <a:solidFill>
                  <a:srgbClr val="191B5E"/>
                </a:solidFill>
              </a:defRPr>
            </a:lvl2pPr>
            <a:lvl3pPr>
              <a:defRPr sz="1800">
                <a:solidFill>
                  <a:srgbClr val="191B5E"/>
                </a:solidFill>
              </a:defRPr>
            </a:lvl3pPr>
            <a:lvl4pPr>
              <a:defRPr sz="1600">
                <a:solidFill>
                  <a:srgbClr val="191B5E"/>
                </a:solidFill>
              </a:defRPr>
            </a:lvl4pPr>
            <a:lvl5pPr>
              <a:defRPr sz="1600">
                <a:solidFill>
                  <a:srgbClr val="191B5E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3" name="Picture 12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99060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9" name="Picture 8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5" name="Picture 4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39096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191B5E"/>
                </a:solidFill>
              </a:defRPr>
            </a:lvl1pPr>
            <a:lvl2pPr>
              <a:defRPr sz="2800">
                <a:solidFill>
                  <a:srgbClr val="191B5E"/>
                </a:solidFill>
              </a:defRPr>
            </a:lvl2pPr>
            <a:lvl3pPr>
              <a:defRPr sz="2400">
                <a:solidFill>
                  <a:srgbClr val="191B5E"/>
                </a:solidFill>
              </a:defRPr>
            </a:lvl3pPr>
            <a:lvl4pPr>
              <a:defRPr sz="2000">
                <a:solidFill>
                  <a:srgbClr val="191B5E"/>
                </a:solidFill>
              </a:defRPr>
            </a:lvl4pPr>
            <a:lvl5pPr>
              <a:defRPr sz="2000">
                <a:solidFill>
                  <a:srgbClr val="191B5E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191B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62896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303D5-BFAE-BF45-A6DE-E2DC10F811E7}" type="datetimeFigureOut">
              <a:rPr lang="en-US" smtClean="0"/>
              <a:t>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-UAS_finalppt_1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C-UAS_finalppt_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Your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Names Go Here</a:t>
            </a:r>
          </a:p>
          <a:p>
            <a:r>
              <a:rPr lang="en-US" dirty="0" smtClean="0"/>
              <a:t>Affiliation</a:t>
            </a:r>
          </a:p>
        </p:txBody>
      </p:sp>
    </p:spTree>
    <p:extLst>
      <p:ext uri="{BB962C8B-B14F-4D97-AF65-F5344CB8AC3E}">
        <p14:creationId xmlns:p14="http://schemas.microsoft.com/office/powerpoint/2010/main" val="4057687722"/>
      </p:ext>
    </p:extLst>
  </p:cSld>
  <p:clrMapOvr>
    <a:masterClrMapping/>
  </p:clrMapOvr>
</p:sld>
</file>

<file path=ppt/theme/theme1.xml><?xml version="1.0" encoding="utf-8"?>
<a:theme xmlns:a="http://schemas.openxmlformats.org/drawingml/2006/main" name="C-UAS template PPT 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5740</TotalTime>
  <Words>8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C-UAS template PPT template 1</vt:lpstr>
      <vt:lpstr>Your Title Goes Here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 Goodrich</cp:lastModifiedBy>
  <cp:revision>49</cp:revision>
  <dcterms:created xsi:type="dcterms:W3CDTF">2011-06-18T17:31:48Z</dcterms:created>
  <dcterms:modified xsi:type="dcterms:W3CDTF">2014-01-27T20:15:24Z</dcterms:modified>
</cp:coreProperties>
</file>