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2"/>
                <c:pt idx="0">
                  <c:v>Planung und Organisation </c:v>
                </c:pt>
                <c:pt idx="1">
                  <c:v>Dokumentation </c:v>
                </c:pt>
                <c:pt idx="2">
                  <c:v>Implementierung von </c:v>
                </c:pt>
                <c:pt idx="3">
                  <c:v>Evaluierungsprogramm </c:v>
                </c:pt>
                <c:pt idx="4">
                  <c:v>Datengenerator Rule Model Inheritance </c:v>
                </c:pt>
                <c:pt idx="5">
                  <c:v>Datengenerator CBR </c:v>
                </c:pt>
                <c:pt idx="6">
                  <c:v>Datenspeicherung </c:v>
                </c:pt>
                <c:pt idx="7">
                  <c:v>User Schnittstelle </c:v>
                </c:pt>
                <c:pt idx="8">
                  <c:v>Rule Model Inheritance Datengenerator Schnittstelle </c:v>
                </c:pt>
                <c:pt idx="9">
                  <c:v>CBR Datengenerator Schnittstelle</c:v>
                </c:pt>
                <c:pt idx="10">
                  <c:v>Vadalog Schnittstelle </c:v>
                </c:pt>
                <c:pt idx="11">
                  <c:v>Schnittstelle Datenspeicherung</c:v>
                </c:pt>
              </c:strCache>
            </c:strRef>
          </c:cat>
          <c:val>
            <c:numRef>
              <c:f>Vergleich_Aufwandsschätzung!$C$3:$C$14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3">
                  <c:v>50</c:v>
                </c:pt>
                <c:pt idx="4">
                  <c:v>140</c:v>
                </c:pt>
                <c:pt idx="5">
                  <c:v>100</c:v>
                </c:pt>
                <c:pt idx="6">
                  <c:v>30</c:v>
                </c:pt>
                <c:pt idx="7">
                  <c:v>50</c:v>
                </c:pt>
                <c:pt idx="8">
                  <c:v>40</c:v>
                </c:pt>
                <c:pt idx="9">
                  <c:v>40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D-4B20-9DF6-57E721E78FB8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2"/>
                <c:pt idx="0">
                  <c:v>Planung und Organisation </c:v>
                </c:pt>
                <c:pt idx="1">
                  <c:v>Dokumentation </c:v>
                </c:pt>
                <c:pt idx="2">
                  <c:v>Implementierung von </c:v>
                </c:pt>
                <c:pt idx="3">
                  <c:v>Evaluierungsprogramm </c:v>
                </c:pt>
                <c:pt idx="4">
                  <c:v>Datengenerator Rule Model Inheritance </c:v>
                </c:pt>
                <c:pt idx="5">
                  <c:v>Datengenerator CBR </c:v>
                </c:pt>
                <c:pt idx="6">
                  <c:v>Datenspeicherung </c:v>
                </c:pt>
                <c:pt idx="7">
                  <c:v>User Schnittstelle </c:v>
                </c:pt>
                <c:pt idx="8">
                  <c:v>Rule Model Inheritance Datengenerator Schnittstelle </c:v>
                </c:pt>
                <c:pt idx="9">
                  <c:v>CBR Datengenerator Schnittstelle</c:v>
                </c:pt>
                <c:pt idx="10">
                  <c:v>Vadalog Schnittstelle </c:v>
                </c:pt>
                <c:pt idx="11">
                  <c:v>Schnittstelle Datenspeicherung</c:v>
                </c:pt>
              </c:strCache>
            </c:strRef>
          </c:cat>
          <c:val>
            <c:numRef>
              <c:f>Vergleich_Aufwandsschätzung!$D$3:$D$14</c:f>
              <c:numCache>
                <c:formatCode>General</c:formatCode>
                <c:ptCount val="12"/>
                <c:pt idx="0">
                  <c:v>102</c:v>
                </c:pt>
                <c:pt idx="1">
                  <c:v>177.25</c:v>
                </c:pt>
                <c:pt idx="3">
                  <c:v>25</c:v>
                </c:pt>
                <c:pt idx="4">
                  <c:v>116</c:v>
                </c:pt>
                <c:pt idx="5">
                  <c:v>28.75</c:v>
                </c:pt>
                <c:pt idx="6">
                  <c:v>12</c:v>
                </c:pt>
                <c:pt idx="7">
                  <c:v>2</c:v>
                </c:pt>
                <c:pt idx="8">
                  <c:v>14</c:v>
                </c:pt>
                <c:pt idx="9">
                  <c:v>7</c:v>
                </c:pt>
                <c:pt idx="10">
                  <c:v>4.5</c:v>
                </c:pt>
                <c:pt idx="1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D-4B20-9DF6-57E721E78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08101"/>
              </p:ext>
            </p:extLst>
          </p:nvPr>
        </p:nvGraphicFramePr>
        <p:xfrm>
          <a:off x="668291" y="1590396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für den konzeptuellen Entwurf, würde die Implementierung enorm erleichtern und wurde etwas unterschätzt</a:t>
            </a:r>
          </a:p>
          <a:p>
            <a:pPr lvl="1"/>
            <a:endParaRPr lang="de-DE" dirty="0"/>
          </a:p>
          <a:p>
            <a:r>
              <a:rPr lang="de-DE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DE" dirty="0"/>
              <a:t>B</a:t>
            </a:r>
            <a:r>
              <a:rPr lang="de-AT" dirty="0" err="1"/>
              <a:t>enutzerdokumentation</a:t>
            </a:r>
            <a:r>
              <a:rPr lang="de-AT" dirty="0"/>
              <a:t>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193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 2</vt:lpstr>
      <vt:lpstr>Office-Design</vt:lpstr>
      <vt:lpstr>Endabgabe PR DKE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38</cp:revision>
  <cp:lastPrinted>2015-10-19T12:36:16Z</cp:lastPrinted>
  <dcterms:created xsi:type="dcterms:W3CDTF">2018-04-19T12:56:50Z</dcterms:created>
  <dcterms:modified xsi:type="dcterms:W3CDTF">2019-02-06T09:30:04Z</dcterms:modified>
</cp:coreProperties>
</file>