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9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6" r:id="rId11"/>
    <p:sldId id="289" r:id="rId12"/>
    <p:sldId id="291" r:id="rId13"/>
    <p:sldId id="292" r:id="rId14"/>
    <p:sldId id="288" r:id="rId15"/>
    <p:sldId id="275" r:id="rId16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288"/>
    <a:srgbClr val="D8D8D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3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08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22.01.2019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22.01.2019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50800" y="5927411"/>
            <a:ext cx="51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 err="1"/>
              <a:t>titel</a:t>
            </a:r>
            <a:r>
              <a:rPr lang="de-AT" noProof="0" dirty="0"/>
              <a:t>, 3 kleine </a:t>
            </a:r>
            <a:r>
              <a:rPr lang="de-AT" noProof="0" dirty="0" err="1"/>
              <a:t>bilder</a:t>
            </a:r>
            <a:r>
              <a:rPr lang="de-AT" noProof="0" dirty="0"/>
              <a:t> und </a:t>
            </a:r>
            <a:r>
              <a:rPr lang="de-AT" noProof="0" dirty="0" err="1"/>
              <a:t>text</a:t>
            </a:r>
            <a:endParaRPr lang="de-AT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7809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49322" y="3309042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49322" y="4834936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schmales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8467"/>
            <a:ext cx="2418223" cy="44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ßes Image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imagebild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Formeln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8864" y="1775981"/>
            <a:ext cx="5940000" cy="41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8864" y="5948381"/>
            <a:ext cx="5940000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49322" y="1785900"/>
            <a:ext cx="7935578" cy="41724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9322" y="5958300"/>
            <a:ext cx="7935578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633345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633345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ein danke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95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7960" y="216000"/>
            <a:ext cx="8708080" cy="64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971" y="551477"/>
            <a:ext cx="7938000" cy="194363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45" y="3879265"/>
            <a:ext cx="7926926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5957925" y="5472268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05" y="5191200"/>
            <a:ext cx="2115244" cy="12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181509" y="2623322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5539" y="5468397"/>
            <a:ext cx="1057432" cy="7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792414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793800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AT" noProof="0" dirty="0"/>
              <a:t>Platz für 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0551" y="3543300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1936933"/>
            <a:ext cx="7938000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AT" noProof="0" dirty="0"/>
              <a:t>In Kooperation mit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9322" y="1779938"/>
            <a:ext cx="7938000" cy="44244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000"/>
              </a:spcBef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AT" noProof="0" dirty="0"/>
              <a:t>Kapitel 1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2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3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9322" y="651700"/>
            <a:ext cx="7938194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/>
              <a:t>Platz für</a:t>
            </a:r>
            <a:br>
              <a:rPr lang="de-DE" noProof="0" dirty="0"/>
            </a:br>
            <a:r>
              <a:rPr lang="de-DE" noProof="0" dirty="0"/>
              <a:t>EINE ÜBERSICHT / AGENDA</a:t>
            </a:r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8268" y="5927411"/>
            <a:ext cx="7925378" cy="278642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DFB297D7-21D1-0549-A74D-BD032133048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2FCA2C60-3929-1D49-B29C-C60A97789EE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vergleich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4693116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noProof="0" dirty="0"/>
              <a:t>TitelmUsterformat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AT" noProof="0" dirty="0"/>
              <a:t>Textmasterformat bearbeiten</a:t>
            </a:r>
          </a:p>
          <a:p>
            <a:pPr lvl="1"/>
            <a:r>
              <a:rPr lang="de-AT" noProof="0" dirty="0"/>
              <a:t>Zweite Ebene</a:t>
            </a:r>
          </a:p>
          <a:p>
            <a:pPr lvl="2"/>
            <a:r>
              <a:rPr lang="de-AT" noProof="0" dirty="0"/>
              <a:t>Dritte Ebene</a:t>
            </a:r>
          </a:p>
          <a:p>
            <a:pPr lvl="3"/>
            <a:r>
              <a:rPr lang="de-AT" noProof="0" dirty="0"/>
              <a:t>Vierte Ebene</a:t>
            </a:r>
          </a:p>
          <a:p>
            <a:pPr lvl="4"/>
            <a:r>
              <a:rPr lang="de-AT" noProof="0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noProof="0" dirty="0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977D763E-6462-E748-A364-8301CFB7D35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91" t="9873" r="13244" b="34352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8" r:id="rId3"/>
    <p:sldLayoutId id="2147483661" r:id="rId4"/>
    <p:sldLayoutId id="2147483669" r:id="rId5"/>
    <p:sldLayoutId id="2147483670" r:id="rId6"/>
    <p:sldLayoutId id="2147483662" r:id="rId7"/>
    <p:sldLayoutId id="2147483681" r:id="rId8"/>
    <p:sldLayoutId id="2147483664" r:id="rId9"/>
    <p:sldLayoutId id="2147483683" r:id="rId10"/>
    <p:sldLayoutId id="2147483684" r:id="rId11"/>
    <p:sldLayoutId id="2147483675" r:id="rId12"/>
    <p:sldLayoutId id="2147483674" r:id="rId13"/>
    <p:sldLayoutId id="2147483666" r:id="rId14"/>
    <p:sldLayoutId id="2147483672" r:id="rId15"/>
    <p:sldLayoutId id="2147483673" r:id="rId16"/>
    <p:sldLayoutId id="2147483680" r:id="rId17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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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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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AB6E647C-B3AC-4920-9CF3-08BC99565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30" y="4996184"/>
            <a:ext cx="7924140" cy="1130301"/>
          </a:xfrm>
        </p:spPr>
        <p:txBody>
          <a:bodyPr/>
          <a:lstStyle/>
          <a:p>
            <a:r>
              <a:rPr lang="de-AT" b="1" dirty="0"/>
              <a:t>Teammitglieder:</a:t>
            </a:r>
            <a:endParaRPr lang="de-AT" dirty="0"/>
          </a:p>
          <a:p>
            <a:r>
              <a:rPr lang="de-AT" dirty="0"/>
              <a:t>k01607605, </a:t>
            </a:r>
            <a:r>
              <a:rPr lang="de-AT" dirty="0" err="1"/>
              <a:t>Aistleithner</a:t>
            </a:r>
            <a:r>
              <a:rPr lang="de-AT" dirty="0"/>
              <a:t> Andrea	k01256561, </a:t>
            </a:r>
            <a:r>
              <a:rPr lang="de-AT" dirty="0" err="1"/>
              <a:t>Dusanic</a:t>
            </a:r>
            <a:r>
              <a:rPr lang="de-AT" dirty="0"/>
              <a:t> Maja</a:t>
            </a:r>
          </a:p>
          <a:p>
            <a:r>
              <a:rPr lang="de-AT" dirty="0"/>
              <a:t>k01356577, </a:t>
            </a:r>
            <a:r>
              <a:rPr lang="de-AT" dirty="0" err="1"/>
              <a:t>Teuchtmann</a:t>
            </a:r>
            <a:r>
              <a:rPr lang="de-AT" dirty="0"/>
              <a:t> Alexander	k01356229, Tomic Milos</a:t>
            </a:r>
          </a:p>
          <a:p>
            <a:endParaRPr lang="de-AT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D883D20-2CB3-401C-B78A-67DAB5AD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 Data &amp; Knowledge Engineering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C89638-D333-4962-B13E-BDDCA2936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Abschlusspräsentation</a:t>
            </a:r>
            <a:endParaRPr lang="de-AT" dirty="0"/>
          </a:p>
          <a:p>
            <a:r>
              <a:rPr lang="de-AT" dirty="0"/>
              <a:t>Team 2</a:t>
            </a:r>
          </a:p>
        </p:txBody>
      </p:sp>
    </p:spTree>
    <p:extLst>
      <p:ext uri="{BB962C8B-B14F-4D97-AF65-F5344CB8AC3E}">
        <p14:creationId xmlns:p14="http://schemas.microsoft.com/office/powerpoint/2010/main" val="796489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EDF01-0ED2-4A5B-8ED3-59308913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52" y="1937078"/>
            <a:ext cx="7938194" cy="938696"/>
          </a:xfrm>
        </p:spPr>
        <p:txBody>
          <a:bodyPr/>
          <a:lstStyle/>
          <a:p>
            <a:pPr algn="ctr"/>
            <a:r>
              <a:rPr lang="de-DE" dirty="0"/>
              <a:t>CBR Code und Programm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F925B3E-891E-4198-A540-265DF60D54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05DBBC-F7C5-4BF7-8D5F-06D9772574B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C4599D-9B1E-445F-9D76-1165E847324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256D95-BF70-43AB-87C8-5FC31AE4540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CD710AA8-DF93-42E9-ACC4-207D0C1FE7B1}"/>
              </a:ext>
            </a:extLst>
          </p:cNvPr>
          <p:cNvSpPr txBox="1">
            <a:spLocks/>
          </p:cNvSpPr>
          <p:nvPr/>
        </p:nvSpPr>
        <p:spPr>
          <a:xfrm>
            <a:off x="2548858" y="2950922"/>
            <a:ext cx="3449383" cy="1130300"/>
          </a:xfrm>
          <a:prstGeom prst="rect">
            <a:avLst/>
          </a:prstGeom>
        </p:spPr>
        <p:txBody>
          <a:bodyPr/>
          <a:lstStyle>
            <a:lvl1pPr marL="324000" indent="-324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24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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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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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/>
              <a:t>Demonstration in </a:t>
            </a:r>
            <a:r>
              <a:rPr lang="de-DE" dirty="0" err="1"/>
              <a:t>Eclipse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4745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AC62C-746C-4628-8735-AE5C65C3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RMI</a:t>
            </a:r>
            <a:endParaRPr lang="de-AT" dirty="0"/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B1863FE2-3775-43A7-B315-80AE184CFF7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1287" r="-232" b="-525"/>
          <a:stretch/>
        </p:blipFill>
        <p:spPr>
          <a:xfrm>
            <a:off x="2271609" y="1923788"/>
            <a:ext cx="4478695" cy="3633817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AA3570-B6F8-4DB3-9EA7-E3CD1BC8F3A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849E00-A582-4A12-8010-DEE6EBA67BBF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8CC816-9DF0-408B-ACC4-67DDC73005F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AD73AA4-B322-4642-85DF-457569BC6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311" y="1218102"/>
            <a:ext cx="7925378" cy="4150016"/>
          </a:xfrm>
        </p:spPr>
        <p:txBody>
          <a:bodyPr/>
          <a:lstStyle/>
          <a:p>
            <a:r>
              <a:rPr lang="de-DE" dirty="0"/>
              <a:t> Umsetzung mithilfe von Objekten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8468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45D5C-C1BE-4635-B801-471CAC66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06" y="141072"/>
            <a:ext cx="7938194" cy="938696"/>
          </a:xfrm>
        </p:spPr>
        <p:txBody>
          <a:bodyPr/>
          <a:lstStyle/>
          <a:p>
            <a:r>
              <a:rPr lang="de-DE" dirty="0" err="1"/>
              <a:t>rmi</a:t>
            </a:r>
            <a:endParaRPr lang="de-AT" dirty="0"/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FC16E580-F8F7-45CD-9D72-F79B7D0364D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5" b="3095"/>
          <a:stretch/>
        </p:blipFill>
        <p:spPr>
          <a:xfrm>
            <a:off x="2190378" y="3012285"/>
            <a:ext cx="4273303" cy="3650376"/>
          </a:xfr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AF9462-49BE-4409-BAF9-AEE5297FEE6C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D1BEC5-D9DD-4B37-BA72-6D57814F735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7F6CCD9-29E9-43FB-A7BE-303D59B52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61" y="694195"/>
            <a:ext cx="7925378" cy="4150016"/>
          </a:xfrm>
        </p:spPr>
        <p:txBody>
          <a:bodyPr/>
          <a:lstStyle/>
          <a:p>
            <a:r>
              <a:rPr lang="de-DE" dirty="0"/>
              <a:t>Auswahl RMI bei Programmstart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User Schnittstelle RMI – User Eingaben</a:t>
            </a:r>
          </a:p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2627821-9C50-4D30-9E88-C9A32B6BC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378" y="1313188"/>
            <a:ext cx="3442177" cy="1358348"/>
          </a:xfrm>
          <a:prstGeom prst="rect">
            <a:avLst/>
          </a:prstGeom>
        </p:spPr>
      </p:pic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033F6C21-8884-45E6-87A9-3671BA169AB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48268" y="5927411"/>
            <a:ext cx="7925378" cy="278642"/>
          </a:xfrm>
        </p:spPr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7383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89269A-8351-4535-B5D3-93AABC21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52" y="833698"/>
            <a:ext cx="7938194" cy="938696"/>
          </a:xfrm>
        </p:spPr>
        <p:txBody>
          <a:bodyPr/>
          <a:lstStyle/>
          <a:p>
            <a:r>
              <a:rPr lang="de-DE" dirty="0"/>
              <a:t>RMI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2E210C4-F65A-49DA-B8CD-5DE4D7F98C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1B1EAA-771F-4306-9A05-535CE5D8A41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AF9763-E460-46EF-9297-14BDEC6D3688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5EB58D-355F-48D1-BD36-8BB480BC6DE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416E8F8-3660-4EA8-B35D-480BC1BE4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Output Evaluierung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CC6EA6A-8417-4504-9484-92ED9FB26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" y="2915655"/>
            <a:ext cx="4461467" cy="121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94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9EA41A-3C3C-4B2E-AD78-9849C6B5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Datenspeicherung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417919A-52EE-4E33-9782-C6D0A2B7C8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5C944B-F86B-49FC-A1DE-E7047F7B034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7D1BC5-1A3D-449B-B943-8CD7A6E4FCA2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0A8531-AFFE-4A81-B847-3D3AD344738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31D9CC4-325C-480E-8392-345CE1B86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5992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69F164-A1B9-41CF-992E-01DFE413BA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29650" y="6396038"/>
            <a:ext cx="514350" cy="365125"/>
          </a:xfrm>
        </p:spPr>
        <p:txBody>
          <a:bodyPr/>
          <a:lstStyle/>
          <a:p>
            <a:fld id="{DFB297D7-21D1-0549-A74D-BD032133048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5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52EAC-7BA0-4FC9-A458-210609F7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Architektur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9B5DCF-DE73-411A-8B98-C0C71B72769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B8B4DC7-5D8A-4779-8471-BADA606A1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2" y="1590396"/>
            <a:ext cx="7718215" cy="41610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428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9F703-9B73-4F3B-BC79-3DBA6DE8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8C019E-6932-4755-9D3B-CA60676EB9AE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EA4EF8EB-F4F7-4645-A9FB-CE478975F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11"/>
          <a:stretch/>
        </p:blipFill>
        <p:spPr>
          <a:xfrm>
            <a:off x="2267713" y="1590396"/>
            <a:ext cx="4608573" cy="443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02CF2-40F8-45F9-81F6-B43D3668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Werkzeuge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B610D00-D0E6-4E03-9143-BA501B2840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DB80DB-DC82-465D-B71B-5867C98C01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8C1C8-63DC-4D44-81A3-2A79E7D98BCB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3A4066-0237-47DE-8C9A-B0E781B725E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16C480B-6B27-4CEE-8DB2-2699CA34F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Programmiersprache </a:t>
            </a:r>
          </a:p>
          <a:p>
            <a:pPr lvl="1"/>
            <a:r>
              <a:rPr lang="de-DE" dirty="0"/>
              <a:t>Java 8</a:t>
            </a:r>
          </a:p>
          <a:p>
            <a:pPr lvl="1"/>
            <a:endParaRPr lang="de-DE" dirty="0"/>
          </a:p>
          <a:p>
            <a:r>
              <a:rPr lang="de-DE" dirty="0"/>
              <a:t>Entwicklungsumgebung </a:t>
            </a:r>
          </a:p>
          <a:p>
            <a:pPr lvl="1"/>
            <a:r>
              <a:rPr lang="de-DE" dirty="0" err="1"/>
              <a:t>Eclipse</a:t>
            </a:r>
            <a:r>
              <a:rPr lang="de-DE" dirty="0"/>
              <a:t> </a:t>
            </a:r>
          </a:p>
          <a:p>
            <a:pPr lvl="1"/>
            <a:endParaRPr lang="de-DE" dirty="0"/>
          </a:p>
          <a:p>
            <a:r>
              <a:rPr lang="de-DE" dirty="0"/>
              <a:t>JDBC Connector</a:t>
            </a:r>
          </a:p>
          <a:p>
            <a:pPr lvl="1"/>
            <a:r>
              <a:rPr lang="de-DE" dirty="0"/>
              <a:t>mysql-connector-java-8.0.13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1482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1C8D5-2A19-4038-BEE1-EB139E85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Aufwandsschätzung &amp; Aufgabenbereiche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5CF27BE-047F-4C5D-8029-5B4426EB6EE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F12348-D14D-4DCC-9962-A4D1B34EE27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5284CE-F1A3-4279-8C2C-A35EB3D1C71A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B1BB-7407-42E5-B006-12C113D4C45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446B7D4-1E32-4498-8818-2A009CD85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545" y="1779883"/>
            <a:ext cx="8382910" cy="343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3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1FF83-ED42-47B4-B09C-78C73A02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Aufwandsschätzung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00A2495-AA29-4783-9398-EC12B5C2E6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A2E27A-29EA-46AD-B100-025157510F4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D748B0-D6D9-4943-9B5A-C311E439D699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7D3BCB-8B24-4284-B08E-3972DCE9B58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B41A29B-99D3-4EFA-8166-B93DD546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Ungefährer Vergleich</a:t>
            </a:r>
          </a:p>
          <a:p>
            <a:r>
              <a:rPr lang="de-DE" dirty="0"/>
              <a:t>Manche Bereiche wurden bei der Zeiterfassung nicht unterschieden</a:t>
            </a:r>
          </a:p>
          <a:p>
            <a:r>
              <a:rPr lang="de-DE" dirty="0"/>
              <a:t>Waren in der Schätzung nicht geplant</a:t>
            </a:r>
          </a:p>
          <a:p>
            <a:pPr lvl="1"/>
            <a:r>
              <a:rPr lang="de-DE" dirty="0"/>
              <a:t>Gruppenbesprechungen </a:t>
            </a:r>
          </a:p>
          <a:p>
            <a:pPr lvl="1"/>
            <a:r>
              <a:rPr lang="de-DE" dirty="0"/>
              <a:t>LVA Präsenztermine</a:t>
            </a:r>
          </a:p>
          <a:p>
            <a:pPr lvl="1"/>
            <a:r>
              <a:rPr lang="de-DE" dirty="0"/>
              <a:t>Repository </a:t>
            </a:r>
            <a:endParaRPr lang="de-AT" dirty="0"/>
          </a:p>
          <a:p>
            <a:pPr lvl="1"/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0BBEF6D-0799-43B3-9FAD-DD05B7A5B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626" y="3560707"/>
            <a:ext cx="5050537" cy="329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2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AC62C-746C-4628-8735-AE5C65C3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CBR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2CDFDB-D82E-4756-BC4B-F3AB2BE39D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AA3570-B6F8-4DB3-9EA7-E3CD1BC8F3A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849E00-A582-4A12-8010-DEE6EBA67BBF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8CC816-9DF0-408B-ACC4-67DDC73005F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AD73AA4-B322-4642-85DF-457569BC6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Umsetzung mithilfe von Objekten</a:t>
            </a:r>
          </a:p>
          <a:p>
            <a:endParaRPr lang="de-DE" dirty="0"/>
          </a:p>
          <a:p>
            <a:r>
              <a:rPr lang="de-DE" dirty="0"/>
              <a:t>1 Hauptmethode mit Hilfsmethoden</a:t>
            </a:r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46AFEF6-94BB-4C3D-8F91-25F3954BE3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419" b="2967"/>
          <a:stretch/>
        </p:blipFill>
        <p:spPr>
          <a:xfrm>
            <a:off x="5499704" y="867665"/>
            <a:ext cx="2845307" cy="217892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9B09C1F-ADED-4D93-99A2-8C9ECB689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54" y="3222228"/>
            <a:ext cx="6869381" cy="298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2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45D5C-C1BE-4635-B801-471CAC66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CBR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EEF255C-ECAA-409F-9127-829F990110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77E9D5-91BC-4CF4-9EDD-E0A1FAEFE25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AF9462-49BE-4409-BAF9-AEE5297FEE6C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D1BEC5-D9DD-4B37-BA72-6D57814F735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7F6CCD9-29E9-43FB-A7BE-303D59B52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Auswahl CBR bei Programmstart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User Schnittstelle CBR – User Eingaben</a:t>
            </a:r>
          </a:p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2627821-9C50-4D30-9E88-C9A32B6BC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911" y="2400555"/>
            <a:ext cx="3442177" cy="135834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E8A63F0-D7D2-4232-8974-2E6BEA426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764" y="4030476"/>
            <a:ext cx="5171836" cy="238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84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89269A-8351-4535-B5D3-93AABC21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CBR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2E210C4-F65A-49DA-B8CD-5DE4D7F98C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1B1EAA-771F-4306-9A05-535CE5D8A41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AF9763-E460-46EF-9297-14BDEC6D3688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5EB58D-355F-48D1-BD36-8BB480BC6DE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416E8F8-3660-4EA8-B35D-480BC1BE4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Output – kleiner Auszug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Output Evaluierung</a:t>
            </a:r>
          </a:p>
          <a:p>
            <a:endParaRPr lang="de-DE" dirty="0"/>
          </a:p>
          <a:p>
            <a:endParaRPr lang="de-DE" dirty="0"/>
          </a:p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BEAAE18-2AF0-4CF1-A4DE-A44005DFB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447" y="2343434"/>
            <a:ext cx="6351389" cy="150896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CC6EA6A-8417-4504-9484-92ED9FB26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447" y="4602412"/>
            <a:ext cx="4461467" cy="121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1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Vorlage_WIN_IE Kopie" id="{7309C7A1-9513-6245-992D-BD5F0FCCBA64}" vid="{DBCB829A-915E-2D4F-A73C-073BABE8C67C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Praesentation_Vorlage_WIN_IE</Template>
  <TotalTime>0</TotalTime>
  <Words>176</Words>
  <Application>Microsoft Office PowerPoint</Application>
  <PresentationFormat>Bildschirmpräsentation (4:3)</PresentationFormat>
  <Paragraphs>82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Arial Black</vt:lpstr>
      <vt:lpstr>Wingdings 2</vt:lpstr>
      <vt:lpstr>Office-Design</vt:lpstr>
      <vt:lpstr>PR Data &amp; Knowledge Engineering</vt:lpstr>
      <vt:lpstr>Architektur</vt:lpstr>
      <vt:lpstr>Architektur</vt:lpstr>
      <vt:lpstr>Verwendete Werkzeuge</vt:lpstr>
      <vt:lpstr>Aufwandsschätzung &amp; Aufgabenbereiche</vt:lpstr>
      <vt:lpstr>Vergleich Aufwandsschätzung</vt:lpstr>
      <vt:lpstr>CBR</vt:lpstr>
      <vt:lpstr>CBR</vt:lpstr>
      <vt:lpstr>CBR</vt:lpstr>
      <vt:lpstr>CBR Code und Programm</vt:lpstr>
      <vt:lpstr>RMI</vt:lpstr>
      <vt:lpstr>rmi</vt:lpstr>
      <vt:lpstr>RMI</vt:lpstr>
      <vt:lpstr>Datenspeicherung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Angela Andorfer</dc:creator>
  <cp:lastModifiedBy> </cp:lastModifiedBy>
  <cp:revision>30</cp:revision>
  <cp:lastPrinted>2015-10-19T12:36:16Z</cp:lastPrinted>
  <dcterms:created xsi:type="dcterms:W3CDTF">2018-04-19T12:56:50Z</dcterms:created>
  <dcterms:modified xsi:type="dcterms:W3CDTF">2019-01-22T18:07:25Z</dcterms:modified>
</cp:coreProperties>
</file>