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78" r:id="rId4"/>
    <p:sldId id="260" r:id="rId5"/>
    <p:sldId id="279" r:id="rId6"/>
    <p:sldId id="281" r:id="rId7"/>
    <p:sldId id="276" r:id="rId8"/>
    <p:sldId id="277" r:id="rId9"/>
    <p:sldId id="275" r:id="rId10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AB6E647C-B3AC-4920-9CF3-08BC9956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30" y="4996184"/>
            <a:ext cx="7924140" cy="1130301"/>
          </a:xfrm>
        </p:spPr>
        <p:txBody>
          <a:bodyPr/>
          <a:lstStyle/>
          <a:p>
            <a:r>
              <a:rPr lang="de-AT" b="1" dirty="0"/>
              <a:t>Teammitglieder:</a:t>
            </a:r>
            <a:endParaRPr lang="de-AT" dirty="0"/>
          </a:p>
          <a:p>
            <a:r>
              <a:rPr lang="de-AT" dirty="0"/>
              <a:t>k01607605, </a:t>
            </a:r>
            <a:r>
              <a:rPr lang="de-AT" dirty="0" err="1"/>
              <a:t>Aistleithner</a:t>
            </a:r>
            <a:r>
              <a:rPr lang="de-AT" dirty="0"/>
              <a:t> Andrea	k01256561, </a:t>
            </a:r>
            <a:r>
              <a:rPr lang="de-AT" dirty="0" err="1"/>
              <a:t>Dusanic</a:t>
            </a:r>
            <a:r>
              <a:rPr lang="de-AT" dirty="0"/>
              <a:t> Maja</a:t>
            </a:r>
          </a:p>
          <a:p>
            <a:r>
              <a:rPr lang="de-AT" dirty="0"/>
              <a:t>k01356577, </a:t>
            </a:r>
            <a:r>
              <a:rPr lang="de-AT" dirty="0" err="1"/>
              <a:t>Teuchtmann</a:t>
            </a:r>
            <a:r>
              <a:rPr lang="de-AT" dirty="0"/>
              <a:t> Alexander	k01356229, Tomic Milos</a:t>
            </a:r>
          </a:p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883D20-2CB3-401C-B78A-67DAB5A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 Data &amp; Knowledge Engineering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C89638-D333-4962-B13E-BDDCA293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cap="all" dirty="0"/>
              <a:t>Implementierung Zwischenpräsentation</a:t>
            </a:r>
          </a:p>
          <a:p>
            <a:r>
              <a:rPr lang="de-AT" dirty="0"/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79648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2EAC-7BA0-4FC9-A458-210609F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5DCF-DE73-411A-8B98-C0C71B72769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186C0CA-E812-48A7-A3BE-4FB2876A31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26" y="1265401"/>
            <a:ext cx="6612148" cy="4728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28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F703-9B73-4F3B-BC79-3DBA6DE8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Programmstruktur</a:t>
            </a:r>
            <a:br>
              <a:rPr lang="de-DE" dirty="0"/>
            </a:br>
            <a:endParaRPr lang="de-AT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91425B7-19E2-42C2-A12B-4134AD1C2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14F705A-A7FF-4747-AEB2-BE4BC9C22E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C019E-6932-4755-9D3B-CA60676EB9A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172DCFF-7CB7-4563-95FC-B7F4E665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Umsetzung der System Planung im Programm</a:t>
            </a:r>
            <a:endParaRPr lang="de-AT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576882C-F594-49C7-B5B3-0B377295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99" y="2299526"/>
            <a:ext cx="5236601" cy="34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A0E99-C3BE-44C2-93FE-8D5612A1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CBR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A2C01-0708-444D-8F72-86A0F71C16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79BD5F-7B74-48CD-B679-2ABFA3DE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CBR Programmteil besteht aus folgenden Klassen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C1C767-27B4-44C4-A695-BB7988DD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" y="2465787"/>
            <a:ext cx="7273158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6E87C-981A-483C-A11F-1EC190B6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CBR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B7AF8B-8F3A-438F-A32A-1B4FE52EC7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B10E02-E68C-404B-BD71-4B225EBDE4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013C7-F081-468D-B132-F725A2114B8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3C8E8-0787-4FD4-8DFB-7AFF59647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8B45FAF-348C-4A86-BD8F-FF3A024F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/>
          <a:p>
            <a:r>
              <a:rPr lang="de-DE" dirty="0"/>
              <a:t>Aufteilung Code Generierung auf die Methoden</a:t>
            </a:r>
            <a:endParaRPr lang="de-AT" dirty="0"/>
          </a:p>
        </p:txBody>
      </p:sp>
      <p:pic>
        <p:nvPicPr>
          <p:cNvPr id="14" name="Inhaltsplatzhalter 10">
            <a:extLst>
              <a:ext uri="{FF2B5EF4-FFF2-40B4-BE49-F238E27FC236}">
                <a16:creationId xmlns:a16="http://schemas.microsoft.com/office/drawing/2014/main" id="{34B19E96-974B-47E3-B8CE-8DE36709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38" y="3049127"/>
            <a:ext cx="7938194" cy="302858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409A2F-CF67-49D2-8BDD-AFB751AF9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4" y="2451147"/>
            <a:ext cx="5587052" cy="3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E858-90C9-482B-866E-4D52E9D7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Abweichung </a:t>
            </a:r>
            <a:br>
              <a:rPr lang="de-DE" dirty="0"/>
            </a:br>
            <a:r>
              <a:rPr lang="de-DE" dirty="0"/>
              <a:t>Konzeptueller Entwurf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0A4BA1-5F0B-407C-9B7F-12803AFE9F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ADD5B5-AAAF-4A17-80AD-C6CECB84D8C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79E280-F9BF-493F-82F1-3160CE6B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Konzeptueller Entwurf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Eingabeparameter</a:t>
            </a:r>
          </a:p>
          <a:p>
            <a:pPr lvl="2"/>
            <a:r>
              <a:rPr lang="de-AT" dirty="0"/>
              <a:t>Parameter: 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de-AT" dirty="0" err="1"/>
              <a:t>Contexte</a:t>
            </a:r>
            <a:r>
              <a:rPr lang="de-AT" dirty="0"/>
              <a:t>: (Integer)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40CC98C-E57A-4E10-9D54-CEB411AEFE8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 marL="324000" lvl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Char char=""/>
            </a:pPr>
            <a:r>
              <a:rPr lang="de-DE" sz="2000" dirty="0"/>
              <a:t>Implementierung</a:t>
            </a:r>
          </a:p>
          <a:p>
            <a:pPr marL="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lvl="1"/>
            <a:r>
              <a:rPr lang="de-DE" dirty="0"/>
              <a:t>Eingabeparameter</a:t>
            </a:r>
          </a:p>
          <a:p>
            <a:pPr lvl="2"/>
            <a:r>
              <a:rPr lang="de-DE" dirty="0"/>
              <a:t>Parameter: </a:t>
            </a:r>
            <a:r>
              <a:rPr lang="de-AT" dirty="0"/>
              <a:t>(Integer)</a:t>
            </a:r>
          </a:p>
          <a:p>
            <a:pPr lvl="2"/>
            <a:r>
              <a:rPr lang="de-AT" dirty="0"/>
              <a:t>Parameter Values: (Integer) </a:t>
            </a:r>
          </a:p>
          <a:p>
            <a:pPr lvl="2"/>
            <a:r>
              <a:rPr lang="en-US" dirty="0"/>
              <a:t>Business Cases: (Integer)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891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209DD-75D3-4862-8B98-E641FAC9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RMI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F217E7-FEC3-40BC-B206-9F338FCDAC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05E70-D279-4E69-B758-2EFFE98C4B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3AE14-4B30-4336-A3CF-9EC255CECF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331A8B1-3279-4B17-AC62-521E86B3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195"/>
          <a:stretch/>
        </p:blipFill>
        <p:spPr>
          <a:xfrm>
            <a:off x="1549400" y="1590396"/>
            <a:ext cx="6345044" cy="29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402D8-3BC1-4E3A-9E64-D5655B0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DatenSpeicherung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15CB59-6261-450E-B5A8-3689B1F96F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DD067-582D-4B7D-B58B-FCE60731AC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87AD0-929E-4E73-AE2A-F73A938496A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FB297D7-21D1-0549-A74D-BD032133048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321952F-8BD8-477A-A632-9AF99683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69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9F164-A1B9-41CF-992E-01DFE413BA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9650" y="6396038"/>
            <a:ext cx="514350" cy="365125"/>
          </a:xfrm>
        </p:spPr>
        <p:txBody>
          <a:bodyPr/>
          <a:lstStyle/>
          <a:p>
            <a:fld id="{DFB297D7-21D1-0549-A74D-BD03213304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0</TotalTime>
  <Words>100</Words>
  <Application>Microsoft Office PowerPoint</Application>
  <PresentationFormat>Bildschirmpräsentation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Wingdings 2</vt:lpstr>
      <vt:lpstr>Office-Design</vt:lpstr>
      <vt:lpstr>PR Data &amp; Knowledge Engineering</vt:lpstr>
      <vt:lpstr>System Overview</vt:lpstr>
      <vt:lpstr>Programmstruktur </vt:lpstr>
      <vt:lpstr>CBR</vt:lpstr>
      <vt:lpstr>Implementierung CBR</vt:lpstr>
      <vt:lpstr>Abweichung  Konzeptueller Entwurf</vt:lpstr>
      <vt:lpstr>RMI</vt:lpstr>
      <vt:lpstr>DatenSpeicherung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Andrea Aistleithner</cp:lastModifiedBy>
  <cp:revision>13</cp:revision>
  <cp:lastPrinted>2015-10-19T12:36:16Z</cp:lastPrinted>
  <dcterms:created xsi:type="dcterms:W3CDTF">2018-04-19T12:56:50Z</dcterms:created>
  <dcterms:modified xsi:type="dcterms:W3CDTF">2019-01-14T11:19:27Z</dcterms:modified>
</cp:coreProperties>
</file>