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28.11.2018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28.11.2018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8426922-6395-4E68-AF36-7D22DA19C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460" y="4810654"/>
            <a:ext cx="7924140" cy="1384200"/>
          </a:xfrm>
        </p:spPr>
        <p:txBody>
          <a:bodyPr/>
          <a:lstStyle/>
          <a:p>
            <a:endParaRPr lang="de-AT" dirty="0"/>
          </a:p>
          <a:p>
            <a:r>
              <a:rPr lang="de-AT" b="1" dirty="0"/>
              <a:t>Teammitglieder: </a:t>
            </a:r>
            <a:br>
              <a:rPr lang="de-AT" dirty="0"/>
            </a:br>
            <a:r>
              <a:rPr lang="de-AT" dirty="0"/>
              <a:t>k01607605, Aistleithner Andrea 	k01256561, Dusanic Maja </a:t>
            </a:r>
          </a:p>
          <a:p>
            <a:r>
              <a:rPr lang="de-AT" dirty="0"/>
              <a:t>k01356577, Teuchtmann Alexander 	k01356229, Tomic Milos</a:t>
            </a:r>
            <a:br>
              <a:rPr lang="de-AT" dirty="0"/>
            </a:br>
            <a:r>
              <a:rPr lang="de-AT" dirty="0"/>
              <a:t>	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71EAB6-B343-4401-BB1D-3B988FF4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0" y="832022"/>
            <a:ext cx="7938000" cy="1586914"/>
          </a:xfrm>
        </p:spPr>
        <p:txBody>
          <a:bodyPr/>
          <a:lstStyle/>
          <a:p>
            <a:r>
              <a:rPr lang="de-AT" sz="4400" dirty="0"/>
              <a:t>PR DATA &amp; KNOWLEDGE ENGINEERING</a:t>
            </a:r>
            <a:endParaRPr lang="de-DE" sz="48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BCA147-EF37-4F41-89F2-F8A594FD5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Konzeptueller Entwurf</a:t>
            </a:r>
          </a:p>
          <a:p>
            <a:r>
              <a:rPr lang="de-AT" dirty="0"/>
              <a:t>Team 2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048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Datengenerator CBR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erhält Daten im Falle eines gewünschten Tests</a:t>
            </a:r>
          </a:p>
          <a:p>
            <a:pPr lvl="1"/>
            <a:r>
              <a:rPr lang="de-AT" dirty="0"/>
              <a:t>Anzahl Parameter (Integer)</a:t>
            </a:r>
          </a:p>
          <a:p>
            <a:pPr lvl="1"/>
            <a:r>
              <a:rPr lang="de-AT" dirty="0"/>
              <a:t>Anzahl Parameter Values (Integer)</a:t>
            </a:r>
          </a:p>
          <a:p>
            <a:pPr lvl="1"/>
            <a:r>
              <a:rPr lang="de-AT" dirty="0"/>
              <a:t>Anzahl </a:t>
            </a:r>
            <a:r>
              <a:rPr lang="de-AT" dirty="0" err="1"/>
              <a:t>Contexte</a:t>
            </a:r>
            <a:r>
              <a:rPr lang="de-AT" dirty="0"/>
              <a:t> (Integer)</a:t>
            </a:r>
          </a:p>
          <a:p>
            <a:pPr lvl="1"/>
            <a:r>
              <a:rPr lang="de-AT" dirty="0"/>
              <a:t>Anzahl Business Cases (Integer)</a:t>
            </a:r>
          </a:p>
          <a:p>
            <a:pPr lvl="1"/>
            <a:endParaRPr lang="de-AT" dirty="0"/>
          </a:p>
          <a:p>
            <a:r>
              <a:rPr lang="de-AT" dirty="0"/>
              <a:t>Daten werden anschließend erzeugt</a:t>
            </a:r>
          </a:p>
          <a:p>
            <a:endParaRPr lang="de-AT" dirty="0"/>
          </a:p>
          <a:p>
            <a:r>
              <a:rPr lang="de-AT" dirty="0"/>
              <a:t>erfolgt mithilfe eines Random Wort Generators</a:t>
            </a:r>
          </a:p>
        </p:txBody>
      </p:sp>
    </p:spTree>
    <p:extLst>
      <p:ext uri="{BB962C8B-B14F-4D97-AF65-F5344CB8AC3E}">
        <p14:creationId xmlns:p14="http://schemas.microsoft.com/office/powerpoint/2010/main" val="180349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RMI Datengenerierung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Verbindung zwischen Datengenerator und Evaluierungsprogramm</a:t>
            </a:r>
          </a:p>
          <a:p>
            <a:endParaRPr lang="de-AT" dirty="0"/>
          </a:p>
          <a:p>
            <a:r>
              <a:rPr lang="de-AT" dirty="0"/>
              <a:t>Datenübergabe basiert auf dieser Schnittstelle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433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RMI Datengenerierung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erhält Daten im Falle eines gewünschten Tests</a:t>
            </a:r>
          </a:p>
          <a:p>
            <a:pPr lvl="1"/>
            <a:r>
              <a:rPr lang="de-AT" dirty="0"/>
              <a:t>Menge an zu generierenden Testdaten</a:t>
            </a:r>
          </a:p>
          <a:p>
            <a:pPr lvl="1"/>
            <a:endParaRPr lang="de-AT" dirty="0"/>
          </a:p>
          <a:p>
            <a:r>
              <a:rPr lang="de-AT" dirty="0"/>
              <a:t>Daten werden anschließend erzeugt</a:t>
            </a:r>
          </a:p>
          <a:p>
            <a:endParaRPr lang="de-AT" dirty="0"/>
          </a:p>
          <a:p>
            <a:r>
              <a:rPr lang="de-AT" dirty="0"/>
              <a:t>basiert auf mehreren Methoden, welchen einen spezifischen </a:t>
            </a:r>
            <a:r>
              <a:rPr lang="de-AT" dirty="0" err="1"/>
              <a:t>Codeteil</a:t>
            </a:r>
            <a:r>
              <a:rPr lang="de-AT" dirty="0"/>
              <a:t> generieren</a:t>
            </a:r>
          </a:p>
          <a:p>
            <a:endParaRPr lang="de-AT" dirty="0"/>
          </a:p>
          <a:p>
            <a:r>
              <a:rPr lang="de-AT" dirty="0"/>
              <a:t>Methoden basieren auf „Vorlagen“ (für die Wiederverwendung)</a:t>
            </a:r>
          </a:p>
        </p:txBody>
      </p:sp>
    </p:spTree>
    <p:extLst>
      <p:ext uri="{BB962C8B-B14F-4D97-AF65-F5344CB8AC3E}">
        <p14:creationId xmlns:p14="http://schemas.microsoft.com/office/powerpoint/2010/main" val="253723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RMI Datengenerierung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erhält Daten im Falle eines gewünschten Tests</a:t>
            </a:r>
          </a:p>
          <a:p>
            <a:pPr lvl="1"/>
            <a:r>
              <a:rPr lang="de-AT" dirty="0"/>
              <a:t>Menge an zu generierenden Testdaten</a:t>
            </a:r>
          </a:p>
          <a:p>
            <a:pPr lvl="1"/>
            <a:endParaRPr lang="de-AT" dirty="0"/>
          </a:p>
          <a:p>
            <a:r>
              <a:rPr lang="de-AT" dirty="0"/>
              <a:t>Daten werden anschließend erzeugt</a:t>
            </a:r>
          </a:p>
          <a:p>
            <a:endParaRPr lang="de-AT" dirty="0"/>
          </a:p>
          <a:p>
            <a:r>
              <a:rPr lang="de-AT" dirty="0"/>
              <a:t>basiert auf mehreren Methoden, welchen einen spezifischen </a:t>
            </a:r>
            <a:r>
              <a:rPr lang="de-AT" dirty="0" err="1"/>
              <a:t>Codeteil</a:t>
            </a:r>
            <a:r>
              <a:rPr lang="de-AT" dirty="0"/>
              <a:t> generieren</a:t>
            </a:r>
          </a:p>
          <a:p>
            <a:endParaRPr lang="de-AT" dirty="0"/>
          </a:p>
          <a:p>
            <a:r>
              <a:rPr lang="de-AT" dirty="0"/>
              <a:t>Methoden basieren auf „Vorlagen“ (für die Wiederverwendung)</a:t>
            </a:r>
          </a:p>
        </p:txBody>
      </p:sp>
    </p:spTree>
    <p:extLst>
      <p:ext uri="{BB962C8B-B14F-4D97-AF65-F5344CB8AC3E}">
        <p14:creationId xmlns:p14="http://schemas.microsoft.com/office/powerpoint/2010/main" val="217486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RMI Datengenerierung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generateProgram</a:t>
            </a:r>
            <a:r>
              <a:rPr lang="de-AT" dirty="0"/>
              <a:t>() </a:t>
            </a:r>
          </a:p>
          <a:p>
            <a:r>
              <a:rPr lang="de-AT" dirty="0" err="1"/>
              <a:t>generateRules</a:t>
            </a:r>
            <a:r>
              <a:rPr lang="de-AT" dirty="0"/>
              <a:t>(</a:t>
            </a:r>
            <a:r>
              <a:rPr lang="de-AT" dirty="0" err="1"/>
              <a:t>int</a:t>
            </a:r>
            <a:r>
              <a:rPr lang="de-AT" dirty="0"/>
              <a:t> </a:t>
            </a:r>
            <a:r>
              <a:rPr lang="de-AT" dirty="0" err="1"/>
              <a:t>rules</a:t>
            </a:r>
            <a:r>
              <a:rPr lang="de-AT" dirty="0"/>
              <a:t>) </a:t>
            </a:r>
          </a:p>
          <a:p>
            <a:r>
              <a:rPr lang="de-AT" dirty="0" err="1"/>
              <a:t>generateRelationalAtoms</a:t>
            </a:r>
            <a:r>
              <a:rPr lang="de-AT" dirty="0"/>
              <a:t>(</a:t>
            </a:r>
            <a:r>
              <a:rPr lang="de-AT" dirty="0" err="1"/>
              <a:t>int</a:t>
            </a:r>
            <a:r>
              <a:rPr lang="de-AT" dirty="0"/>
              <a:t> </a:t>
            </a:r>
            <a:r>
              <a:rPr lang="de-AT" dirty="0" err="1"/>
              <a:t>facts</a:t>
            </a:r>
            <a:r>
              <a:rPr lang="de-AT" dirty="0"/>
              <a:t>) </a:t>
            </a:r>
          </a:p>
          <a:p>
            <a:r>
              <a:rPr lang="de-AT" dirty="0" err="1"/>
              <a:t>generateNonRelationalAtoms</a:t>
            </a:r>
            <a:r>
              <a:rPr lang="de-AT" dirty="0"/>
              <a:t>(</a:t>
            </a:r>
            <a:r>
              <a:rPr lang="de-AT" dirty="0" err="1"/>
              <a:t>int</a:t>
            </a:r>
            <a:r>
              <a:rPr lang="de-AT" dirty="0"/>
              <a:t> </a:t>
            </a:r>
            <a:r>
              <a:rPr lang="de-AT" dirty="0" err="1"/>
              <a:t>facts</a:t>
            </a:r>
            <a:r>
              <a:rPr lang="de-AT" dirty="0"/>
              <a:t>) </a:t>
            </a:r>
          </a:p>
          <a:p>
            <a:r>
              <a:rPr lang="de-AT" dirty="0" err="1"/>
              <a:t>generateAnnotations</a:t>
            </a:r>
            <a:r>
              <a:rPr lang="de-AT" dirty="0"/>
              <a:t>() </a:t>
            </a:r>
          </a:p>
          <a:p>
            <a:r>
              <a:rPr lang="de-AT" dirty="0" err="1"/>
              <a:t>generateTerms</a:t>
            </a:r>
            <a:r>
              <a:rPr lang="de-AT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09896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 err="1"/>
              <a:t>Vadalog</a:t>
            </a:r>
            <a:r>
              <a:rPr lang="de-AT" sz="2000" dirty="0"/>
              <a:t>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Dummy-Schnittstelle </a:t>
            </a:r>
            <a:r>
              <a:rPr lang="de-AT" dirty="0" err="1"/>
              <a:t>callVadalog</a:t>
            </a:r>
            <a:r>
              <a:rPr lang="de-AT" dirty="0"/>
              <a:t>() </a:t>
            </a:r>
          </a:p>
          <a:p>
            <a:endParaRPr lang="de-AT" dirty="0"/>
          </a:p>
          <a:p>
            <a:r>
              <a:rPr lang="de-AT" dirty="0"/>
              <a:t>soll(</a:t>
            </a:r>
            <a:r>
              <a:rPr lang="de-AT" dirty="0" err="1"/>
              <a:t>te</a:t>
            </a:r>
            <a:r>
              <a:rPr lang="de-AT" dirty="0"/>
              <a:t>) als Ergebnis die Performancewerte zurückliefern</a:t>
            </a:r>
          </a:p>
          <a:p>
            <a:pPr lvl="1"/>
            <a:r>
              <a:rPr lang="de-AT" dirty="0"/>
              <a:t>Ausführungsdauer in Sekunden</a:t>
            </a:r>
          </a:p>
          <a:p>
            <a:pPr lvl="1"/>
            <a:r>
              <a:rPr lang="de-AT" dirty="0"/>
              <a:t>Anzahl der Fehler</a:t>
            </a:r>
          </a:p>
          <a:p>
            <a:pPr lvl="1"/>
            <a:r>
              <a:rPr lang="de-AT" dirty="0"/>
              <a:t>durchschnittliche Anzahl der Fehler pro Sekunde</a:t>
            </a:r>
          </a:p>
          <a:p>
            <a:pPr lvl="1"/>
            <a:r>
              <a:rPr lang="de-AT" dirty="0"/>
              <a:t>durchschnittliche Auslastung des Prozessors in Prozent</a:t>
            </a:r>
          </a:p>
        </p:txBody>
      </p:sp>
    </p:spTree>
    <p:extLst>
      <p:ext uri="{BB962C8B-B14F-4D97-AF65-F5344CB8AC3E}">
        <p14:creationId xmlns:p14="http://schemas.microsoft.com/office/powerpoint/2010/main" val="320367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Speicherung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Performanceergebnisse werden hier übergeben</a:t>
            </a:r>
          </a:p>
          <a:p>
            <a:endParaRPr lang="de-AT" dirty="0"/>
          </a:p>
          <a:p>
            <a:r>
              <a:rPr lang="de-AT" dirty="0"/>
              <a:t>Verbindung basiert auf JDBC</a:t>
            </a:r>
          </a:p>
          <a:p>
            <a:endParaRPr lang="de-AT" dirty="0"/>
          </a:p>
          <a:p>
            <a:r>
              <a:rPr lang="de-AT" dirty="0"/>
              <a:t>Daten werden übergeben</a:t>
            </a:r>
          </a:p>
          <a:p>
            <a:pPr lvl="1"/>
            <a:r>
              <a:rPr lang="de-AT" dirty="0"/>
              <a:t>ID</a:t>
            </a:r>
          </a:p>
          <a:p>
            <a:pPr lvl="1"/>
            <a:r>
              <a:rPr lang="de-AT" dirty="0"/>
              <a:t>Datum, Uhrzeit</a:t>
            </a:r>
          </a:p>
          <a:p>
            <a:pPr lvl="1"/>
            <a:r>
              <a:rPr lang="de-AT" dirty="0"/>
              <a:t>Testtyp, zu testende Elemente</a:t>
            </a:r>
          </a:p>
          <a:p>
            <a:pPr lvl="1"/>
            <a:r>
              <a:rPr lang="de-AT" dirty="0"/>
              <a:t>Testergebnisse</a:t>
            </a:r>
          </a:p>
        </p:txBody>
      </p:sp>
    </p:spTree>
    <p:extLst>
      <p:ext uri="{BB962C8B-B14F-4D97-AF65-F5344CB8AC3E}">
        <p14:creationId xmlns:p14="http://schemas.microsoft.com/office/powerpoint/2010/main" val="30309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Externer Speicher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basiert auf einer mySQL Datenbank (v5.7)</a:t>
            </a:r>
          </a:p>
          <a:p>
            <a:pPr lvl="1"/>
            <a:r>
              <a:rPr lang="de-AT" dirty="0"/>
              <a:t>phpMyAdmin Interface </a:t>
            </a:r>
          </a:p>
          <a:p>
            <a:pPr lvl="1"/>
            <a:endParaRPr lang="de-AT" dirty="0"/>
          </a:p>
          <a:p>
            <a:r>
              <a:rPr lang="de-AT" dirty="0"/>
              <a:t>Datenübertragung erfolgt mittels JDBC</a:t>
            </a:r>
          </a:p>
          <a:p>
            <a:endParaRPr lang="de-AT" dirty="0"/>
          </a:p>
          <a:p>
            <a:r>
              <a:rPr lang="de-AT" dirty="0"/>
              <a:t>Aufruf der Daten zu einem späteren Zeitpunkt dadurch möglich</a:t>
            </a:r>
          </a:p>
        </p:txBody>
      </p:sp>
    </p:spTree>
    <p:extLst>
      <p:ext uri="{BB962C8B-B14F-4D97-AF65-F5344CB8AC3E}">
        <p14:creationId xmlns:p14="http://schemas.microsoft.com/office/powerpoint/2010/main" val="287314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Klassenstruktur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39D977C3-D665-4493-AA6E-8608620A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241" y="1590396"/>
            <a:ext cx="4669123" cy="43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5717816-5ACB-4A0F-9AF4-5AEE233AF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sz="2400" dirty="0"/>
              <a:t>Systemkomponenten</a:t>
            </a:r>
          </a:p>
          <a:p>
            <a:r>
              <a:rPr lang="de-AT" sz="2400" dirty="0"/>
              <a:t>Schnittstellen</a:t>
            </a:r>
          </a:p>
          <a:p>
            <a:r>
              <a:rPr lang="de-AT" sz="2400" dirty="0"/>
              <a:t>Umsetzung</a:t>
            </a:r>
          </a:p>
          <a:p>
            <a:r>
              <a:rPr lang="de-AT" sz="2400" dirty="0"/>
              <a:t>	Datengeneratoren</a:t>
            </a:r>
          </a:p>
          <a:p>
            <a:r>
              <a:rPr lang="de-AT" sz="2400" dirty="0"/>
              <a:t>	Schnittstellen</a:t>
            </a:r>
          </a:p>
          <a:p>
            <a:r>
              <a:rPr lang="de-AT" sz="2400" dirty="0"/>
              <a:t>	Externer Speicher</a:t>
            </a:r>
          </a:p>
          <a:p>
            <a:r>
              <a:rPr lang="de-AT" sz="2400" dirty="0"/>
              <a:t>	Klassenstruktur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80C68B-EBD7-4A77-B7BF-D7E1CACDCA4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51356-1B7A-445F-A8E8-000BE989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100535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Systemkomponenten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444233B1-63D9-4FCF-99C0-7F03655BB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494" y="1590396"/>
            <a:ext cx="7627011" cy="44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Schnittstellen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B4ED27F-3F47-4C04-A81C-64B830301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020" y="1707777"/>
            <a:ext cx="7481959" cy="40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Allgemein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erfolgt in Java JDK 8</a:t>
            </a:r>
          </a:p>
          <a:p>
            <a:endParaRPr lang="de-AT" dirty="0"/>
          </a:p>
          <a:p>
            <a:r>
              <a:rPr lang="de-AT" dirty="0"/>
              <a:t>Entwicklungsumgebung Eclipse</a:t>
            </a:r>
          </a:p>
          <a:p>
            <a:endParaRPr lang="de-AT" dirty="0"/>
          </a:p>
          <a:p>
            <a:r>
              <a:rPr lang="de-AT" dirty="0"/>
              <a:t>keine Frameworks (da keine </a:t>
            </a:r>
            <a:r>
              <a:rPr lang="de-AT" dirty="0" err="1"/>
              <a:t>geeigenten</a:t>
            </a:r>
            <a:r>
              <a:rPr lang="de-AT" dirty="0"/>
              <a:t> vorhanden)</a:t>
            </a:r>
          </a:p>
        </p:txBody>
      </p:sp>
    </p:spTree>
    <p:extLst>
      <p:ext uri="{BB962C8B-B14F-4D97-AF65-F5344CB8AC3E}">
        <p14:creationId xmlns:p14="http://schemas.microsoft.com/office/powerpoint/2010/main" val="17357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User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Verbindung zwischen Benutzer und Programm</a:t>
            </a:r>
          </a:p>
          <a:p>
            <a:endParaRPr lang="de-AT" dirty="0"/>
          </a:p>
          <a:p>
            <a:r>
              <a:rPr lang="de-AT" dirty="0"/>
              <a:t>Eingabe über Konsole</a:t>
            </a:r>
          </a:p>
          <a:p>
            <a:endParaRPr lang="de-AT" dirty="0"/>
          </a:p>
          <a:p>
            <a:r>
              <a:rPr lang="de-AT" dirty="0"/>
              <a:t>Auswahl der Testfälle möglich</a:t>
            </a:r>
          </a:p>
          <a:p>
            <a:pPr lvl="1"/>
            <a:r>
              <a:rPr lang="de-AT" dirty="0"/>
              <a:t>CBR oder RMI (Eingabe als Integer)</a:t>
            </a:r>
          </a:p>
          <a:p>
            <a:pPr lvl="2"/>
            <a:r>
              <a:rPr lang="de-AT" dirty="0"/>
              <a:t>Eingabe: Rules, Facts, Output, Input</a:t>
            </a:r>
          </a:p>
        </p:txBody>
      </p:sp>
    </p:spTree>
    <p:extLst>
      <p:ext uri="{BB962C8B-B14F-4D97-AF65-F5344CB8AC3E}">
        <p14:creationId xmlns:p14="http://schemas.microsoft.com/office/powerpoint/2010/main" val="77009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User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590396"/>
            <a:ext cx="7925378" cy="4150016"/>
          </a:xfrm>
        </p:spPr>
        <p:txBody>
          <a:bodyPr/>
          <a:lstStyle/>
          <a:p>
            <a:r>
              <a:rPr lang="de-AT" dirty="0"/>
              <a:t>CBR (Eingabe als Integer)</a:t>
            </a:r>
          </a:p>
          <a:p>
            <a:pPr lvl="1"/>
            <a:r>
              <a:rPr lang="de-AT" dirty="0" err="1"/>
              <a:t>Paramter</a:t>
            </a:r>
            <a:endParaRPr lang="de-AT" dirty="0"/>
          </a:p>
          <a:p>
            <a:pPr lvl="1"/>
            <a:r>
              <a:rPr lang="de-AT" dirty="0"/>
              <a:t>Parameter Values</a:t>
            </a:r>
          </a:p>
          <a:p>
            <a:pPr lvl="1"/>
            <a:r>
              <a:rPr lang="de-AT" dirty="0" err="1"/>
              <a:t>Contexte</a:t>
            </a:r>
            <a:endParaRPr lang="de-AT" dirty="0"/>
          </a:p>
          <a:p>
            <a:pPr lvl="1"/>
            <a:r>
              <a:rPr lang="de-AT" dirty="0"/>
              <a:t>Business Cases</a:t>
            </a:r>
          </a:p>
          <a:p>
            <a:pPr lvl="1"/>
            <a:endParaRPr lang="de-AT" dirty="0"/>
          </a:p>
          <a:p>
            <a:r>
              <a:rPr lang="de-AT" dirty="0"/>
              <a:t>RMI (Eingabe als Integer)</a:t>
            </a:r>
          </a:p>
          <a:p>
            <a:pPr lvl="1"/>
            <a:r>
              <a:rPr lang="de-AT" dirty="0" err="1"/>
              <a:t>abstractionOnly</a:t>
            </a:r>
            <a:endParaRPr lang="de-AT" dirty="0"/>
          </a:p>
          <a:p>
            <a:pPr lvl="1"/>
            <a:r>
              <a:rPr lang="de-AT" dirty="0" err="1"/>
              <a:t>conformanceOnly</a:t>
            </a:r>
            <a:endParaRPr lang="de-AT" dirty="0"/>
          </a:p>
          <a:p>
            <a:pPr lvl="1"/>
            <a:r>
              <a:rPr lang="de-AT" dirty="0" err="1"/>
              <a:t>inheritanceOnly</a:t>
            </a:r>
            <a:endParaRPr lang="de-AT" dirty="0"/>
          </a:p>
          <a:p>
            <a:pPr lvl="1"/>
            <a:r>
              <a:rPr lang="de-AT" dirty="0" err="1"/>
              <a:t>staticBehaviouralDetectionOnly</a:t>
            </a:r>
            <a:endParaRPr lang="de-AT" dirty="0"/>
          </a:p>
          <a:p>
            <a:pPr lvl="1"/>
            <a:r>
              <a:rPr lang="de-AT" dirty="0" err="1"/>
              <a:t>structuralDetectionOnly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143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Evaluierungsprogramm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Interaktion des Benutzers über die User Schnittstelle</a:t>
            </a:r>
          </a:p>
          <a:p>
            <a:endParaRPr lang="de-AT" dirty="0"/>
          </a:p>
          <a:p>
            <a:r>
              <a:rPr lang="de-AT" dirty="0"/>
              <a:t>stellt die zentrale Einheit des Programms dar</a:t>
            </a:r>
          </a:p>
          <a:p>
            <a:endParaRPr lang="de-AT" dirty="0"/>
          </a:p>
          <a:p>
            <a:r>
              <a:rPr lang="de-AT" dirty="0"/>
              <a:t>empfängt Input von Benutzer und erhält Input von Datengenerator</a:t>
            </a:r>
          </a:p>
          <a:p>
            <a:endParaRPr lang="de-AT" dirty="0"/>
          </a:p>
          <a:p>
            <a:r>
              <a:rPr lang="de-AT" dirty="0"/>
              <a:t>übergibt Daten an die Speicherung</a:t>
            </a:r>
          </a:p>
        </p:txBody>
      </p:sp>
    </p:spTree>
    <p:extLst>
      <p:ext uri="{BB962C8B-B14F-4D97-AF65-F5344CB8AC3E}">
        <p14:creationId xmlns:p14="http://schemas.microsoft.com/office/powerpoint/2010/main" val="217734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1238-7D6B-426F-88D2-1FB926D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  <a:br>
              <a:rPr lang="de-AT" dirty="0"/>
            </a:br>
            <a:r>
              <a:rPr lang="de-AT" sz="2000" dirty="0"/>
              <a:t>CBR Datengenerierung Schnittstelle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87EBD-0871-4556-91FA-B0C4CB0F03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6CFD9-1F24-4DE0-9F63-6A93F41A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Verbindung zwischen Datengenerator und Evaluierungsprogramm</a:t>
            </a:r>
          </a:p>
          <a:p>
            <a:endParaRPr lang="de-AT" dirty="0"/>
          </a:p>
          <a:p>
            <a:r>
              <a:rPr lang="de-AT" dirty="0"/>
              <a:t>Datenübergabe basiert auf dieser Schnittstelle</a:t>
            </a:r>
          </a:p>
        </p:txBody>
      </p:sp>
    </p:spTree>
    <p:extLst>
      <p:ext uri="{BB962C8B-B14F-4D97-AF65-F5344CB8AC3E}">
        <p14:creationId xmlns:p14="http://schemas.microsoft.com/office/powerpoint/2010/main" val="425373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371</Words>
  <Application>Microsoft Office PowerPoint</Application>
  <PresentationFormat>Bildschirmpräsentation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Wingdings 2</vt:lpstr>
      <vt:lpstr>Office-Design</vt:lpstr>
      <vt:lpstr>PR DATA &amp; KNOWLEDGE ENGINEERING</vt:lpstr>
      <vt:lpstr>Inhalte</vt:lpstr>
      <vt:lpstr>Systemkomponenten</vt:lpstr>
      <vt:lpstr>Schnittstellen</vt:lpstr>
      <vt:lpstr>Umsetzung Allgemein</vt:lpstr>
      <vt:lpstr>Umsetzung User Schnittstelle</vt:lpstr>
      <vt:lpstr>Umsetzung User Schnittstelle</vt:lpstr>
      <vt:lpstr>Umsetzung Evaluierungsprogramm</vt:lpstr>
      <vt:lpstr>Umsetzung CBR Datengenerierung Schnittstelle</vt:lpstr>
      <vt:lpstr>Umsetzung Datengenerator CBR</vt:lpstr>
      <vt:lpstr>Umsetzung RMI Datengenerierung Schnittstelle</vt:lpstr>
      <vt:lpstr>Umsetzung RMI Datengenerierung Schnittstelle</vt:lpstr>
      <vt:lpstr>Umsetzung RMI Datengenerierung Schnittstelle</vt:lpstr>
      <vt:lpstr>Umsetzung RMI Datengenerierung Schnittstelle</vt:lpstr>
      <vt:lpstr>Umsetzung Vadalog Schnittstelle</vt:lpstr>
      <vt:lpstr>Umsetzung Speicherung Schnittstelle</vt:lpstr>
      <vt:lpstr>Umsetzung Externer Speicher</vt:lpstr>
      <vt:lpstr>Umsetzung Klassenstruktur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Alexander Teuchtmann</cp:lastModifiedBy>
  <cp:revision>74</cp:revision>
  <cp:lastPrinted>2015-10-19T12:36:16Z</cp:lastPrinted>
  <dcterms:created xsi:type="dcterms:W3CDTF">2018-04-19T12:56:50Z</dcterms:created>
  <dcterms:modified xsi:type="dcterms:W3CDTF">2018-11-28T08:37:26Z</dcterms:modified>
</cp:coreProperties>
</file>