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Vergleich_Aufwandsschätzung!$C$3:$C$14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Vergleich_Aufwandsschätzung!$D$3:$D$14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als Programmiersprache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b="1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662470"/>
            <a:ext cx="7938194" cy="938696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3" y="1756206"/>
            <a:ext cx="7925378" cy="5230520"/>
          </a:xfrm>
        </p:spPr>
        <p:txBody>
          <a:bodyPr/>
          <a:lstStyle/>
          <a:p>
            <a:r>
              <a:rPr lang="de-DE" b="1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dessen Auswirkung auf die späteren Phasen unterschätzt wurde. Dies würde die Implementierung enorm erleichtern  </a:t>
            </a:r>
          </a:p>
          <a:p>
            <a:r>
              <a:rPr lang="de-DE" b="1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</a:p>
          <a:p>
            <a:pPr marL="324000" lvl="1" indent="0">
              <a:buNone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ein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AT" dirty="0"/>
              <a:t>Benutzerdokumentation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204</Words>
  <Application>Microsoft Office PowerPoint</Application>
  <PresentationFormat>Bildschirmpräsentation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49</cp:revision>
  <cp:lastPrinted>2015-10-19T12:36:16Z</cp:lastPrinted>
  <dcterms:created xsi:type="dcterms:W3CDTF">2018-04-19T12:56:50Z</dcterms:created>
  <dcterms:modified xsi:type="dcterms:W3CDTF">2019-02-06T10:37:51Z</dcterms:modified>
</cp:coreProperties>
</file>