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5" r:id="rId8"/>
    <p:sldId id="262" r:id="rId9"/>
    <p:sldId id="263" r:id="rId1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Vergleich_Aufwandsschätzung!$C$3:$C$14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Vergleich_Aufwandsschätzung!$D$3:$D$14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662470"/>
            <a:ext cx="7938194" cy="938696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3" y="1756206"/>
            <a:ext cx="7925378" cy="5230520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dessen Auswirkung auf die späteren Phasen unterschätzt wurde. Dies würde die Implementierung </a:t>
            </a:r>
            <a:r>
              <a:rPr lang="de-DE"/>
              <a:t>enorm erleichtern  </a:t>
            </a:r>
            <a:endParaRPr lang="de-DE" dirty="0"/>
          </a:p>
          <a:p>
            <a:r>
              <a:rPr lang="de-DE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</a:p>
          <a:p>
            <a:pPr marL="324000" lvl="1" indent="0">
              <a:buNone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JUPYTER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22" y="1413411"/>
            <a:ext cx="7925378" cy="4428658"/>
          </a:xfrm>
        </p:spPr>
        <p:txBody>
          <a:bodyPr/>
          <a:lstStyle/>
          <a:p>
            <a:r>
              <a:rPr lang="de-DE" dirty="0"/>
              <a:t>Positive</a:t>
            </a:r>
          </a:p>
          <a:p>
            <a:pPr lvl="1"/>
            <a:r>
              <a:rPr lang="de-DE" dirty="0"/>
              <a:t>Das Testen der Syntax funktionierte sehr gut</a:t>
            </a:r>
          </a:p>
          <a:p>
            <a:pPr lvl="1"/>
            <a:r>
              <a:rPr lang="de-DE" dirty="0"/>
              <a:t>Es wurden keine Bugs bei der Bedienung gefunden</a:t>
            </a:r>
          </a:p>
          <a:p>
            <a:r>
              <a:rPr lang="de-DE" dirty="0"/>
              <a:t>Negative	</a:t>
            </a:r>
          </a:p>
          <a:p>
            <a:pPr lvl="1"/>
            <a:r>
              <a:rPr lang="de-DE" dirty="0"/>
              <a:t>Die (genaue) Funktionalität war lange unklar</a:t>
            </a:r>
          </a:p>
          <a:p>
            <a:pPr lvl="1"/>
            <a:r>
              <a:rPr lang="de-DE" dirty="0"/>
              <a:t>Das Arbeiten mit </a:t>
            </a:r>
            <a:r>
              <a:rPr lang="de-DE" dirty="0" err="1"/>
              <a:t>Jupyter</a:t>
            </a:r>
            <a:r>
              <a:rPr lang="de-DE" dirty="0"/>
              <a:t> ist (sehr) langsam </a:t>
            </a:r>
          </a:p>
          <a:p>
            <a:pPr lvl="1"/>
            <a:r>
              <a:rPr lang="de-DE" dirty="0"/>
              <a:t>Kooperatives Arbeiten mit </a:t>
            </a:r>
            <a:r>
              <a:rPr lang="de-DE" dirty="0" err="1"/>
              <a:t>Jupyter</a:t>
            </a:r>
            <a:r>
              <a:rPr lang="de-DE" dirty="0"/>
              <a:t> zur gleichen Zeit war sehr nervig, weil </a:t>
            </a:r>
            <a:r>
              <a:rPr lang="de-DE" dirty="0" err="1"/>
              <a:t>Jupyter</a:t>
            </a:r>
            <a:r>
              <a:rPr lang="de-DE" dirty="0"/>
              <a:t> alle einzelnen Änderung von Mitglied A sofort dem Mitglied B als Update zeigt </a:t>
            </a:r>
          </a:p>
          <a:p>
            <a:r>
              <a:rPr lang="de-DE" dirty="0"/>
              <a:t>Vorschläge zur Verbesserung</a:t>
            </a:r>
          </a:p>
          <a:p>
            <a:pPr lvl="1"/>
            <a:r>
              <a:rPr lang="de-DE" dirty="0"/>
              <a:t>Eine Importoption der Änderungen von anderen Mitgliedern</a:t>
            </a:r>
          </a:p>
          <a:p>
            <a:pPr marL="3240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1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DE" dirty="0"/>
              <a:t>B</a:t>
            </a:r>
            <a:r>
              <a:rPr lang="de-AT" dirty="0" err="1"/>
              <a:t>enutzerdokumentation</a:t>
            </a:r>
            <a:r>
              <a:rPr lang="de-AT" dirty="0"/>
              <a:t>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224</Words>
  <Application>Microsoft Office PowerPoint</Application>
  <PresentationFormat>Bildschirmpräsentation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JUPYTER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 </cp:lastModifiedBy>
  <cp:revision>46</cp:revision>
  <cp:lastPrinted>2015-10-19T12:36:16Z</cp:lastPrinted>
  <dcterms:created xsi:type="dcterms:W3CDTF">2018-04-19T12:56:50Z</dcterms:created>
  <dcterms:modified xsi:type="dcterms:W3CDTF">2019-02-06T10:26:18Z</dcterms:modified>
</cp:coreProperties>
</file>