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78" r:id="rId4"/>
    <p:sldId id="260" r:id="rId5"/>
    <p:sldId id="279" r:id="rId6"/>
    <p:sldId id="281" r:id="rId7"/>
    <p:sldId id="276" r:id="rId8"/>
    <p:sldId id="277" r:id="rId9"/>
    <p:sldId id="282" r:id="rId10"/>
    <p:sldId id="283" r:id="rId11"/>
    <p:sldId id="275" r:id="rId1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15.01.2019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15.01.2019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Implementierung Zwischenpräsentation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Abweichung </a:t>
            </a:r>
            <a:br>
              <a:rPr lang="de-DE" dirty="0"/>
            </a:br>
            <a:r>
              <a:rPr lang="de-DE" dirty="0"/>
              <a:t>Konzeptueller Entwurf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22E9D16-75DD-4323-BE6C-BF7EB48F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30" y="1672774"/>
            <a:ext cx="7925378" cy="4150016"/>
          </a:xfrm>
        </p:spPr>
        <p:txBody>
          <a:bodyPr/>
          <a:lstStyle/>
          <a:p>
            <a:r>
              <a:rPr lang="de-AT" dirty="0"/>
              <a:t>Analog zur CBR Implementierung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9CE8184-B6A7-4587-A812-02A7ECF7D98D}"/>
              </a:ext>
            </a:extLst>
          </p:cNvPr>
          <p:cNvSpPr txBox="1">
            <a:spLocks/>
          </p:cNvSpPr>
          <p:nvPr/>
        </p:nvSpPr>
        <p:spPr>
          <a:xfrm>
            <a:off x="1021492" y="2397211"/>
            <a:ext cx="3321176" cy="3808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3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Konzeptueller Entwurf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Spalten</a:t>
            </a:r>
          </a:p>
          <a:p>
            <a:pPr lvl="2"/>
            <a:r>
              <a:rPr lang="de-AT" dirty="0"/>
              <a:t>Parameter: 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de-AT" dirty="0" err="1"/>
              <a:t>Contexte</a:t>
            </a:r>
            <a:r>
              <a:rPr lang="de-AT" dirty="0"/>
              <a:t>: (Integer)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036F892B-B1FE-4CF1-99B0-83ADF7F9C007}"/>
              </a:ext>
            </a:extLst>
          </p:cNvPr>
          <p:cNvSpPr txBox="1">
            <a:spLocks/>
          </p:cNvSpPr>
          <p:nvPr/>
        </p:nvSpPr>
        <p:spPr>
          <a:xfrm>
            <a:off x="4693116" y="2397209"/>
            <a:ext cx="3321176" cy="3808843"/>
          </a:xfrm>
          <a:prstGeom prst="rect">
            <a:avLst/>
          </a:prstGeom>
        </p:spPr>
        <p:txBody>
          <a:bodyPr/>
          <a:lstStyle>
            <a:lvl1pPr marL="324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24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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>
              <a:spcBef>
                <a:spcPts val="600"/>
              </a:spcBef>
              <a:buFont typeface="Wingdings 2" panose="05020102010507070707" pitchFamily="18" charset="2"/>
              <a:buChar char=""/>
            </a:pPr>
            <a:r>
              <a:rPr lang="de-DE" sz="2000" dirty="0"/>
              <a:t>Implementierung</a:t>
            </a:r>
          </a:p>
          <a:p>
            <a:pPr marL="0" lvl="1" indent="0"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sz="2000" dirty="0"/>
          </a:p>
          <a:p>
            <a:pPr lvl="1"/>
            <a:r>
              <a:rPr lang="de-DE" dirty="0"/>
              <a:t>Spalten</a:t>
            </a:r>
          </a:p>
          <a:p>
            <a:pPr lvl="2"/>
            <a:r>
              <a:rPr lang="de-DE" dirty="0"/>
              <a:t>Parameter: </a:t>
            </a:r>
            <a:r>
              <a:rPr lang="de-AT" dirty="0"/>
              <a:t>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0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6" y="1265401"/>
            <a:ext cx="6612148" cy="4728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  <a:br>
              <a:rPr lang="de-DE" dirty="0"/>
            </a:br>
            <a:endParaRPr lang="de-AT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91425B7-19E2-42C2-A12B-4134AD1C2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14F705A-A7FF-4747-AEB2-BE4BC9C22E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172DCFF-7CB7-4563-95FC-B7F4E665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der System Planung im Programm</a:t>
            </a:r>
            <a:endParaRPr lang="de-AT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576882C-F594-49C7-B5B3-0B377295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99" y="2299526"/>
            <a:ext cx="5236601" cy="34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79BD5F-7B74-48CD-B679-2ABFA3DE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CBR Programmteil besteht aus folgenden Klassen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C1C767-27B4-44C4-A695-BB7988DD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2465787"/>
            <a:ext cx="727315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6E87C-981A-483C-A11F-1EC190B6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B7AF8B-8F3A-438F-A32A-1B4FE52EC7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B10E02-E68C-404B-BD71-4B225EBDE4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013C7-F081-468D-B132-F725A2114B8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3C8E8-0787-4FD4-8DFB-7AFF59647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8B45FAF-348C-4A86-BD8F-FF3A024F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/>
          <a:p>
            <a:r>
              <a:rPr lang="de-DE" dirty="0"/>
              <a:t>Aufteilung Code Generierung auf die Methoden</a:t>
            </a:r>
            <a:endParaRPr lang="de-AT" dirty="0"/>
          </a:p>
        </p:txBody>
      </p:sp>
      <p:pic>
        <p:nvPicPr>
          <p:cNvPr id="14" name="Inhaltsplatzhalter 10">
            <a:extLst>
              <a:ext uri="{FF2B5EF4-FFF2-40B4-BE49-F238E27FC236}">
                <a16:creationId xmlns:a16="http://schemas.microsoft.com/office/drawing/2014/main" id="{34B19E96-974B-47E3-B8CE-8DE36709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8" y="3049127"/>
            <a:ext cx="7938194" cy="30285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409A2F-CF67-49D2-8BDD-AFB751AF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4" y="2451147"/>
            <a:ext cx="5587052" cy="3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E858-90C9-482B-866E-4D52E9D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Abweichung </a:t>
            </a:r>
            <a:br>
              <a:rPr lang="de-DE" dirty="0"/>
            </a:br>
            <a:r>
              <a:rPr lang="de-DE" dirty="0"/>
              <a:t>Konzeptueller Entwurf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0A4BA1-5F0B-407C-9B7F-12803AFE9F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DD5B5-AAAF-4A17-80AD-C6CECB84D8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79E280-F9BF-493F-82F1-3160CE6B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Konzeptueller Entwurf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Eingabeparameter</a:t>
            </a:r>
          </a:p>
          <a:p>
            <a:pPr lvl="2"/>
            <a:r>
              <a:rPr lang="de-AT" dirty="0"/>
              <a:t>Parameter: 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de-AT" dirty="0" err="1"/>
              <a:t>Contexte</a:t>
            </a:r>
            <a:r>
              <a:rPr lang="de-AT" dirty="0"/>
              <a:t>: (Integer)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0CC98C-E57A-4E10-9D54-CEB411AEFE8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marL="324000" lvl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"/>
            </a:pPr>
            <a:r>
              <a:rPr lang="de-DE" sz="2000" dirty="0"/>
              <a:t>Implementierung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lvl="1"/>
            <a:r>
              <a:rPr lang="de-DE" dirty="0"/>
              <a:t>Eingabeparameter</a:t>
            </a:r>
          </a:p>
          <a:p>
            <a:pPr lvl="2"/>
            <a:r>
              <a:rPr lang="de-DE" dirty="0"/>
              <a:t>Parameter: </a:t>
            </a:r>
            <a:r>
              <a:rPr lang="de-AT" dirty="0"/>
              <a:t>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89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209DD-75D3-4862-8B98-E641FAC9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217E7-FEC3-40BC-B206-9F338FCDA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05E70-D279-4E69-B758-2EFFE98C4B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3AE14-4B30-4336-A3CF-9EC255CECF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331A8B1-3279-4B17-AC62-521E86B3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95"/>
          <a:stretch/>
        </p:blipFill>
        <p:spPr>
          <a:xfrm>
            <a:off x="1549400" y="1590396"/>
            <a:ext cx="6345044" cy="2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15CB59-6261-450E-B5A8-3689B1F96F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DD067-582D-4B7D-B58B-FCE60731AC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22E9D16-75DD-4323-BE6C-BF7EB48F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Datenspeicherung besteht aus folgenden Klassen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CBR oder RMI Objektübergabe aus Hauptprogramm</a:t>
            </a:r>
          </a:p>
          <a:p>
            <a:pPr lvl="1"/>
            <a:r>
              <a:rPr lang="de-AT" dirty="0"/>
              <a:t>Speicherung der Inhalte in die Datenbank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3403EBE-057C-43DB-AB1C-E5660684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42" y="2579470"/>
            <a:ext cx="3040354" cy="9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DatenSpeicherung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22E9D16-75DD-4323-BE6C-BF7EB48F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22" y="1447881"/>
            <a:ext cx="7925378" cy="4150016"/>
          </a:xfrm>
        </p:spPr>
        <p:txBody>
          <a:bodyPr/>
          <a:lstStyle/>
          <a:p>
            <a:r>
              <a:rPr lang="de-AT" dirty="0"/>
              <a:t>Die Datenbank hat folgende Tabellenstruktur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0A08BC-A8E4-46C6-9874-BEF9E2B6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2" y="2117124"/>
            <a:ext cx="4053873" cy="19245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4A2A0-3B30-4CBF-9E18-BC5C26D5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43" y="4187825"/>
            <a:ext cx="4114777" cy="21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7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175</Words>
  <Application>Microsoft Office PowerPoint</Application>
  <PresentationFormat>Bildschirmpräsentation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 2</vt:lpstr>
      <vt:lpstr>Office-Design</vt:lpstr>
      <vt:lpstr>PR Data &amp; Knowledge Engineering</vt:lpstr>
      <vt:lpstr>System Overview</vt:lpstr>
      <vt:lpstr>Programmstruktur </vt:lpstr>
      <vt:lpstr>CBR</vt:lpstr>
      <vt:lpstr>Implementierung CBR</vt:lpstr>
      <vt:lpstr>Abweichung  Konzeptueller Entwurf</vt:lpstr>
      <vt:lpstr>RMI</vt:lpstr>
      <vt:lpstr>DatenSpeicherung</vt:lpstr>
      <vt:lpstr>DatenSpeicherung</vt:lpstr>
      <vt:lpstr>Abweichung  Konzeptueller Entwurf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Alexander Teuchtmann</cp:lastModifiedBy>
  <cp:revision>16</cp:revision>
  <cp:lastPrinted>2015-10-19T12:36:16Z</cp:lastPrinted>
  <dcterms:created xsi:type="dcterms:W3CDTF">2018-04-19T12:56:50Z</dcterms:created>
  <dcterms:modified xsi:type="dcterms:W3CDTF">2019-01-15T18:03:02Z</dcterms:modified>
</cp:coreProperties>
</file>