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7" r:id="rId2"/>
    <p:sldId id="259" r:id="rId3"/>
    <p:sldId id="278" r:id="rId4"/>
    <p:sldId id="260" r:id="rId5"/>
    <p:sldId id="276" r:id="rId6"/>
    <p:sldId id="277" r:id="rId7"/>
    <p:sldId id="275" r:id="rId8"/>
  </p:sldIdLst>
  <p:sldSz cx="9144000" cy="6858000" type="screen4x3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288"/>
    <a:srgbClr val="D8D8DA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03" autoAdjust="0"/>
    <p:restoredTop sz="94660"/>
  </p:normalViewPr>
  <p:slideViewPr>
    <p:cSldViewPr snapToGrid="0">
      <p:cViewPr>
        <p:scale>
          <a:sx n="66" d="100"/>
          <a:sy n="66" d="100"/>
        </p:scale>
        <p:origin x="138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408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02316-A3A9-40CE-8399-988D8D269502}" type="datetimeFigureOut">
              <a:rPr lang="de-AT" smtClean="0"/>
              <a:t>14.01.2019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31D18-B53C-4622-9947-A3FBDDB0C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1170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89DEF-C035-41A2-9AFE-A6026D4C04BE}" type="datetimeFigureOut">
              <a:rPr lang="de-AT" smtClean="0"/>
              <a:t>14.01.2019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2A079-E7F8-4A78-8EEA-DD00A8D5DE3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7244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227" y="1463400"/>
            <a:ext cx="6599546" cy="39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8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 und Text mit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800" y="651700"/>
            <a:ext cx="7938000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50800" y="1778400"/>
            <a:ext cx="5184000" cy="44271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50800" y="5927411"/>
            <a:ext cx="51840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55200" y="1778400"/>
            <a:ext cx="24336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 und Text ohne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800" y="651700"/>
            <a:ext cx="7938000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50800" y="1778400"/>
            <a:ext cx="5184000" cy="44271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55200" y="1778400"/>
            <a:ext cx="24336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leine Bilder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 err="1"/>
              <a:t>titel</a:t>
            </a:r>
            <a:r>
              <a:rPr lang="de-AT" noProof="0" dirty="0"/>
              <a:t>, 3 kleine </a:t>
            </a:r>
            <a:r>
              <a:rPr lang="de-AT" noProof="0" dirty="0" err="1"/>
              <a:t>bilder</a:t>
            </a:r>
            <a:r>
              <a:rPr lang="de-AT" noProof="0" dirty="0"/>
              <a:t> und </a:t>
            </a:r>
            <a:r>
              <a:rPr lang="de-AT" noProof="0" dirty="0" err="1"/>
              <a:t>text</a:t>
            </a:r>
            <a:endParaRPr lang="de-AT" noProof="0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49322" y="1777809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549322" y="3309042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549322" y="4834936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1" name="Bildplatzhalter 8"/>
          <p:cNvSpPr>
            <a:spLocks noGrp="1"/>
          </p:cNvSpPr>
          <p:nvPr>
            <p:ph type="pic" sz="quarter" idx="16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4" name="Rechteck 13"/>
          <p:cNvSpPr/>
          <p:nvPr userDrawn="1"/>
        </p:nvSpPr>
        <p:spPr>
          <a:xfrm>
            <a:off x="3683660" y="1444171"/>
            <a:ext cx="469900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404316" y="1777809"/>
            <a:ext cx="50832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3335375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males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schmales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49322" y="1778467"/>
            <a:ext cx="2418223" cy="44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404316" y="1777809"/>
            <a:ext cx="50832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1406415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oßes Image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imagebild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42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Formeln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1598864" y="1775981"/>
            <a:ext cx="5940000" cy="4172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598864" y="5948381"/>
            <a:ext cx="5940000" cy="252000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94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</a:t>
            </a:r>
            <a:r>
              <a:rPr lang="de-DE" dirty="0" err="1"/>
              <a:t>video</a:t>
            </a:r>
            <a:endParaRPr lang="de-AT" dirty="0"/>
          </a:p>
        </p:txBody>
      </p:sp>
      <p:sp>
        <p:nvSpPr>
          <p:cNvPr id="7" name="Medienplatzhalter 6"/>
          <p:cNvSpPr>
            <a:spLocks noGrp="1"/>
          </p:cNvSpPr>
          <p:nvPr>
            <p:ph type="media" sz="quarter" idx="13"/>
          </p:nvPr>
        </p:nvSpPr>
        <p:spPr>
          <a:xfrm>
            <a:off x="549322" y="1785900"/>
            <a:ext cx="7935578" cy="4172400"/>
          </a:xfrm>
        </p:spPr>
        <p:txBody>
          <a:bodyPr/>
          <a:lstStyle/>
          <a:p>
            <a:r>
              <a:rPr lang="de-DE"/>
              <a:t>Mediaclip durch Klicken auf Symbol hinzufügen</a:t>
            </a:r>
            <a:endParaRPr lang="de-AT" dirty="0"/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49322" y="5958300"/>
            <a:ext cx="7935578" cy="252000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09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460" y="4810654"/>
            <a:ext cx="6333450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543600" y="1181193"/>
            <a:ext cx="6333450" cy="222628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ein danke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</p:spPr>
      </p:pic>
      <p:sp>
        <p:nvSpPr>
          <p:cNvPr id="6" name="Textfeld 5"/>
          <p:cNvSpPr txBox="1"/>
          <p:nvPr userDrawn="1"/>
        </p:nvSpPr>
        <p:spPr>
          <a:xfrm>
            <a:off x="7179820" y="5554800"/>
            <a:ext cx="1380286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tx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tx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www.jku.at</a:t>
            </a:r>
            <a:endParaRPr lang="de-AT" sz="800" b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907" y="403200"/>
            <a:ext cx="2115244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395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217960" y="216000"/>
            <a:ext cx="8708080" cy="642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227" y="1463400"/>
            <a:ext cx="6599546" cy="39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4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4971" y="551477"/>
            <a:ext cx="7938000" cy="1943630"/>
          </a:xfrm>
        </p:spPr>
        <p:txBody>
          <a:bodyPr anchor="b">
            <a:noAutofit/>
          </a:bodyPr>
          <a:lstStyle>
            <a:lvl1pPr algn="l">
              <a:defRPr sz="4500" baseline="0">
                <a:latin typeface="Arial Black" panose="020B0A04020102020204" pitchFamily="34" charset="0"/>
              </a:defRPr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den Titel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6045" y="3879265"/>
            <a:ext cx="7926926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AT" noProof="0" dirty="0"/>
              <a:t>Platz für Details und Erklärungen zum Thema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5957925" y="5472268"/>
            <a:ext cx="1385047" cy="7704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305" y="5191200"/>
            <a:ext cx="2115244" cy="1260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1069" y="2412000"/>
            <a:ext cx="1730551" cy="1501200"/>
          </a:xfrm>
          <a:prstGeom prst="rect">
            <a:avLst/>
          </a:prstGeom>
        </p:spPr>
      </p:pic>
      <p:sp>
        <p:nvSpPr>
          <p:cNvPr id="12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181509" y="2623322"/>
            <a:ext cx="6301462" cy="1130300"/>
          </a:xfrm>
        </p:spPr>
        <p:txBody>
          <a:bodyPr anchor="ctr"/>
          <a:lstStyle>
            <a:lvl1pPr marL="0" indent="0">
              <a:buNone/>
              <a:defRPr baseline="0">
                <a:latin typeface="+mj-lt"/>
              </a:defRPr>
            </a:lvl1pPr>
          </a:lstStyle>
          <a:p>
            <a:pPr marL="324000" marR="0" lvl="0" indent="-324000" algn="l" defTabSz="914400" rtl="0" eaLnBrk="1" fontAlgn="auto" latinLnBrk="0" hangingPunct="1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de-AT" dirty="0"/>
              <a:t>Platz für einen Untertitel</a:t>
            </a:r>
          </a:p>
        </p:txBody>
      </p:sp>
      <p:pic>
        <p:nvPicPr>
          <p:cNvPr id="5" name="Bild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5539" y="5468397"/>
            <a:ext cx="1057432" cy="77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508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h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460" y="4810654"/>
            <a:ext cx="7924140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AT" noProof="0" dirty="0"/>
              <a:t>Platz für Details und Erklärungen zum Thema.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543600" y="1181193"/>
            <a:ext cx="7938000" cy="222628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AT" noProof="0" dirty="0"/>
              <a:t>Platz für </a:t>
            </a:r>
            <a:br>
              <a:rPr lang="de-AT" noProof="0" dirty="0"/>
            </a:br>
            <a:r>
              <a:rPr lang="de-AT" noProof="0" dirty="0"/>
              <a:t>den Titel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</p:spPr>
      </p:pic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180551" y="3543300"/>
            <a:ext cx="6301462" cy="1130300"/>
          </a:xfrm>
        </p:spPr>
        <p:txBody>
          <a:bodyPr anchor="ctr"/>
          <a:lstStyle>
            <a:lvl1pPr marL="0" indent="0">
              <a:buNone/>
              <a:defRPr baseline="0">
                <a:latin typeface="+mj-lt"/>
              </a:defRPr>
            </a:lvl1pPr>
          </a:lstStyle>
          <a:p>
            <a:pPr marL="324000" marR="0" lvl="0" indent="-324000" algn="l" defTabSz="914400" rtl="0" eaLnBrk="1" fontAlgn="auto" latinLnBrk="0" hangingPunct="1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de-AT" dirty="0"/>
              <a:t>Platz für einen Untertitel</a:t>
            </a:r>
          </a:p>
        </p:txBody>
      </p:sp>
    </p:spTree>
    <p:extLst>
      <p:ext uri="{BB962C8B-B14F-4D97-AF65-F5344CB8AC3E}">
        <p14:creationId xmlns:p14="http://schemas.microsoft.com/office/powerpoint/2010/main" val="3176489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Übersicht Kooperati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3600" y="1936933"/>
            <a:ext cx="7938000" cy="470091"/>
          </a:xfrm>
        </p:spPr>
        <p:txBody>
          <a:bodyPr/>
          <a:lstStyle>
            <a:lvl1pPr>
              <a:defRPr/>
            </a:lvl1pPr>
          </a:lstStyle>
          <a:p>
            <a:r>
              <a:rPr lang="de-AT" noProof="0" dirty="0"/>
              <a:t>In Kooperation mit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3852000" y="26722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5443236" y="2672237"/>
            <a:ext cx="1440000" cy="1440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7039492" y="2672237"/>
            <a:ext cx="1440000" cy="144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aseline="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6" hasCustomPrompt="1"/>
          </p:nvPr>
        </p:nvSpPr>
        <p:spPr>
          <a:xfrm>
            <a:off x="656621" y="26722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2271800" y="2671200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2" name="Bildplatzhalter 6"/>
          <p:cNvSpPr>
            <a:spLocks noGrp="1"/>
          </p:cNvSpPr>
          <p:nvPr>
            <p:ph type="pic" sz="quarter" idx="18" hasCustomPrompt="1"/>
          </p:nvPr>
        </p:nvSpPr>
        <p:spPr>
          <a:xfrm>
            <a:off x="3852000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9" hasCustomPrompt="1"/>
          </p:nvPr>
        </p:nvSpPr>
        <p:spPr>
          <a:xfrm>
            <a:off x="5443236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4" name="Bildplatzhalter 6"/>
          <p:cNvSpPr>
            <a:spLocks noGrp="1"/>
          </p:cNvSpPr>
          <p:nvPr>
            <p:ph type="pic" sz="quarter" idx="20" hasCustomPrompt="1"/>
          </p:nvPr>
        </p:nvSpPr>
        <p:spPr>
          <a:xfrm>
            <a:off x="7039492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5" name="Bildplatzhalter 6"/>
          <p:cNvSpPr>
            <a:spLocks noGrp="1"/>
          </p:cNvSpPr>
          <p:nvPr>
            <p:ph type="pic" sz="quarter" idx="21" hasCustomPrompt="1"/>
          </p:nvPr>
        </p:nvSpPr>
        <p:spPr>
          <a:xfrm>
            <a:off x="656621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6" name="Bildplatzhalter 6"/>
          <p:cNvSpPr>
            <a:spLocks noGrp="1"/>
          </p:cNvSpPr>
          <p:nvPr>
            <p:ph type="pic" sz="quarter" idx="22" hasCustomPrompt="1"/>
          </p:nvPr>
        </p:nvSpPr>
        <p:spPr>
          <a:xfrm>
            <a:off x="2271800" y="4271400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907" y="403200"/>
            <a:ext cx="2115244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6161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icht /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49322" y="1779938"/>
            <a:ext cx="7938000" cy="4424400"/>
          </a:xfrm>
        </p:spPr>
        <p:txBody>
          <a:bodyPr/>
          <a:lstStyle>
            <a:lvl1pPr marL="0" indent="0">
              <a:lnSpc>
                <a:spcPct val="105000"/>
              </a:lnSpc>
              <a:spcBef>
                <a:spcPts val="1000"/>
              </a:spcBef>
              <a:buFontTx/>
              <a:buNone/>
              <a:defRPr lang="de-AT" sz="1700" kern="1200" baseline="0" noProof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266700">
              <a:lnSpc>
                <a:spcPct val="105000"/>
              </a:lnSpc>
              <a:spcBef>
                <a:spcPts val="0"/>
              </a:spcBef>
              <a:buFont typeface="Wingdings 2" panose="05020102010507070707" pitchFamily="18" charset="2"/>
              <a:buChar char=""/>
              <a:defRPr sz="1500"/>
            </a:lvl2pPr>
          </a:lstStyle>
          <a:p>
            <a:pPr lvl="0"/>
            <a:r>
              <a:rPr lang="de-AT" noProof="0" dirty="0"/>
              <a:t>Kapitel 1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  <a:p>
            <a:pPr marL="0" lvl="0" indent="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spcAft>
                <a:spcPts val="600"/>
              </a:spcAft>
              <a:buSzPct val="90000"/>
              <a:buFontTx/>
              <a:buNone/>
            </a:pPr>
            <a:r>
              <a:rPr lang="de-AT" noProof="0" dirty="0"/>
              <a:t>Kapitel 2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  <a:p>
            <a:pPr marL="0" lvl="0" indent="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spcAft>
                <a:spcPts val="600"/>
              </a:spcAft>
              <a:buSzPct val="90000"/>
              <a:buFontTx/>
              <a:buNone/>
            </a:pPr>
            <a:r>
              <a:rPr lang="de-AT" noProof="0" dirty="0"/>
              <a:t>Kapitel 3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49322" y="651700"/>
            <a:ext cx="7938194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noProof="0" dirty="0"/>
              <a:t>Platz für</a:t>
            </a:r>
            <a:br>
              <a:rPr lang="de-DE" noProof="0" dirty="0"/>
            </a:br>
            <a:r>
              <a:rPr lang="de-DE" noProof="0" dirty="0"/>
              <a:t>EINE ÜBERSICHT / AGENDA</a:t>
            </a:r>
          </a:p>
        </p:txBody>
      </p:sp>
    </p:spTree>
    <p:extLst>
      <p:ext uri="{BB962C8B-B14F-4D97-AF65-F5344CB8AC3E}">
        <p14:creationId xmlns:p14="http://schemas.microsoft.com/office/powerpoint/2010/main" val="2790717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 Bild / etc. mit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Text, Bilder, etc.</a:t>
            </a:r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48268" y="5927411"/>
            <a:ext cx="7925378" cy="278642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fld id="{DFB297D7-21D1-0549-A74D-BD032133048A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7925378" cy="4150016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36649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 Bild / etc. ohne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Text, Bilder, etc.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7925378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fld id="{2FCA2C60-3929-1D49-B29C-C60A97789EE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vergleich</a:t>
            </a:r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37944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  <p:sp>
        <p:nvSpPr>
          <p:cNvPr id="14" name="Content Placeholder 2"/>
          <p:cNvSpPr>
            <a:spLocks noGrp="1"/>
          </p:cNvSpPr>
          <p:nvPr>
            <p:ph idx="17"/>
          </p:nvPr>
        </p:nvSpPr>
        <p:spPr>
          <a:xfrm>
            <a:off x="4693116" y="1777395"/>
            <a:ext cx="37944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403930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AT" noProof="0" dirty="0"/>
              <a:t>TitelmUsterformat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646" y="1777395"/>
            <a:ext cx="7938000" cy="4428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AT" noProof="0" dirty="0"/>
              <a:t>Textmasterformat bearbeiten</a:t>
            </a:r>
          </a:p>
          <a:p>
            <a:pPr lvl="1"/>
            <a:r>
              <a:rPr lang="de-AT" noProof="0" dirty="0"/>
              <a:t>Zweite Ebene</a:t>
            </a:r>
          </a:p>
          <a:p>
            <a:pPr lvl="2"/>
            <a:r>
              <a:rPr lang="de-AT" noProof="0" dirty="0"/>
              <a:t>Dritte Ebene</a:t>
            </a:r>
          </a:p>
          <a:p>
            <a:pPr lvl="3"/>
            <a:r>
              <a:rPr lang="de-AT" noProof="0" dirty="0"/>
              <a:t>Vierte Ebene</a:t>
            </a:r>
          </a:p>
          <a:p>
            <a:pPr lvl="4"/>
            <a:r>
              <a:rPr lang="de-AT" noProof="0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AT" noProof="0" dirty="0"/>
              <a:t>Platz für Autor und LVA-Nummer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fld id="{977D763E-6462-E748-A364-8301CFB7D350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391" t="9873" r="13244" b="34352"/>
          <a:stretch/>
        </p:blipFill>
        <p:spPr>
          <a:xfrm>
            <a:off x="600037" y="6326089"/>
            <a:ext cx="914352" cy="3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7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9" r:id="rId2"/>
    <p:sldLayoutId id="2147483668" r:id="rId3"/>
    <p:sldLayoutId id="2147483661" r:id="rId4"/>
    <p:sldLayoutId id="2147483669" r:id="rId5"/>
    <p:sldLayoutId id="2147483670" r:id="rId6"/>
    <p:sldLayoutId id="2147483662" r:id="rId7"/>
    <p:sldLayoutId id="2147483681" r:id="rId8"/>
    <p:sldLayoutId id="2147483664" r:id="rId9"/>
    <p:sldLayoutId id="2147483683" r:id="rId10"/>
    <p:sldLayoutId id="2147483684" r:id="rId11"/>
    <p:sldLayoutId id="2147483675" r:id="rId12"/>
    <p:sldLayoutId id="2147483674" r:id="rId13"/>
    <p:sldLayoutId id="2147483666" r:id="rId14"/>
    <p:sldLayoutId id="2147483672" r:id="rId15"/>
    <p:sldLayoutId id="2147483673" r:id="rId16"/>
    <p:sldLayoutId id="2147483680" r:id="rId17"/>
  </p:sldLayoutIdLst>
  <p:hf hdr="0" dt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324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SzPct val="90000"/>
        <a:buFont typeface="Wingdings 2" panose="05020102010507070707" pitchFamily="18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24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SzPct val="90000"/>
        <a:buFont typeface="Wingdings 2" panose="05020102010507070707" pitchFamily="18" charset="2"/>
        <a:buChar char="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6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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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12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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178" userDrawn="1">
          <p15:clr>
            <a:srgbClr val="F26B43"/>
          </p15:clr>
        </p15:guide>
        <p15:guide id="2" pos="4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AB6E647C-B3AC-4920-9CF3-08BC99565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930" y="4996184"/>
            <a:ext cx="7924140" cy="1130301"/>
          </a:xfrm>
        </p:spPr>
        <p:txBody>
          <a:bodyPr/>
          <a:lstStyle/>
          <a:p>
            <a:r>
              <a:rPr lang="de-AT" b="1" dirty="0"/>
              <a:t>Teammitglieder:</a:t>
            </a:r>
            <a:endParaRPr lang="de-AT" dirty="0"/>
          </a:p>
          <a:p>
            <a:r>
              <a:rPr lang="de-AT" dirty="0"/>
              <a:t>k01607605, </a:t>
            </a:r>
            <a:r>
              <a:rPr lang="de-AT" dirty="0" err="1"/>
              <a:t>Aistleithner</a:t>
            </a:r>
            <a:r>
              <a:rPr lang="de-AT" dirty="0"/>
              <a:t> Andrea	k01256561, </a:t>
            </a:r>
            <a:r>
              <a:rPr lang="de-AT" dirty="0" err="1"/>
              <a:t>Dusanic</a:t>
            </a:r>
            <a:r>
              <a:rPr lang="de-AT" dirty="0"/>
              <a:t> Maja</a:t>
            </a:r>
          </a:p>
          <a:p>
            <a:r>
              <a:rPr lang="de-AT" dirty="0"/>
              <a:t>k01356577, </a:t>
            </a:r>
            <a:r>
              <a:rPr lang="de-AT" dirty="0" err="1"/>
              <a:t>Teuchtmann</a:t>
            </a:r>
            <a:r>
              <a:rPr lang="de-AT" dirty="0"/>
              <a:t> Alexander	k01356229, Tomic Milos</a:t>
            </a:r>
          </a:p>
          <a:p>
            <a:endParaRPr lang="de-AT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D883D20-2CB3-401C-B78A-67DAB5AD4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 Data &amp; Knowledge Engineering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C89638-D333-4962-B13E-BDDCA2936F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cap="all" dirty="0"/>
              <a:t>Implementierung Zwischenpräsentation</a:t>
            </a:r>
          </a:p>
          <a:p>
            <a:r>
              <a:rPr lang="de-AT" dirty="0"/>
              <a:t>Team 2</a:t>
            </a:r>
          </a:p>
        </p:txBody>
      </p:sp>
    </p:spTree>
    <p:extLst>
      <p:ext uri="{BB962C8B-B14F-4D97-AF65-F5344CB8AC3E}">
        <p14:creationId xmlns:p14="http://schemas.microsoft.com/office/powerpoint/2010/main" val="796489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C52EAC-7BA0-4FC9-A458-210609F77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System </a:t>
            </a:r>
            <a:r>
              <a:rPr lang="de-AT" dirty="0" err="1"/>
              <a:t>Overview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9B5DCF-DE73-411A-8B98-C0C71B727692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4186C0CA-E812-48A7-A3BE-4FB2876A310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345" y="1265401"/>
            <a:ext cx="6612148" cy="47289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4286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9F703-9B73-4F3B-BC79-3DBA6DE80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Programmstruktur</a:t>
            </a:r>
            <a:endParaRPr lang="de-AT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EB3117C-F05A-44AC-A858-402BE5019B3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811763-6801-40BE-A01F-8A5B36F4724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8C019E-6932-4755-9D3B-CA60676EB9AE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Inhaltsplatzhalter 1">
            <a:extLst>
              <a:ext uri="{FF2B5EF4-FFF2-40B4-BE49-F238E27FC236}">
                <a16:creationId xmlns:a16="http://schemas.microsoft.com/office/drawing/2014/main" id="{6D491BF6-4472-450F-87D0-B88477265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522"/>
          <a:stretch/>
        </p:blipFill>
        <p:spPr>
          <a:xfrm>
            <a:off x="1817124" y="1473317"/>
            <a:ext cx="6037082" cy="391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56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5A0E99-C3BE-44C2-93FE-8D5612A15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CBR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8A2C01-0708-444D-8F72-86A0F71C16B2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Inhaltsplatzhalter 2">
            <a:extLst>
              <a:ext uri="{FF2B5EF4-FFF2-40B4-BE49-F238E27FC236}">
                <a16:creationId xmlns:a16="http://schemas.microsoft.com/office/drawing/2014/main" id="{BA2E5B3D-97D6-4795-8939-06D0005A39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6970" y="1779082"/>
            <a:ext cx="7270061" cy="305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289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8209DD-75D3-4862-8B98-E641FAC97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RMI</a:t>
            </a:r>
            <a:endParaRPr lang="de-AT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AF217E7-FEC3-40BC-B206-9F338FCDAC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7A05E70-D279-4E69-B758-2EFFE98C4B4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E3AE14-4B30-4336-A3CF-9EC255CECF7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D331A8B1-3279-4B17-AC62-521E86B3D8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195"/>
          <a:stretch/>
        </p:blipFill>
        <p:spPr>
          <a:xfrm>
            <a:off x="1345897" y="1499023"/>
            <a:ext cx="6345044" cy="290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540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5402D8-3BC1-4E3A-9E64-D5655B0C2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DatenSpeicherung</a:t>
            </a:r>
            <a:endParaRPr lang="de-AT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915CB59-6261-450E-B5A8-3689B1F96F0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9DD067-582D-4B7D-B58B-FCE60731AC2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487AD0-929E-4E73-AE2A-F73A938496AD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7321952F-8BD8-477A-A632-9AF996835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14690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69F164-A1B9-41CF-992E-01DFE413BA8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29650" y="6396038"/>
            <a:ext cx="514350" cy="365125"/>
          </a:xfrm>
        </p:spPr>
        <p:txBody>
          <a:bodyPr/>
          <a:lstStyle/>
          <a:p>
            <a:fld id="{DFB297D7-21D1-0549-A74D-BD032133048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459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JKU">
      <a:dk1>
        <a:srgbClr val="000000"/>
      </a:dk1>
      <a:lt1>
        <a:sysClr val="window" lastClr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_Vorlage_WIN_IE Kopie" id="{7309C7A1-9513-6245-992D-BD5F0FCCBA64}" vid="{DBCB829A-915E-2D4F-A73C-073BABE8C67C}"/>
    </a:ext>
  </a:extLst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Praesentation_Vorlage_WIN_IE</Template>
  <TotalTime>0</TotalTime>
  <Words>27</Words>
  <Application>Microsoft Office PowerPoint</Application>
  <PresentationFormat>Bildschirmpräsentation (4:3)</PresentationFormat>
  <Paragraphs>17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Arial Black</vt:lpstr>
      <vt:lpstr>Wingdings 2</vt:lpstr>
      <vt:lpstr>Office-Design</vt:lpstr>
      <vt:lpstr>PR Data &amp; Knowledge Engineering</vt:lpstr>
      <vt:lpstr>System Overview</vt:lpstr>
      <vt:lpstr>Programmstruktur</vt:lpstr>
      <vt:lpstr>CBR</vt:lpstr>
      <vt:lpstr>RMI</vt:lpstr>
      <vt:lpstr>DatenSpeicherung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Angela Andorfer</dc:creator>
  <cp:lastModifiedBy>Andrea Aistleithner</cp:lastModifiedBy>
  <cp:revision>9</cp:revision>
  <cp:lastPrinted>2015-10-19T12:36:16Z</cp:lastPrinted>
  <dcterms:created xsi:type="dcterms:W3CDTF">2018-04-19T12:56:50Z</dcterms:created>
  <dcterms:modified xsi:type="dcterms:W3CDTF">2019-01-14T10:50:27Z</dcterms:modified>
</cp:coreProperties>
</file>