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78" r:id="rId4"/>
    <p:sldId id="260" r:id="rId5"/>
    <p:sldId id="276" r:id="rId6"/>
    <p:sldId id="277" r:id="rId7"/>
    <p:sldId id="275" r:id="rId8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>
        <p:scale>
          <a:sx n="66" d="100"/>
          <a:sy n="66" d="100"/>
        </p:scale>
        <p:origin x="138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cap="all" dirty="0"/>
              <a:t>Implementierung Zwischenpräsentation</a:t>
            </a:r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6C0CA-E812-48A7-A3BE-4FB2876A31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6" y="1265401"/>
            <a:ext cx="6612148" cy="4728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3117C-F05A-44AC-A858-402BE5019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811763-6801-40BE-A01F-8A5B36F472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Inhaltsplatzhalter 1">
            <a:extLst>
              <a:ext uri="{FF2B5EF4-FFF2-40B4-BE49-F238E27FC236}">
                <a16:creationId xmlns:a16="http://schemas.microsoft.com/office/drawing/2014/main" id="{6D491BF6-4472-450F-87D0-B8847726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22"/>
          <a:stretch/>
        </p:blipFill>
        <p:spPr>
          <a:xfrm>
            <a:off x="1817124" y="1473317"/>
            <a:ext cx="6037082" cy="39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A0E99-C3BE-44C2-93FE-8D5612A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2C01-0708-444D-8F72-86A0F71C16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BA2E5B3D-97D6-4795-8939-06D0005A3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88" y="1590396"/>
            <a:ext cx="7270061" cy="30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209DD-75D3-4862-8B98-E641FAC9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217E7-FEC3-40BC-B206-9F338FCDA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05E70-D279-4E69-B758-2EFFE98C4B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3AE14-4B30-4336-A3CF-9EC255CECF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331A8B1-3279-4B17-AC62-521E86B3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95"/>
          <a:stretch/>
        </p:blipFill>
        <p:spPr>
          <a:xfrm>
            <a:off x="1549400" y="1590396"/>
            <a:ext cx="6345044" cy="29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02D8-3BC1-4E3A-9E64-D5655B0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15CB59-6261-450E-B5A8-3689B1F96F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9DD067-582D-4B7D-B58B-FCE60731AC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87AD0-929E-4E73-AE2A-F73A938496A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321952F-8BD8-477A-A632-9AF99683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69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27</Words>
  <Application>Microsoft Office PowerPoint</Application>
  <PresentationFormat>Bildschirmpräsentation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 2</vt:lpstr>
      <vt:lpstr>Office-Design</vt:lpstr>
      <vt:lpstr>PR Data &amp; Knowledge Engineering</vt:lpstr>
      <vt:lpstr>System Overview</vt:lpstr>
      <vt:lpstr>Programmstruktur</vt:lpstr>
      <vt:lpstr>CBR</vt:lpstr>
      <vt:lpstr>RMI</vt:lpstr>
      <vt:lpstr>DatenSpeicherung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10</cp:revision>
  <cp:lastPrinted>2015-10-19T12:36:16Z</cp:lastPrinted>
  <dcterms:created xsi:type="dcterms:W3CDTF">2018-04-19T12:56:50Z</dcterms:created>
  <dcterms:modified xsi:type="dcterms:W3CDTF">2019-01-14T10:52:13Z</dcterms:modified>
</cp:coreProperties>
</file>