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6" r:id="rId17"/>
    <p:sldId id="273" r:id="rId18"/>
    <p:sldId id="274" r:id="rId19"/>
    <p:sldId id="275" r:id="rId2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16.10.2018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16.10.2018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cap="all" dirty="0"/>
              <a:t>Anforderungsanalyse</a:t>
            </a:r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4.2.4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4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AA9BCAB-2614-4877-B148-FC5F7B13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81744"/>
              </p:ext>
            </p:extLst>
          </p:nvPr>
        </p:nvGraphicFramePr>
        <p:xfrm>
          <a:off x="972000" y="1586936"/>
          <a:ext cx="7200000" cy="5153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84699747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222015817"/>
                    </a:ext>
                  </a:extLst>
                </a:gridCol>
              </a:tblGrid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Single-Inheritance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437240723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Single-Inheritance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356874606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487369076"/>
                  </a:ext>
                </a:extLst>
              </a:tr>
              <a:tr h="71567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Information über Single </a:t>
                      </a:r>
                      <a:r>
                        <a:rPr lang="de-AT" sz="800" dirty="0" err="1">
                          <a:effectLst/>
                        </a:rPr>
                        <a:t>Inheritance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44613516"/>
                  </a:ext>
                </a:extLst>
              </a:tr>
              <a:tr h="24622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Single Inheritance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 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11456156"/>
                  </a:ext>
                </a:extLst>
              </a:tr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648906560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17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71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4.2.5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5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B07C483-A461-40C9-A925-31E4E2B8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72530"/>
              </p:ext>
            </p:extLst>
          </p:nvPr>
        </p:nvGraphicFramePr>
        <p:xfrm>
          <a:off x="972000" y="1586936"/>
          <a:ext cx="7200000" cy="5153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46713923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021457633"/>
                    </a:ext>
                  </a:extLst>
                </a:gridCol>
              </a:tblGrid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Multi-Inheritance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440724438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Multi-Inheritance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817608713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70843234"/>
                  </a:ext>
                </a:extLst>
              </a:tr>
              <a:tr h="71567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Multi Inheritance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0276574"/>
                  </a:ext>
                </a:extLst>
              </a:tr>
              <a:tr h="24622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Multi Inheritance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313843617"/>
                  </a:ext>
                </a:extLst>
              </a:tr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943976697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69156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1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4.2.6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6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186DE3E-5689-48B1-B4B6-216145C5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81335"/>
              </p:ext>
            </p:extLst>
          </p:nvPr>
        </p:nvGraphicFramePr>
        <p:xfrm>
          <a:off x="972000" y="1586936"/>
          <a:ext cx="7200000" cy="5271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15506845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030610891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Durchführung Performancetest </a:t>
                      </a:r>
                      <a:r>
                        <a:rPr lang="de-AT" sz="800" dirty="0" err="1">
                          <a:effectLst/>
                        </a:rPr>
                        <a:t>Inheritance</a:t>
                      </a:r>
                      <a:r>
                        <a:rPr lang="de-AT" sz="800" dirty="0">
                          <a:effectLst/>
                        </a:rPr>
                        <a:t> mit Modifikation 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416979515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mit Modifikation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969549720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4167675400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Modifikation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768081069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Modifikation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742178648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614091658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46846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60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4.2.7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7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B136AA0-0A6F-4716-96F4-AC2E9390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89300"/>
              </p:ext>
            </p:extLst>
          </p:nvPr>
        </p:nvGraphicFramePr>
        <p:xfrm>
          <a:off x="924827" y="1586433"/>
          <a:ext cx="7200000" cy="5271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69772250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03234139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ohne Modifikation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 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568656630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ohne Modifikation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411449427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687368534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Modifikation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50100946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Modifikation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465480796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71836896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88360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1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4.2.8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8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22B115F-3BC0-4932-AECE-8B5E6DA6E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8391"/>
              </p:ext>
            </p:extLst>
          </p:nvPr>
        </p:nvGraphicFramePr>
        <p:xfrm>
          <a:off x="972000" y="1586936"/>
          <a:ext cx="7200000" cy="508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74333469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34577087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mit Restrictions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 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543747181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mit Restrictions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463583758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357870492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Restrictions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17980643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Restrictions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639910060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639412880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06545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6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4.2.9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9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957FC4-0401-49BE-AADA-41D6885C9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28369"/>
              </p:ext>
            </p:extLst>
          </p:nvPr>
        </p:nvGraphicFramePr>
        <p:xfrm>
          <a:off x="972000" y="1586936"/>
          <a:ext cx="7200000" cy="508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6758430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170046849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ohne Restrictions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 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508799770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ohne Restrictions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4187814707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34508591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Restrictions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03143025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Restrictions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607268959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11615427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83005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9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4.2.10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10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E8BBBB5-C5A2-4704-8BA9-1992B1B8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878"/>
              </p:ext>
            </p:extLst>
          </p:nvPr>
        </p:nvGraphicFramePr>
        <p:xfrm>
          <a:off x="887836" y="2327408"/>
          <a:ext cx="7200000" cy="3600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74729360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3564321"/>
                    </a:ext>
                  </a:extLst>
                </a:gridCol>
              </a:tblGrid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Bezeichnung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Speicherung der Evaluierungswerte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450245"/>
                  </a:ext>
                </a:extLst>
              </a:tr>
              <a:tr h="10078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Beschreibung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Die aus den Tests gewonnen Evaluierungswerte über die Start und die Endzeit werden außerhalb des Programmes gespeichert. 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807392"/>
                  </a:ext>
                </a:extLst>
              </a:tr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Anforderungen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need to have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88248"/>
                  </a:ext>
                </a:extLst>
              </a:tr>
              <a:tr h="66236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Input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>
                          <a:effectLst/>
                        </a:rPr>
                        <a:t>Endzeit des Tests.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058691"/>
                  </a:ext>
                </a:extLst>
              </a:tr>
              <a:tr h="66236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Operationsschritte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Die Werte werden aus dem Programm exportiert und in einer externen Stelle gespeichert. 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97029"/>
                  </a:ext>
                </a:extLst>
              </a:tr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Output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-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359109"/>
                  </a:ext>
                </a:extLst>
              </a:tr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Fehlverhalten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 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24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8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61AF8-D425-472A-BB7A-9C0D33EC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4.4 Software System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1BED9-1BD0-4248-9D25-8F5CF5D929A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B381DE5-3896-47DB-9921-9D0AC65E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Reliability</a:t>
            </a:r>
            <a:endParaRPr lang="de-AT" b="1" dirty="0"/>
          </a:p>
          <a:p>
            <a:pPr lvl="1"/>
            <a:r>
              <a:rPr lang="de-AT" dirty="0"/>
              <a:t>Daten sind korrekt geschrieben (keine Syntax-Fehler)</a:t>
            </a:r>
          </a:p>
          <a:p>
            <a:pPr lvl="1"/>
            <a:r>
              <a:rPr lang="de-AT" dirty="0"/>
              <a:t>Die Semantik der Daten entspricht dem geplanten Ergebnis </a:t>
            </a:r>
          </a:p>
          <a:p>
            <a:pPr lvl="1"/>
            <a:r>
              <a:rPr lang="de-AT" dirty="0"/>
              <a:t>Die Fakten sind korrekt geschrieben (keine Syntax-Fehler) </a:t>
            </a:r>
          </a:p>
          <a:p>
            <a:pPr lvl="1"/>
            <a:r>
              <a:rPr lang="de-AT" dirty="0"/>
              <a:t>Die Semantik der Fakten entspricht dem geplanten Ergebnis</a:t>
            </a:r>
          </a:p>
          <a:p>
            <a:pPr lvl="1"/>
            <a:r>
              <a:rPr lang="de-AT" dirty="0"/>
              <a:t>Die Schnittstelle zum </a:t>
            </a:r>
            <a:r>
              <a:rPr lang="de-AT" dirty="0" err="1"/>
              <a:t>Vadalog</a:t>
            </a:r>
            <a:r>
              <a:rPr lang="de-AT" dirty="0"/>
              <a:t> ist fehlerfrei</a:t>
            </a:r>
          </a:p>
          <a:p>
            <a:pPr lvl="1"/>
            <a:endParaRPr lang="de-AT" dirty="0"/>
          </a:p>
          <a:p>
            <a:r>
              <a:rPr lang="de-AT" dirty="0" err="1"/>
              <a:t>Availability</a:t>
            </a:r>
            <a:endParaRPr lang="de-AT" dirty="0"/>
          </a:p>
          <a:p>
            <a:pPr lvl="1"/>
            <a:r>
              <a:rPr lang="de-AT" dirty="0"/>
              <a:t>Die Benutzung von Checkpoints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6972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86DFD-BFFA-4116-86DD-AB0722B5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4.4 Software System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B1878-BCC9-494D-B2DC-D12F901E0E6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34A77D-172B-4B21-8078-6D21814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Security</a:t>
            </a:r>
          </a:p>
          <a:p>
            <a:pPr lvl="1"/>
            <a:r>
              <a:rPr lang="de-AT" dirty="0"/>
              <a:t>Die Datensicherheit gewährleisten </a:t>
            </a:r>
          </a:p>
          <a:p>
            <a:pPr lvl="1"/>
            <a:r>
              <a:rPr lang="de-AT" dirty="0"/>
              <a:t>Die Datenintegrität bei kritischen Variablen gewährleisten</a:t>
            </a:r>
          </a:p>
          <a:p>
            <a:pPr lvl="1"/>
            <a:r>
              <a:rPr lang="de-AT" dirty="0"/>
              <a:t>Eine beschränkte Kommunikation zwischen einigen Teilen des Programms</a:t>
            </a:r>
          </a:p>
          <a:p>
            <a:pPr lvl="1"/>
            <a:endParaRPr lang="de-AT" dirty="0"/>
          </a:p>
          <a:p>
            <a:r>
              <a:rPr lang="de-AT" b="1" dirty="0" err="1"/>
              <a:t>Maintainability</a:t>
            </a:r>
            <a:endParaRPr lang="de-AT" b="1" dirty="0"/>
          </a:p>
          <a:p>
            <a:pPr lvl="1"/>
            <a:r>
              <a:rPr lang="de-AT" dirty="0"/>
              <a:t>Die Benutzung eines simplen Namensschemas </a:t>
            </a:r>
          </a:p>
          <a:p>
            <a:pPr lvl="1"/>
            <a:r>
              <a:rPr lang="de-AT" dirty="0"/>
              <a:t>Die Dokumentation von wichtigen Entscheidungen bezüglich des Codes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97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B444D-3AD4-409A-A4DC-A1C21F5208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57900" y="6396038"/>
            <a:ext cx="3086100" cy="365125"/>
          </a:xfrm>
        </p:spPr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0D5FD1-A750-40BB-8487-F0C20A1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1.1 Purpose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4F2456-6408-42A2-A6CD-B6D7B6D4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Ziel: Performance Evaluierung in Form eines Evaluierungsframeworks zu realisieren</a:t>
            </a:r>
          </a:p>
          <a:p>
            <a:r>
              <a:rPr lang="de-AT" dirty="0"/>
              <a:t>Anwendung auf das „</a:t>
            </a:r>
            <a:r>
              <a:rPr lang="de-AT" dirty="0" err="1"/>
              <a:t>Contextualized</a:t>
            </a:r>
            <a:r>
              <a:rPr lang="de-AT" dirty="0"/>
              <a:t> Business Rule Management“ und auf die „Rule Module </a:t>
            </a:r>
            <a:r>
              <a:rPr lang="de-AT" dirty="0" err="1"/>
              <a:t>Inheritance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Modification</a:t>
            </a:r>
            <a:r>
              <a:rPr lang="de-AT" dirty="0"/>
              <a:t> </a:t>
            </a:r>
            <a:r>
              <a:rPr lang="de-AT" dirty="0" err="1"/>
              <a:t>Restrictions</a:t>
            </a:r>
            <a:r>
              <a:rPr lang="de-AT" dirty="0"/>
              <a:t>“ </a:t>
            </a:r>
          </a:p>
          <a:p>
            <a:r>
              <a:rPr lang="de-AT" dirty="0"/>
              <a:t>aussagekräftige Performanceanalysen </a:t>
            </a:r>
          </a:p>
          <a:p>
            <a:r>
              <a:rPr lang="de-AT" dirty="0"/>
              <a:t>Datenspeicherung für weitere Zwecke</a:t>
            </a:r>
          </a:p>
          <a:p>
            <a:r>
              <a:rPr lang="de-AT" dirty="0"/>
              <a:t>Implementierung von Datengeneratoren</a:t>
            </a:r>
          </a:p>
          <a:p>
            <a:pPr lvl="1"/>
            <a:r>
              <a:rPr lang="de-AT" dirty="0" err="1"/>
              <a:t>Contextualized</a:t>
            </a:r>
            <a:r>
              <a:rPr lang="de-AT" dirty="0"/>
              <a:t> Business Rule Management</a:t>
            </a:r>
          </a:p>
          <a:p>
            <a:pPr lvl="1"/>
            <a:r>
              <a:rPr lang="de-AT" dirty="0"/>
              <a:t>Rule Module </a:t>
            </a:r>
            <a:r>
              <a:rPr lang="de-AT" dirty="0" err="1"/>
              <a:t>Inheritance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Modification</a:t>
            </a:r>
            <a:r>
              <a:rPr lang="de-AT" dirty="0"/>
              <a:t> </a:t>
            </a:r>
            <a:r>
              <a:rPr lang="de-AT" dirty="0" err="1"/>
              <a:t>Restrictions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234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2. System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86C0CA-E812-48A7-A3BE-4FB2876A31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8" y="1497631"/>
            <a:ext cx="6192624" cy="461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A0E99-C3BE-44C2-93FE-8D5612A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3.2 </a:t>
            </a:r>
            <a:r>
              <a:rPr lang="de-AT" dirty="0" err="1"/>
              <a:t>Product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A2C01-0708-444D-8F72-86A0F71C16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6FE7490-6632-4555-8702-09FC6161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68" y="1810077"/>
            <a:ext cx="7925378" cy="4150016"/>
          </a:xfrm>
        </p:spPr>
        <p:txBody>
          <a:bodyPr/>
          <a:lstStyle/>
          <a:p>
            <a:r>
              <a:rPr lang="de-AT" dirty="0"/>
              <a:t>Allgemeine Funktionalität</a:t>
            </a:r>
          </a:p>
          <a:p>
            <a:endParaRPr lang="de-AT" dirty="0"/>
          </a:p>
          <a:p>
            <a:r>
              <a:rPr lang="de-AT" dirty="0"/>
              <a:t>Testdaten für CBR und </a:t>
            </a:r>
            <a:r>
              <a:rPr lang="de-AT" dirty="0" err="1"/>
              <a:t>Inheritance</a:t>
            </a:r>
            <a:r>
              <a:rPr lang="de-AT" dirty="0"/>
              <a:t> generieren </a:t>
            </a:r>
          </a:p>
          <a:p>
            <a:endParaRPr lang="de-AT" dirty="0"/>
          </a:p>
          <a:p>
            <a:r>
              <a:rPr lang="de-AT" dirty="0"/>
              <a:t>Verschiedene Testfälle durchführen können </a:t>
            </a:r>
          </a:p>
          <a:p>
            <a:endParaRPr lang="de-AT" dirty="0"/>
          </a:p>
          <a:p>
            <a:r>
              <a:rPr lang="de-AT" dirty="0"/>
              <a:t>Performance messen und evaluieren</a:t>
            </a:r>
          </a:p>
        </p:txBody>
      </p:sp>
    </p:spTree>
    <p:extLst>
      <p:ext uri="{BB962C8B-B14F-4D97-AF65-F5344CB8AC3E}">
        <p14:creationId xmlns:p14="http://schemas.microsoft.com/office/powerpoint/2010/main" val="2083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ACBF7-3273-4540-B874-DF2C5554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3.3 User </a:t>
            </a:r>
            <a:r>
              <a:rPr lang="de-AT" dirty="0" err="1"/>
              <a:t>Characteristics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387A1-82CF-4B0F-9FBF-598540E2F1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D3415AA-EBA9-49A2-92D3-EC32DB8E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„Softwareadministratoren“</a:t>
            </a:r>
          </a:p>
          <a:p>
            <a:pPr lvl="1"/>
            <a:r>
              <a:rPr lang="de-AT" dirty="0"/>
              <a:t>Entwicklung und Implementierung </a:t>
            </a:r>
          </a:p>
          <a:p>
            <a:pPr lvl="1"/>
            <a:r>
              <a:rPr lang="de-AT" dirty="0"/>
              <a:t>Betrieb des Systems</a:t>
            </a:r>
          </a:p>
          <a:p>
            <a:pPr lvl="1"/>
            <a:r>
              <a:rPr lang="de-AT" dirty="0"/>
              <a:t>Speicherung der Daten</a:t>
            </a:r>
          </a:p>
          <a:p>
            <a:pPr lvl="1"/>
            <a:endParaRPr lang="de-AT" dirty="0"/>
          </a:p>
          <a:p>
            <a:r>
              <a:rPr lang="de-AT" dirty="0"/>
              <a:t>„Zuständige für die Geschäftsregeln“</a:t>
            </a:r>
          </a:p>
          <a:p>
            <a:pPr lvl="1"/>
            <a:r>
              <a:rPr lang="de-AT" dirty="0"/>
              <a:t>Definition von Geschäftsregeln </a:t>
            </a:r>
          </a:p>
          <a:p>
            <a:pPr lvl="1"/>
            <a:endParaRPr lang="de-AT" dirty="0"/>
          </a:p>
          <a:p>
            <a:r>
              <a:rPr lang="de-AT" dirty="0"/>
              <a:t>Spätere Benutzer der Software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84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1E3A7-CB40-4B76-BE1C-1044F50E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3.4 </a:t>
            </a:r>
            <a:r>
              <a:rPr lang="de-AT" dirty="0" err="1"/>
              <a:t>Limitations</a:t>
            </a:r>
            <a:r>
              <a:rPr lang="de-AT" dirty="0"/>
              <a:t>, </a:t>
            </a:r>
            <a:r>
              <a:rPr lang="de-AT" dirty="0" err="1"/>
              <a:t>assumptions</a:t>
            </a:r>
            <a:r>
              <a:rPr lang="de-AT" dirty="0"/>
              <a:t> and </a:t>
            </a:r>
            <a:r>
              <a:rPr lang="de-AT" dirty="0" err="1"/>
              <a:t>dependencies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80F25-4054-4539-B3A1-256F5CEDF91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297492C-4B94-4E56-805D-3190F192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muss betriebssystemunabhängig arbeiten </a:t>
            </a:r>
          </a:p>
          <a:p>
            <a:endParaRPr lang="de-AT" dirty="0"/>
          </a:p>
          <a:p>
            <a:r>
              <a:rPr lang="de-AT" dirty="0"/>
              <a:t>muss in jedem Fall unter Fedora 28 (Linux) lauffähig</a:t>
            </a:r>
          </a:p>
        </p:txBody>
      </p:sp>
    </p:spTree>
    <p:extLst>
      <p:ext uri="{BB962C8B-B14F-4D97-AF65-F5344CB8AC3E}">
        <p14:creationId xmlns:p14="http://schemas.microsoft.com/office/powerpoint/2010/main" val="23185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4.2.1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1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5726BB9-BB67-4977-BA64-E20E23608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7553"/>
              </p:ext>
            </p:extLst>
          </p:nvPr>
        </p:nvGraphicFramePr>
        <p:xfrm>
          <a:off x="971798" y="2327412"/>
          <a:ext cx="7200404" cy="359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202">
                  <a:extLst>
                    <a:ext uri="{9D8B030D-6E8A-4147-A177-3AD203B41FA5}">
                      <a16:colId xmlns:a16="http://schemas.microsoft.com/office/drawing/2014/main" val="181970916"/>
                    </a:ext>
                  </a:extLst>
                </a:gridCol>
                <a:gridCol w="3600202">
                  <a:extLst>
                    <a:ext uri="{9D8B030D-6E8A-4147-A177-3AD203B41FA5}">
                      <a16:colId xmlns:a16="http://schemas.microsoft.com/office/drawing/2014/main" val="2902629778"/>
                    </a:ext>
                  </a:extLst>
                </a:gridCol>
              </a:tblGrid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Bezeichnung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Implementierung Datengenerator CBR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808616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Beschreibung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Ein Datengenerator zur Erstellung der Regeln und Fakten für auszuführende Testfälle für CBR wird generiert. 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826532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Anforderungen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need to have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669135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Input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>
                          <a:effectLst/>
                        </a:rPr>
                        <a:t>Strings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Integers</a:t>
                      </a:r>
                      <a:endParaRPr lang="de-AT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Characters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94834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Operationsschritte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Durch die Eingabe Werte, werden Test Regeln und Fakten erstellt. 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625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Output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generierte Regeln und Fakten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94443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Fehlverhalten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bei falscher Eingabe muss die Funktionalität erneut durchgeführt werden. 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442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4.2.2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2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654921-CD48-45EE-9B63-912513E2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24821"/>
              </p:ext>
            </p:extLst>
          </p:nvPr>
        </p:nvGraphicFramePr>
        <p:xfrm>
          <a:off x="972000" y="2327410"/>
          <a:ext cx="7200000" cy="360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206782496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802335114"/>
                    </a:ext>
                  </a:extLst>
                </a:gridCol>
              </a:tblGrid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Bezeichnung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Implementierung Datengenerator Inheritance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431109"/>
                  </a:ext>
                </a:extLst>
              </a:tr>
              <a:tr h="84557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Beschreibung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Ein Datengenerator zur Erstellung der Regeln und Fakten für auszuführende Testfälle für </a:t>
                      </a:r>
                      <a:r>
                        <a:rPr lang="de-AT" sz="1100" dirty="0" err="1">
                          <a:effectLst/>
                        </a:rPr>
                        <a:t>Inheritance</a:t>
                      </a:r>
                      <a:r>
                        <a:rPr lang="de-AT" sz="1100" dirty="0">
                          <a:effectLst/>
                        </a:rPr>
                        <a:t> wird generiert. 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200114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Anforderungen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need to have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388793"/>
                  </a:ext>
                </a:extLst>
              </a:tr>
              <a:tr h="84557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Input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>
                          <a:effectLst/>
                        </a:rPr>
                        <a:t>Strings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Integers</a:t>
                      </a:r>
                      <a:endParaRPr lang="de-AT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Characters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01664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Operationsschritte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Durch die Eingabe Werte, werden Test Regeln und Fakten erstellt.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961144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Output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generierte Regeln und Fakten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706760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Fehlverhalten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bei falscher Eingabe muss die Funktionalität erneut durchgeführt werden.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6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4.2.3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3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B38EDC5-417B-411E-9E97-169B6E58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6365"/>
              </p:ext>
            </p:extLst>
          </p:nvPr>
        </p:nvGraphicFramePr>
        <p:xfrm>
          <a:off x="972000" y="1586936"/>
          <a:ext cx="7200000" cy="4666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01689524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939547604"/>
                    </a:ext>
                  </a:extLst>
                </a:gridCol>
              </a:tblGrid>
              <a:tr h="12336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Bezeichnung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Durchführung Performancetest CBR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2505573897"/>
                  </a:ext>
                </a:extLst>
              </a:tr>
              <a:tr h="3970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Beschreibung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Es wird ein Test zur Evaluierung der Performance der Durchführung von CBR durchgeführt. </a:t>
                      </a:r>
                      <a:endParaRPr lang="de-A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790698083"/>
                  </a:ext>
                </a:extLst>
              </a:tr>
              <a:tr h="12336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Anforderungen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need to have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1298158594"/>
                  </a:ext>
                </a:extLst>
              </a:tr>
              <a:tr h="53383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Input Werte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Wiederholungen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643437027"/>
                  </a:ext>
                </a:extLst>
              </a:tr>
              <a:tr h="203886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Operationsschritte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zu generierenden Regeln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Endzeit des Tests wird gespeichert. 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1414537201"/>
                  </a:ext>
                </a:extLst>
              </a:tr>
              <a:tr h="260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Output Werte</a:t>
                      </a:r>
                      <a:endParaRPr lang="de-A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Endzeit des Tests.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3929766327"/>
                  </a:ext>
                </a:extLst>
              </a:tr>
              <a:tr h="12336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Fehlverhalten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 </a:t>
                      </a:r>
                      <a:endParaRPr lang="de-A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141611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0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1596</Words>
  <Application>Microsoft Office PowerPoint</Application>
  <PresentationFormat>Bildschirmpräsentation (4:3)</PresentationFormat>
  <Paragraphs>340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Symbol</vt:lpstr>
      <vt:lpstr>Times New Roman</vt:lpstr>
      <vt:lpstr>Wingdings 2</vt:lpstr>
      <vt:lpstr>Office-Design</vt:lpstr>
      <vt:lpstr>PR Data &amp; Knowledge Engineering</vt:lpstr>
      <vt:lpstr>1.1 Purpose</vt:lpstr>
      <vt:lpstr>2. System Overview</vt:lpstr>
      <vt:lpstr>3.2 Product Functions</vt:lpstr>
      <vt:lpstr>3.3 User Characteristics</vt:lpstr>
      <vt:lpstr>3.4 Limitations, assumptions and dependencies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4.4 Software System Attributes</vt:lpstr>
      <vt:lpstr>4.4 Software System Attributes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rmjsnmYNBI@students.jku.at</cp:lastModifiedBy>
  <cp:revision>7</cp:revision>
  <cp:lastPrinted>2015-10-19T12:36:16Z</cp:lastPrinted>
  <dcterms:created xsi:type="dcterms:W3CDTF">2018-04-19T12:56:50Z</dcterms:created>
  <dcterms:modified xsi:type="dcterms:W3CDTF">2018-10-16T20:55:53Z</dcterms:modified>
</cp:coreProperties>
</file>