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4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wender\Documents\GitHub\258321_DKE_PR\Dokumente\Projektabschluss\Vergleich_Aufwandssch&#228;tzung_Zeit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Vergleich_Aufwandsschätzung!$B$1</c:f>
              <c:strCache>
                <c:ptCount val="1"/>
                <c:pt idx="0">
                  <c:v>Aufwandsschätzung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Vergleich_Aufwandsschätzung!$B$3:$B$14</c15:sqref>
                  </c15:fullRef>
                </c:ext>
              </c:extLst>
              <c:f>(Vergleich_Aufwandsschätzung!$B$3:$B$4,Vergleich_Aufwandsschätzung!$B$6:$B$14)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Vergleich_Aufwandsschätzung!$C$3:$C$14</c15:sqref>
                  </c15:fullRef>
                </c:ext>
              </c:extLst>
              <c:f>(Vergleich_Aufwandsschätzung!$C$3:$C$4,Vergleich_Aufwandsschätzung!$C$6:$C$14)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140</c:v>
                </c:pt>
                <c:pt idx="4">
                  <c:v>100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  <c:pt idx="8">
                  <c:v>40</c:v>
                </c:pt>
                <c:pt idx="9">
                  <c:v>30</c:v>
                </c:pt>
                <c:pt idx="1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A-44EA-ADF4-0166D69E1EAA}"/>
            </c:ext>
          </c:extLst>
        </c:ser>
        <c:ser>
          <c:idx val="1"/>
          <c:order val="1"/>
          <c:tx>
            <c:strRef>
              <c:f>Vergleich_Aufwandsschätzung!$D$1</c:f>
              <c:strCache>
                <c:ptCount val="1"/>
                <c:pt idx="0">
                  <c:v>tatsächlicher Aufwand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Vergleich_Aufwandsschätzung!$B$3:$B$14</c15:sqref>
                  </c15:fullRef>
                </c:ext>
              </c:extLst>
              <c:f>(Vergleich_Aufwandsschätzung!$B$3:$B$4,Vergleich_Aufwandsschätzung!$B$6:$B$14)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Vergleich_Aufwandsschätzung!$D$3:$D$14</c15:sqref>
                  </c15:fullRef>
                </c:ext>
              </c:extLst>
              <c:f>(Vergleich_Aufwandsschätzung!$D$3:$D$4,Vergleich_Aufwandsschätzung!$D$6:$D$14)</c:f>
              <c:numCache>
                <c:formatCode>General</c:formatCode>
                <c:ptCount val="11"/>
                <c:pt idx="0">
                  <c:v>102</c:v>
                </c:pt>
                <c:pt idx="1">
                  <c:v>177.25</c:v>
                </c:pt>
                <c:pt idx="2">
                  <c:v>25</c:v>
                </c:pt>
                <c:pt idx="3">
                  <c:v>116</c:v>
                </c:pt>
                <c:pt idx="4">
                  <c:v>28.75</c:v>
                </c:pt>
                <c:pt idx="5">
                  <c:v>12</c:v>
                </c:pt>
                <c:pt idx="6">
                  <c:v>2</c:v>
                </c:pt>
                <c:pt idx="7">
                  <c:v>14</c:v>
                </c:pt>
                <c:pt idx="8">
                  <c:v>7</c:v>
                </c:pt>
                <c:pt idx="9">
                  <c:v>4.5</c:v>
                </c:pt>
                <c:pt idx="1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BA-44EA-ADF4-0166D69E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940992"/>
        <c:axId val="437941320"/>
      </c:barChart>
      <c:catAx>
        <c:axId val="4379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1320"/>
        <c:crosses val="autoZero"/>
        <c:auto val="1"/>
        <c:lblAlgn val="ctr"/>
        <c:lblOffset val="100"/>
        <c:noMultiLvlLbl val="0"/>
      </c:catAx>
      <c:valAx>
        <c:axId val="43794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Endabgabe</a:t>
            </a:r>
            <a:br>
              <a:rPr lang="de-AT" dirty="0"/>
            </a:br>
            <a:r>
              <a:rPr lang="de-AT" dirty="0"/>
              <a:t>PR DKE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82A0C-B0FB-4A50-9FD4-582F551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 und Verantwortungsbereiche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C2E67E0-CEB3-4191-811C-2D3852D6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68" y="2199996"/>
            <a:ext cx="8209464" cy="323339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8F3A9F-59E1-4360-AD89-DC71BE8C948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0C95919-DBB0-483C-94EC-B4A3918C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94" y="1940995"/>
            <a:ext cx="7846122" cy="37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FF0D1E7-2A38-425D-8B33-3E1B736C7B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688" y="1778000"/>
          <a:ext cx="7926387" cy="442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3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5A817-2330-4366-A8CA-7506B2A6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C8E2-7E9C-4D47-9C16-2F343051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Werkzeuge</a:t>
            </a:r>
          </a:p>
          <a:p>
            <a:pPr lvl="1"/>
            <a:r>
              <a:rPr lang="de-DE" dirty="0"/>
              <a:t>GitHub Repository zur Codeverwaltung war sehr gut und wichtig </a:t>
            </a:r>
          </a:p>
          <a:p>
            <a:pPr lvl="1"/>
            <a:r>
              <a:rPr lang="de-DE" dirty="0"/>
              <a:t>Verwendung von Java war ideal, da alle Teammitglieder mit dieser Programmiersprache umgehen können</a:t>
            </a:r>
          </a:p>
          <a:p>
            <a:pPr lvl="1"/>
            <a:endParaRPr lang="de-DE" dirty="0"/>
          </a:p>
          <a:p>
            <a:r>
              <a:rPr lang="de-DE" dirty="0"/>
              <a:t>Kommunikation</a:t>
            </a:r>
          </a:p>
          <a:p>
            <a:pPr lvl="1"/>
            <a:r>
              <a:rPr lang="de-DE" dirty="0"/>
              <a:t>WhatsApp zur Terminvereinbarung und Fragen, immer erreichbar und schnelle Antworten</a:t>
            </a:r>
          </a:p>
          <a:p>
            <a:pPr lvl="1"/>
            <a:r>
              <a:rPr lang="de-DE" dirty="0"/>
              <a:t>Teamarbeit funktioniert um einiges besser als Einzelarbeit</a:t>
            </a:r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21949-7105-49C5-BBF5-0E48724318E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245F-6604-456B-9F58-AD8ACFF0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Weniger 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D2C79-47AF-4528-8215-6D69D12A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pPr lvl="1"/>
            <a:r>
              <a:rPr lang="de-DE" dirty="0"/>
              <a:t>Zu wenig Zeit für Planung &amp; Organisation sowie Dokumentation eingeplant </a:t>
            </a:r>
          </a:p>
          <a:p>
            <a:pPr lvl="1"/>
            <a:r>
              <a:rPr lang="de-DE" dirty="0"/>
              <a:t>Gelernt: In Zukunft mehr Zeit am Anfang eines Projektes investieren, wie für den konzeptuellen Entwurf, würde die Implementierung enorm erleichtern und wurde etwas unterschätzt</a:t>
            </a:r>
          </a:p>
          <a:p>
            <a:pPr lvl="1"/>
            <a:endParaRPr lang="de-DE" dirty="0"/>
          </a:p>
          <a:p>
            <a:r>
              <a:rPr lang="de-DE" dirty="0"/>
              <a:t>Verständnis der Aufgabenstellung und des Codes</a:t>
            </a:r>
          </a:p>
          <a:p>
            <a:pPr lvl="1"/>
            <a:r>
              <a:rPr lang="de-DE" dirty="0"/>
              <a:t>Komplexität des Codes wurde lange nicht verstanden</a:t>
            </a:r>
          </a:p>
          <a:p>
            <a:pPr lvl="1"/>
            <a:r>
              <a:rPr lang="de-DE" dirty="0"/>
              <a:t>Die genaue Aufgabenstellung war lange sehr unklar</a:t>
            </a:r>
          </a:p>
          <a:p>
            <a:pPr lvl="1"/>
            <a:r>
              <a:rPr lang="de-DE" dirty="0"/>
              <a:t>Gelernt: Früher Kontakt zum LVA Leiter suchen um Unklarheiten und Fragen zu klären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DF4B0-5CCD-49F2-A817-3F21C14077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1C00-19DA-44E4-938F-E698E110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AF0F5-8B16-4079-B8EA-0DE9316C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Abgabe des Java Projects und einer </a:t>
            </a:r>
            <a:r>
              <a:rPr lang="de-DE" dirty="0" err="1"/>
              <a:t>Runnable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Datei zur Ausführung des Codes</a:t>
            </a:r>
          </a:p>
          <a:p>
            <a:pPr lvl="1"/>
            <a:r>
              <a:rPr lang="de-DE" dirty="0"/>
              <a:t>Wie bei Meilenstein Implementierung</a:t>
            </a:r>
          </a:p>
          <a:p>
            <a:pPr lvl="1"/>
            <a:endParaRPr lang="de-DE" dirty="0"/>
          </a:p>
          <a:p>
            <a:r>
              <a:rPr lang="de-DE" dirty="0"/>
              <a:t>Finale Version der Zeiterfassung als Excel Tabelle	</a:t>
            </a:r>
          </a:p>
          <a:p>
            <a:pPr lvl="1"/>
            <a:r>
              <a:rPr lang="de-DE" dirty="0"/>
              <a:t>Jedes Teammitglied hat eigenes Tabellenblatt</a:t>
            </a:r>
          </a:p>
          <a:p>
            <a:pPr lvl="1"/>
            <a:r>
              <a:rPr lang="de-DE" dirty="0"/>
              <a:t>Gesamtübersicht und grafische Verteilung der Stunden in eigenem Tabellenblatt</a:t>
            </a:r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035B8-7AC3-4738-8690-A9A6D38AABF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41EAD-FBA0-42FA-84C9-BA583284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4D587-56CB-42FF-987D-1C21A609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zur Aufwandsschätzung als Excel Tabelle</a:t>
            </a:r>
          </a:p>
          <a:p>
            <a:pPr lvl="1"/>
            <a:r>
              <a:rPr lang="de-DE" dirty="0"/>
              <a:t>Vergleich mit Hilfe von SUMMEWENN Funktion zur Zeiterfassung</a:t>
            </a:r>
          </a:p>
          <a:p>
            <a:pPr lvl="1"/>
            <a:r>
              <a:rPr lang="de-DE" dirty="0"/>
              <a:t>Übersicht Gesamt und nach Teammitgliedern aufgeschlüsselt </a:t>
            </a:r>
          </a:p>
          <a:p>
            <a:endParaRPr lang="de-DE" dirty="0"/>
          </a:p>
          <a:p>
            <a:r>
              <a:rPr lang="de-DE" dirty="0"/>
              <a:t>B</a:t>
            </a:r>
            <a:r>
              <a:rPr lang="de-AT" dirty="0" err="1"/>
              <a:t>enutzerdokumentation</a:t>
            </a:r>
            <a:r>
              <a:rPr lang="de-AT" dirty="0"/>
              <a:t>	</a:t>
            </a:r>
          </a:p>
          <a:p>
            <a:pPr lvl="1"/>
            <a:r>
              <a:rPr lang="de-DE" dirty="0"/>
              <a:t>A</a:t>
            </a:r>
            <a:r>
              <a:rPr lang="de-AT" dirty="0" err="1"/>
              <a:t>uch</a:t>
            </a:r>
            <a:r>
              <a:rPr lang="de-AT" dirty="0"/>
              <a:t> schon im Meilenstein Implementierung enthalten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nthält</a:t>
            </a:r>
            <a:r>
              <a:rPr lang="de-AT" dirty="0"/>
              <a:t> Installationsanleitung und Anleitung zur Ausführung des Programmes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E4894-C03D-48F5-B5C8-8948F62C79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197</Words>
  <Application>Microsoft Office PowerPoint</Application>
  <PresentationFormat>Bildschirmpräsentation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Wingdings 2</vt:lpstr>
      <vt:lpstr>Office-Design</vt:lpstr>
      <vt:lpstr>Endabgabe PR DKE</vt:lpstr>
      <vt:lpstr>Aufwandsschätzung und Verantwortungsbereiche</vt:lpstr>
      <vt:lpstr>Vergleich Aufwandsschätzung und Zeiterfassung</vt:lpstr>
      <vt:lpstr>Vergleich Aufwandsschätzung und Zeiterfassung</vt:lpstr>
      <vt:lpstr>Lessons Learned Gut Funktioniert</vt:lpstr>
      <vt:lpstr>Lessons Learned Weniger Gut Funktioniert</vt:lpstr>
      <vt:lpstr>Anmerkungen zur Abgabe</vt:lpstr>
      <vt:lpstr>Anmerkungen zur Abgabe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Andrea Aistleithner</cp:lastModifiedBy>
  <cp:revision>39</cp:revision>
  <cp:lastPrinted>2015-10-19T12:36:16Z</cp:lastPrinted>
  <dcterms:created xsi:type="dcterms:W3CDTF">2018-04-19T12:56:50Z</dcterms:created>
  <dcterms:modified xsi:type="dcterms:W3CDTF">2019-02-06T09:35:19Z</dcterms:modified>
</cp:coreProperties>
</file>