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9" r:id="rId12"/>
    <p:sldId id="291" r:id="rId13"/>
    <p:sldId id="292" r:id="rId14"/>
    <p:sldId id="293" r:id="rId15"/>
    <p:sldId id="288" r:id="rId16"/>
    <p:sldId id="294" r:id="rId17"/>
    <p:sldId id="295" r:id="rId18"/>
    <p:sldId id="296" r:id="rId19"/>
    <p:sldId id="275" r:id="rId2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23.01.2019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23.01.2019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DF01-0ED2-4A5B-8ED3-59308913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2" y="1937078"/>
            <a:ext cx="7938194" cy="938696"/>
          </a:xfrm>
        </p:spPr>
        <p:txBody>
          <a:bodyPr/>
          <a:lstStyle/>
          <a:p>
            <a:pPr algn="ctr"/>
            <a:r>
              <a:rPr lang="de-DE" dirty="0"/>
              <a:t>CBR Code und Programm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925B3E-891E-4198-A540-265DF60D5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5DBBC-F7C5-4BF7-8D5F-06D9772574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599D-9B1E-445F-9D76-1165E84732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56D95-BF70-43AB-87C8-5FC31AE454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CD710AA8-DF93-42E9-ACC4-207D0C1FE7B1}"/>
              </a:ext>
            </a:extLst>
          </p:cNvPr>
          <p:cNvSpPr txBox="1">
            <a:spLocks/>
          </p:cNvSpPr>
          <p:nvPr/>
        </p:nvSpPr>
        <p:spPr>
          <a:xfrm>
            <a:off x="2548858" y="2950922"/>
            <a:ext cx="3449383" cy="1130300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Demonstration in </a:t>
            </a:r>
            <a:r>
              <a:rPr lang="de-DE" dirty="0" err="1"/>
              <a:t>Eclipse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74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AC62C-746C-4628-8735-AE5C65C3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B1863FE2-3775-43A7-B315-80AE184CF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87" r="-232" b="-525"/>
          <a:stretch/>
        </p:blipFill>
        <p:spPr>
          <a:xfrm>
            <a:off x="2271609" y="1923788"/>
            <a:ext cx="4478695" cy="363381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A3570-B6F8-4DB3-9EA7-E3CD1BC8F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49E00-A582-4A12-8010-DEE6EBA67B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CC816-9DF0-408B-ACC4-67DDC73005F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D73AA4-B322-4642-85DF-457569BC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11" y="1218102"/>
            <a:ext cx="7925378" cy="4150016"/>
          </a:xfrm>
        </p:spPr>
        <p:txBody>
          <a:bodyPr/>
          <a:lstStyle/>
          <a:p>
            <a:r>
              <a:rPr lang="de-DE" dirty="0"/>
              <a:t> Umsetzung mithilfe von Objekten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4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5D5C-C1BE-4635-B801-471CAC66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6" y="141072"/>
            <a:ext cx="7938194" cy="938696"/>
          </a:xfrm>
        </p:spPr>
        <p:txBody>
          <a:bodyPr/>
          <a:lstStyle/>
          <a:p>
            <a:r>
              <a:rPr lang="de-DE" dirty="0" err="1"/>
              <a:t>rmi</a:t>
            </a:r>
            <a:endParaRPr lang="de-AT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FC16E580-F8F7-45CD-9D72-F79B7D036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" b="3095"/>
          <a:stretch/>
        </p:blipFill>
        <p:spPr>
          <a:xfrm>
            <a:off x="2190378" y="3012285"/>
            <a:ext cx="4273303" cy="365037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F9462-49BE-4409-BAF9-AEE5297FEE6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1BEC5-D9DD-4B37-BA72-6D57814F735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F6CCD9-29E9-43FB-A7BE-303D59B5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61" y="694195"/>
            <a:ext cx="7925378" cy="4150016"/>
          </a:xfrm>
        </p:spPr>
        <p:txBody>
          <a:bodyPr/>
          <a:lstStyle/>
          <a:p>
            <a:r>
              <a:rPr lang="de-DE" dirty="0"/>
              <a:t>Auswahl RMI bei Programmstart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User Schnittstelle RMI – User Eingaben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627821-9C50-4D30-9E88-C9A32B6B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78" y="1313188"/>
            <a:ext cx="3442177" cy="1358348"/>
          </a:xfrm>
          <a:prstGeom prst="rect">
            <a:avLst/>
          </a:prstGeom>
        </p:spPr>
      </p:pic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033F6C21-8884-45E6-87A9-3671BA169A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8268" y="5927411"/>
            <a:ext cx="7925378" cy="278642"/>
          </a:xfr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738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269A-8351-4535-B5D3-93AABC21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2" y="833698"/>
            <a:ext cx="7938194" cy="938696"/>
          </a:xfrm>
        </p:spPr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210C4-F65A-49DA-B8CD-5DE4D7F98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B1EAA-771F-4306-9A05-535CE5D8A4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F9763-E460-46EF-9297-14BDEC6D368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EB58D-355F-48D1-BD36-8BB480BC6DE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16E8F8-3660-4EA8-B35D-480BC1BE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Output Evaluierung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C6EA6A-8417-4504-9484-92ED9FB2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" y="2915655"/>
            <a:ext cx="4461467" cy="12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DF01-0ED2-4A5B-8ED3-59308913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2" y="1937078"/>
            <a:ext cx="7938194" cy="938696"/>
          </a:xfrm>
        </p:spPr>
        <p:txBody>
          <a:bodyPr/>
          <a:lstStyle/>
          <a:p>
            <a:pPr algn="ctr"/>
            <a:r>
              <a:rPr lang="de-DE" dirty="0"/>
              <a:t>RMI Code und Programm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925B3E-891E-4198-A540-265DF60D5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5DBBC-F7C5-4BF7-8D5F-06D9772574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599D-9B1E-445F-9D76-1165E84732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56D95-BF70-43AB-87C8-5FC31AE454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CD710AA8-DF93-42E9-ACC4-207D0C1FE7B1}"/>
              </a:ext>
            </a:extLst>
          </p:cNvPr>
          <p:cNvSpPr txBox="1">
            <a:spLocks/>
          </p:cNvSpPr>
          <p:nvPr/>
        </p:nvSpPr>
        <p:spPr>
          <a:xfrm>
            <a:off x="2548858" y="2950922"/>
            <a:ext cx="3449383" cy="1130300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Demonstration in </a:t>
            </a:r>
            <a:r>
              <a:rPr lang="de-DE" dirty="0" err="1"/>
              <a:t>Eclipse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080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EA41A-3C3C-4B2E-AD78-9849C6B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17919A-52EE-4E33-9782-C6D0A2B7C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C944B-F86B-49FC-A1DE-E7047F7B0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D1BC5-1A3D-449B-B943-8CD7A6E4FC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A8531-AFFE-4A81-B847-3D3AD34473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31D9CC4-325C-480E-8392-345CE1B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Umsetzung mithilfe zweier Klassen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A44A01-A9D8-474C-A906-670DEF18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42" y="2537307"/>
            <a:ext cx="2817508" cy="10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EA41A-3C3C-4B2E-AD78-9849C6B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17919A-52EE-4E33-9782-C6D0A2B7C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C944B-F86B-49FC-A1DE-E7047F7B0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D1BC5-1A3D-449B-B943-8CD7A6E4FC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A8531-AFFE-4A81-B847-3D3AD34473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31D9CC4-325C-480E-8392-345CE1B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Speicherung erfolgt nach Ermittlung aller Daten im Hauptprogramm</a:t>
            </a:r>
          </a:p>
          <a:p>
            <a:endParaRPr lang="de-AT" dirty="0"/>
          </a:p>
          <a:p>
            <a:pPr lvl="1"/>
            <a:r>
              <a:rPr lang="de-AT" dirty="0" err="1"/>
              <a:t>DB.SaveEntry.newCBR</a:t>
            </a:r>
            <a:r>
              <a:rPr lang="de-AT" dirty="0"/>
              <a:t>(</a:t>
            </a:r>
            <a:r>
              <a:rPr lang="de-AT" dirty="0" err="1"/>
              <a:t>cbrObject</a:t>
            </a:r>
            <a:r>
              <a:rPr lang="de-AT" dirty="0"/>
              <a:t>);</a:t>
            </a:r>
          </a:p>
          <a:p>
            <a:pPr lvl="1"/>
            <a:r>
              <a:rPr lang="de-AT" dirty="0" err="1"/>
              <a:t>DB.DBSaveEntry.newRMI</a:t>
            </a:r>
            <a:r>
              <a:rPr lang="de-AT" dirty="0"/>
              <a:t>(</a:t>
            </a:r>
            <a:r>
              <a:rPr lang="de-AT" dirty="0" err="1"/>
              <a:t>rmiObject</a:t>
            </a:r>
            <a:r>
              <a:rPr lang="de-AT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151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EA41A-3C3C-4B2E-AD78-9849C6B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17919A-52EE-4E33-9782-C6D0A2B7C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C944B-F86B-49FC-A1DE-E7047F7B0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D1BC5-1A3D-449B-B943-8CD7A6E4FC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A8531-AFFE-4A81-B847-3D3AD34473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31D9CC4-325C-480E-8392-345CE1B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CBR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RMI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AFA192-BA1C-45B4-A761-8E859E10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6" y="2253567"/>
            <a:ext cx="7705725" cy="1104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33965A4-D953-4C29-A0D4-39BB8B9B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6" y="4683952"/>
            <a:ext cx="860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DF01-0ED2-4A5B-8ED3-59308913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2" y="1937078"/>
            <a:ext cx="7938194" cy="938696"/>
          </a:xfrm>
        </p:spPr>
        <p:txBody>
          <a:bodyPr/>
          <a:lstStyle/>
          <a:p>
            <a:pPr algn="ctr"/>
            <a:r>
              <a:rPr lang="de-DE" dirty="0"/>
              <a:t>Datenspeicherung Code und Programm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925B3E-891E-4198-A540-265DF60D5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5DBBC-F7C5-4BF7-8D5F-06D9772574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599D-9B1E-445F-9D76-1165E84732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56D95-BF70-43AB-87C8-5FC31AE454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CD710AA8-DF93-42E9-ACC4-207D0C1FE7B1}"/>
              </a:ext>
            </a:extLst>
          </p:cNvPr>
          <p:cNvSpPr txBox="1">
            <a:spLocks/>
          </p:cNvSpPr>
          <p:nvPr/>
        </p:nvSpPr>
        <p:spPr>
          <a:xfrm>
            <a:off x="2548858" y="2950922"/>
            <a:ext cx="3449383" cy="1130300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Demonstration in </a:t>
            </a:r>
            <a:r>
              <a:rPr lang="de-DE" dirty="0" err="1"/>
              <a:t>Eclipse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836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8B4DC7-5D8A-4779-8471-BADA606A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2" y="1590396"/>
            <a:ext cx="7718215" cy="416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E31E0A-AB4B-4686-9E93-A9C5EC80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2" y="1429679"/>
            <a:ext cx="4935255" cy="47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02CF2-40F8-45F9-81F6-B43D3668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Werkzeuge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610D00-D0E6-4E03-9143-BA501B2840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DB80DB-DC82-465D-B71B-5867C98C01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8C1C8-63DC-4D44-81A3-2A79E7D98BC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A4066-0237-47DE-8C9A-B0E781B725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16C480B-6B27-4CEE-8DB2-2699CA34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 </a:t>
            </a:r>
          </a:p>
          <a:p>
            <a:pPr lvl="1"/>
            <a:r>
              <a:rPr lang="de-DE" dirty="0"/>
              <a:t>Java 8</a:t>
            </a:r>
          </a:p>
          <a:p>
            <a:pPr lvl="1"/>
            <a:endParaRPr lang="de-DE" dirty="0"/>
          </a:p>
          <a:p>
            <a:r>
              <a:rPr lang="de-DE" dirty="0"/>
              <a:t>Entwicklungsumgebung </a:t>
            </a:r>
          </a:p>
          <a:p>
            <a:pPr lvl="1"/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JDBC Connector</a:t>
            </a:r>
          </a:p>
          <a:p>
            <a:pPr lvl="1"/>
            <a:r>
              <a:rPr lang="de-DE" dirty="0"/>
              <a:t>mysql-connector-java-8.0.13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8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1C8D5-2A19-4038-BEE1-EB139E8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&amp; Aufgabenbereiche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CF27BE-047F-4C5D-8029-5B4426EB6E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F12348-D14D-4DCC-9962-A4D1B34EE2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84CE-F1A3-4279-8C2C-A35EB3D1C71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B1BB-7407-42E5-B006-12C113D4C45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446B7D4-1E32-4498-8818-2A009CD8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45" y="1779883"/>
            <a:ext cx="8382910" cy="34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1FF83-ED42-47B4-B09C-78C73A02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0A2495-AA29-4783-9398-EC12B5C2E6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2E27A-29EA-46AD-B100-025157510F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48B0-D6D9-4943-9B5A-C311E439D69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D3BCB-8B24-4284-B08E-3972DCE9B58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41A29B-99D3-4EFA-8166-B93DD546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Ungefährer Vergleich</a:t>
            </a:r>
          </a:p>
          <a:p>
            <a:r>
              <a:rPr lang="de-DE" dirty="0"/>
              <a:t>Manche Bereiche wurden bei der Zeiterfassung nicht unterschieden</a:t>
            </a:r>
          </a:p>
          <a:p>
            <a:r>
              <a:rPr lang="de-DE" dirty="0"/>
              <a:t>Waren in der Schätzung nicht geplant</a:t>
            </a:r>
          </a:p>
          <a:p>
            <a:pPr lvl="1"/>
            <a:r>
              <a:rPr lang="de-DE" dirty="0"/>
              <a:t>Gruppenbesprechungen </a:t>
            </a:r>
          </a:p>
          <a:p>
            <a:pPr lvl="1"/>
            <a:r>
              <a:rPr lang="de-DE" dirty="0"/>
              <a:t>LVA Präsenztermine</a:t>
            </a:r>
          </a:p>
          <a:p>
            <a:pPr lvl="1"/>
            <a:r>
              <a:rPr lang="de-DE" dirty="0"/>
              <a:t>Repository </a:t>
            </a:r>
            <a:endParaRPr lang="de-AT" dirty="0"/>
          </a:p>
          <a:p>
            <a:pPr lvl="1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BEF6D-0799-43B3-9FAD-DD05B7A5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3560707"/>
            <a:ext cx="5050537" cy="32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2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AC62C-746C-4628-8735-AE5C65C3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CDFDB-D82E-4756-BC4B-F3AB2BE39D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A3570-B6F8-4DB3-9EA7-E3CD1BC8F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49E00-A582-4A12-8010-DEE6EBA67B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CC816-9DF0-408B-ACC4-67DDC73005F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D73AA4-B322-4642-85DF-457569BC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Umsetzung mithilfe von Objekten</a:t>
            </a:r>
          </a:p>
          <a:p>
            <a:endParaRPr lang="de-DE" dirty="0"/>
          </a:p>
          <a:p>
            <a:r>
              <a:rPr lang="de-DE" dirty="0"/>
              <a:t>1 Hauptmethode mit Hilfsmethoden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FEF6-94BB-4C3D-8F91-25F3954BE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19" b="2967"/>
          <a:stretch/>
        </p:blipFill>
        <p:spPr>
          <a:xfrm>
            <a:off x="5499704" y="867665"/>
            <a:ext cx="2845307" cy="217892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B09C1F-ADED-4D93-99A2-8C9ECB6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4" y="3222228"/>
            <a:ext cx="6869381" cy="29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5D5C-C1BE-4635-B801-471CAC66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F255C-ECAA-409F-9127-829F990110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77E9D5-91BC-4CF4-9EDD-E0A1FAEFE2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F9462-49BE-4409-BAF9-AEE5297FEE6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1BEC5-D9DD-4B37-BA72-6D57814F735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F6CCD9-29E9-43FB-A7BE-303D59B5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CBR bei Programmstart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User Schnittstelle CBR – User Eingaben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627821-9C50-4D30-9E88-C9A32B6B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11" y="2400555"/>
            <a:ext cx="3442177" cy="13583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A63F0-D7D2-4232-8974-2E6BEA42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64" y="4030476"/>
            <a:ext cx="5171836" cy="23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269A-8351-4535-B5D3-93AABC21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210C4-F65A-49DA-B8CD-5DE4D7F98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B1EAA-771F-4306-9A05-535CE5D8A4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F9763-E460-46EF-9297-14BDEC6D368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EB58D-355F-48D1-BD36-8BB480BC6DE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16E8F8-3660-4EA8-B35D-480BC1BE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Output – kleiner Auszug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Output Evaluierung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EAAE18-2AF0-4CF1-A4DE-A44005DF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47" y="2343434"/>
            <a:ext cx="6351389" cy="15089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C6EA6A-8417-4504-9484-92ED9FB2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47" y="4602412"/>
            <a:ext cx="4461467" cy="12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246</Words>
  <Application>Microsoft Office PowerPoint</Application>
  <PresentationFormat>Bildschirmpräsentation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Wingdings 2</vt:lpstr>
      <vt:lpstr>Office-Design</vt:lpstr>
      <vt:lpstr>PR Data &amp; Knowledge Engineering</vt:lpstr>
      <vt:lpstr>Architektur</vt:lpstr>
      <vt:lpstr>Architektur</vt:lpstr>
      <vt:lpstr>Verwendete Werkzeuge</vt:lpstr>
      <vt:lpstr>Aufwandsschätzung &amp; Aufgabenbereiche</vt:lpstr>
      <vt:lpstr>Vergleich Aufwandsschätzung</vt:lpstr>
      <vt:lpstr>CBR</vt:lpstr>
      <vt:lpstr>CBR</vt:lpstr>
      <vt:lpstr>CBR</vt:lpstr>
      <vt:lpstr>CBR Code und Programm</vt:lpstr>
      <vt:lpstr>RMI</vt:lpstr>
      <vt:lpstr>rmi</vt:lpstr>
      <vt:lpstr>RMI</vt:lpstr>
      <vt:lpstr>RMI Code und Programm</vt:lpstr>
      <vt:lpstr>Datenspeicherung</vt:lpstr>
      <vt:lpstr>Datenspeicherung</vt:lpstr>
      <vt:lpstr>Datenspeicherung</vt:lpstr>
      <vt:lpstr>Datenspeicherung Code und Programm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Alexander Teuchtmann</cp:lastModifiedBy>
  <cp:revision>34</cp:revision>
  <cp:lastPrinted>2015-10-19T12:36:16Z</cp:lastPrinted>
  <dcterms:created xsi:type="dcterms:W3CDTF">2018-04-19T12:56:50Z</dcterms:created>
  <dcterms:modified xsi:type="dcterms:W3CDTF">2019-01-23T07:19:09Z</dcterms:modified>
</cp:coreProperties>
</file>