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14"/>
  </p:notesMasterIdLst>
  <p:sldIdLst>
    <p:sldId id="256" r:id="rId5"/>
    <p:sldId id="257" r:id="rId6"/>
    <p:sldId id="276" r:id="rId7"/>
    <p:sldId id="277" r:id="rId8"/>
    <p:sldId id="275" r:id="rId9"/>
    <p:sldId id="278" r:id="rId10"/>
    <p:sldId id="279" r:id="rId11"/>
    <p:sldId id="280" r:id="rId12"/>
    <p:sldId id="273"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8EB1A-490B-E0AA-811C-0647749436A0}" v="8643" dt="2021-09-13T11:54:47.628"/>
    <p1510:client id="{6B508220-8ADE-492D-BF27-9FA5AEF2483E}" v="1697" dt="2021-09-12T17:09:25.844"/>
    <p1510:client id="{A5DB3ACE-2244-02F8-7531-C6771CDDD82B}" v="1951" dt="2021-09-21T14:17:54.413"/>
    <p1510:client id="{DB58A7FF-90CD-FD99-5FF9-BC88C0262606}" v="84" dt="2021-09-13T12:12:23.987"/>
    <p1510:client id="{DD693FB9-10DF-4D0D-B0CB-8AC282FE7BC2}" v="24" dt="2021-09-20T12:12:00.212"/>
    <p1510:client id="{E483049F-3A33-0733-2C85-5CF7BD3ADAC0}" v="696" dt="2021-09-20T15:25:0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23"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customschemas.google.com/relationships/presentationmetadata" Target="meta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5893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459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3390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238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523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8912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odepen.io/aistonija/pen/BaZVjd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codepen.io/aistonija/pen/jOwKqb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codepen.io/aistonija/pen/zYzarP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a:t>Stiliaus koregavimas su Javascript</a:t>
            </a:r>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600" b="1"/>
            </a:lvl1pPr>
          </a:lstStyle>
          <a:p>
            <a:r>
              <a:t>2021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a:t>Kaip koreguojamas stilius su JS</a:t>
            </a:r>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err="1"/>
              <a:t>Jumping</a:t>
            </a:r>
            <a:r>
              <a:rPr lang="lt-LT" sz="1400"/>
              <a:t> Ball</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61078"/>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Užduotis </a:t>
              </a:r>
              <a:r>
                <a:rPr lang="lt-LT" err="1"/>
                <a:t>nr.</a:t>
              </a:r>
              <a:r>
                <a:rPr lang="lt-LT"/>
                <a:t> 1</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a:t>
            </a:r>
            <a:r>
              <a:rPr lang="lt-LT" sz="1400" b="1" dirty="0"/>
              <a:t>index.html</a:t>
            </a:r>
            <a:r>
              <a:rPr lang="lt-LT" sz="1400" dirty="0"/>
              <a:t> ir </a:t>
            </a:r>
            <a:r>
              <a:rPr lang="lt-LT" sz="1400" b="1" dirty="0"/>
              <a:t>style.css </a:t>
            </a:r>
            <a:r>
              <a:rPr lang="lt-LT" sz="1400"/>
              <a:t>įsikeliame kodą iš </a:t>
            </a:r>
            <a:r>
              <a:rPr lang="lt-LT" sz="1400" dirty="0">
                <a:hlinkClick r:id="rId4"/>
              </a:rPr>
              <a:t>codepen</a:t>
            </a:r>
            <a:r>
              <a:rPr lang="lt-LT" sz="1400"/>
              <a:t>. </a:t>
            </a:r>
            <a:endParaRPr lang="lt-LT" sz="1400" b="1"/>
          </a:p>
          <a:p>
            <a:endParaRPr lang="lt-LT" sz="1400" dirty="0"/>
          </a:p>
          <a:p>
            <a:r>
              <a:rPr lang="lt-LT" sz="1400" b="1">
                <a:solidFill>
                  <a:schemeClr val="tx1"/>
                </a:solidFill>
                <a:highlight>
                  <a:srgbClr val="FFFF00"/>
                </a:highlight>
              </a:rPr>
              <a:t>ANT TOS PAČIOS NUORODOS NEDIRBKITE! Įsikelkite į savo editorių, savo codepen ar Jsitor.</a:t>
            </a:r>
            <a:endParaRPr lang="lt-LT">
              <a:solidFill>
                <a:schemeClr val="tx1"/>
              </a:solidFill>
            </a:endParaRPr>
          </a:p>
          <a:p>
            <a:endParaRPr lang="lt-LT" sz="1400" b="1" dirty="0">
              <a:solidFill>
                <a:schemeClr val="tx1"/>
              </a:solidFill>
              <a:highlight>
                <a:srgbClr val="FFFF00"/>
              </a:highlight>
            </a:endParaRPr>
          </a:p>
          <a:p>
            <a:r>
              <a:rPr lang="lt-LT" sz="1400"/>
              <a:t>2. Atidžiai peržiūrėkite jau parašytą kodą, įsivertinkite ar viskas suprantama.</a:t>
            </a:r>
          </a:p>
          <a:p>
            <a:endParaRPr lang="lt-LT" sz="1400"/>
          </a:p>
          <a:p>
            <a:r>
              <a:rPr lang="lt-LT" sz="1400"/>
              <a:t>3. </a:t>
            </a:r>
            <a:r>
              <a:rPr lang="lt-LT" sz="1400" b="1"/>
              <a:t>Užduoties tikslas</a:t>
            </a:r>
            <a:r>
              <a:rPr lang="lt-LT" sz="1400"/>
              <a:t>: paspaudus bet kokį klaviatūros mygtuką, rutulys turėtų kilti į viršų, o kuomet mygtukas atleidžiamas - kamuolys krenta žemyn.</a:t>
            </a:r>
            <a:endParaRPr lang="lt-LT" sz="1400" dirty="0"/>
          </a:p>
          <a:p>
            <a:endParaRPr lang="lt-LT" sz="1400" dirty="0"/>
          </a:p>
          <a:p>
            <a:r>
              <a:rPr lang="lt-LT" sz="1400"/>
              <a:t>4. Kamuolio kilimas ir kritimas atliekamas su JS, t.y. html ir css nebekoreguojame.</a:t>
            </a:r>
            <a:endParaRPr lang="lt-LT"/>
          </a:p>
          <a:p>
            <a:endParaRPr lang="lt-LT" sz="1400" dirty="0"/>
          </a:p>
          <a:p>
            <a:endParaRPr lang="lt-LT" sz="1400"/>
          </a:p>
          <a:p>
            <a:pPr hangingPunct="1"/>
            <a:endParaRPr lang="lt-LT" sz="1400"/>
          </a:p>
        </p:txBody>
      </p:sp>
    </p:spTree>
    <p:extLst>
      <p:ext uri="{BB962C8B-B14F-4D97-AF65-F5344CB8AC3E}">
        <p14:creationId xmlns:p14="http://schemas.microsoft.com/office/powerpoint/2010/main" val="37196746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err="1"/>
              <a:t>Jumping</a:t>
            </a:r>
            <a:r>
              <a:rPr lang="lt-LT" sz="1400"/>
              <a:t> Ball</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61078"/>
              <a:ext cx="1607810" cy="338551"/>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Užduotis </a:t>
              </a:r>
              <a:r>
                <a:rPr lang="lt-LT" err="1"/>
                <a:t>nr.</a:t>
              </a:r>
              <a:r>
                <a:rPr lang="lt-LT"/>
                <a:t> 1</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Susikuriame kintamąjį rutulio elementui pasiimti.</a:t>
            </a:r>
            <a:endParaRPr lang="lt-LT" sz="1400" b="1"/>
          </a:p>
          <a:p>
            <a:endParaRPr lang="lt-LT" sz="1400" dirty="0"/>
          </a:p>
          <a:p>
            <a:r>
              <a:rPr lang="lt-LT" sz="1400"/>
              <a:t>2. Rutuliui reikės dėti 2 event'us – keydown ir keyup.</a:t>
            </a:r>
            <a:endParaRPr lang="lt-LT" sz="1400" dirty="0"/>
          </a:p>
          <a:p>
            <a:endParaRPr lang="lt-LT" sz="1400" dirty="0"/>
          </a:p>
          <a:p>
            <a:r>
              <a:rPr lang="lt-LT" sz="1400"/>
              <a:t>3. event'ų metu – kamuolys keičia savo poziciją su style.bottom savybe;</a:t>
            </a:r>
            <a:endParaRPr lang="lt-LT" sz="1400" dirty="0"/>
          </a:p>
          <a:p>
            <a:endParaRPr lang="lt-LT" sz="1400" dirty="0"/>
          </a:p>
          <a:p>
            <a:r>
              <a:rPr lang="lt-LT" sz="1400"/>
              <a:t>4. Gražiam kamuolio judėjimui, po kintamuoju, prieš eventus pridėkite style.transition... savybes.</a:t>
            </a:r>
            <a:endParaRPr lang="lt-LT" sz="1400" dirty="0"/>
          </a:p>
          <a:p>
            <a:endParaRPr lang="lt-LT" sz="1400" dirty="0"/>
          </a:p>
          <a:p>
            <a:endParaRPr lang="lt-LT" sz="1400" dirty="0"/>
          </a:p>
          <a:p>
            <a:endParaRPr lang="lt-LT" sz="1400" dirty="0"/>
          </a:p>
          <a:p>
            <a:endParaRPr lang="lt-LT" sz="1400"/>
          </a:p>
          <a:p>
            <a:pPr hangingPunct="1"/>
            <a:endParaRPr lang="lt-LT" sz="1400"/>
          </a:p>
        </p:txBody>
      </p:sp>
    </p:spTree>
    <p:extLst>
      <p:ext uri="{BB962C8B-B14F-4D97-AF65-F5344CB8AC3E}">
        <p14:creationId xmlns:p14="http://schemas.microsoft.com/office/powerpoint/2010/main" val="27124519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Simple Modal</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2</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a:t>
            </a:r>
            <a:r>
              <a:rPr lang="lt-LT" sz="1400" b="1"/>
              <a:t>index.html</a:t>
            </a:r>
            <a:r>
              <a:rPr lang="lt-LT" sz="1400"/>
              <a:t> ir </a:t>
            </a:r>
            <a:r>
              <a:rPr lang="lt-LT" sz="1400" b="1"/>
              <a:t>style.css </a:t>
            </a:r>
            <a:r>
              <a:rPr lang="lt-LT" sz="1400"/>
              <a:t>įsikeliame kodą iš </a:t>
            </a:r>
            <a:r>
              <a:rPr lang="lt-LT" sz="1400" dirty="0">
                <a:hlinkClick r:id="rId4"/>
              </a:rPr>
              <a:t>codepen</a:t>
            </a:r>
            <a:r>
              <a:rPr lang="lt-LT" sz="1400"/>
              <a:t>. </a:t>
            </a:r>
            <a:endParaRPr lang="lt-LT" sz="1400" dirty="0"/>
          </a:p>
          <a:p>
            <a:endParaRPr lang="lt-LT" sz="1400" dirty="0"/>
          </a:p>
          <a:p>
            <a:r>
              <a:rPr lang="lt-LT" sz="1400" b="1">
                <a:solidFill>
                  <a:schemeClr val="tx1"/>
                </a:solidFill>
                <a:highlight>
                  <a:srgbClr val="FFFF00"/>
                </a:highlight>
              </a:rPr>
              <a:t>ANT TOS PAČIOS NUORODOS NEDIRBKITE! Įsikelkite į savo editorių, savo codepen ar Jsitor.</a:t>
            </a:r>
            <a:endParaRPr lang="lt-LT"/>
          </a:p>
          <a:p>
            <a:endParaRPr lang="lt-LT" sz="1400"/>
          </a:p>
          <a:p>
            <a:r>
              <a:rPr lang="lt-LT" sz="1400"/>
              <a:t>2. Atidžiai peržiūrėkite jau parašytą kodą, įsivertinkite ar viskas suprantama.</a:t>
            </a:r>
          </a:p>
          <a:p>
            <a:endParaRPr lang="lt-LT" sz="1400"/>
          </a:p>
          <a:p>
            <a:r>
              <a:rPr lang="lt-LT" sz="1400"/>
              <a:t>3. </a:t>
            </a:r>
            <a:r>
              <a:rPr lang="lt-LT" sz="1400" b="1"/>
              <a:t>Užduoties tikslas</a:t>
            </a:r>
            <a:r>
              <a:rPr lang="lt-LT" sz="1400"/>
              <a:t>: paspaudus mygtuką, iššoka paslėptas langas, ir bendras ekrano fonas užtamsėja. Paspaudus pele ant užtamsinto fono, arba kamputyje esantį x – langas vėl dingsta.</a:t>
            </a:r>
            <a:endParaRPr lang="lt-LT" sz="1400" dirty="0"/>
          </a:p>
          <a:p>
            <a:endParaRPr lang="lt-LT" sz="1400" dirty="0"/>
          </a:p>
          <a:p>
            <a:r>
              <a:rPr lang="lt-LT" sz="1400"/>
              <a:t>4. Naudojama: events, funkcijos ir element.style savybės, o html ir css nebekeičiami.</a:t>
            </a:r>
            <a:endParaRPr lang="lt-LT" sz="1400" dirty="0"/>
          </a:p>
          <a:p>
            <a:endParaRPr lang="lt-LT" sz="1400" dirty="0"/>
          </a:p>
          <a:p>
            <a:endParaRPr lang="lt-LT" sz="1400"/>
          </a:p>
          <a:p>
            <a:pPr hangingPunct="1"/>
            <a:endParaRPr lang="lt-LT" sz="1400"/>
          </a:p>
        </p:txBody>
      </p:sp>
    </p:spTree>
    <p:extLst>
      <p:ext uri="{BB962C8B-B14F-4D97-AF65-F5344CB8AC3E}">
        <p14:creationId xmlns:p14="http://schemas.microsoft.com/office/powerpoint/2010/main" val="16542446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Simple Modal</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2</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Sukuriami kintamieji:</a:t>
            </a:r>
            <a:endParaRPr lang="lt-LT" sz="1400" b="1"/>
          </a:p>
          <a:p>
            <a:r>
              <a:rPr lang="lt-LT" sz="1400"/>
              <a:t>- mygtukui, kuris atidarys langą,</a:t>
            </a:r>
            <a:endParaRPr lang="lt-LT" sz="1400" b="1"/>
          </a:p>
          <a:p>
            <a:r>
              <a:rPr lang="lt-LT" sz="1400"/>
              <a:t>- langui, </a:t>
            </a:r>
            <a:endParaRPr lang="lt-LT" sz="1400" b="1"/>
          </a:p>
          <a:p>
            <a:r>
              <a:rPr lang="lt-LT" sz="1400"/>
              <a:t>- mygtukui x, kuris bus iššokusiame lange,</a:t>
            </a:r>
            <a:endParaRPr lang="lt-LT" sz="1400" b="1"/>
          </a:p>
          <a:p>
            <a:r>
              <a:rPr lang="lt-LT" sz="1400"/>
              <a:t>- fonui.</a:t>
            </a:r>
            <a:endParaRPr lang="lt-LT" sz="1400" dirty="0"/>
          </a:p>
          <a:p>
            <a:endParaRPr lang="lt-LT" sz="1400" dirty="0"/>
          </a:p>
          <a:p>
            <a:r>
              <a:rPr lang="lt-LT" sz="1400"/>
              <a:t>2. Pridedami event'ai, paspaudimo metu pasikeičia tam tikrų elementų savybės;</a:t>
            </a:r>
            <a:endParaRPr lang="lt-LT" sz="1400" dirty="0"/>
          </a:p>
          <a:p>
            <a:endParaRPr lang="lt-LT" sz="1400" dirty="0"/>
          </a:p>
          <a:p>
            <a:endParaRPr lang="lt-LT" sz="1400" dirty="0"/>
          </a:p>
          <a:p>
            <a:endParaRPr lang="lt-LT" sz="1400" dirty="0"/>
          </a:p>
          <a:p>
            <a:endParaRPr lang="lt-LT" sz="1400"/>
          </a:p>
          <a:p>
            <a:pPr hangingPunct="1"/>
            <a:endParaRPr lang="lt-LT" sz="1400"/>
          </a:p>
        </p:txBody>
      </p:sp>
    </p:spTree>
    <p:extLst>
      <p:ext uri="{BB962C8B-B14F-4D97-AF65-F5344CB8AC3E}">
        <p14:creationId xmlns:p14="http://schemas.microsoft.com/office/powerpoint/2010/main" val="32339352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Fortune Teller</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3</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a:t>
            </a:r>
            <a:r>
              <a:rPr lang="lt-LT" sz="1400" b="1"/>
              <a:t>index.html,style.css ir main.js </a:t>
            </a:r>
            <a:r>
              <a:rPr lang="lt-LT" sz="1400"/>
              <a:t>įsikeliame kodą iš </a:t>
            </a:r>
            <a:r>
              <a:rPr lang="lt-LT" sz="1400" dirty="0">
                <a:hlinkClick r:id="rId4"/>
              </a:rPr>
              <a:t>codepen</a:t>
            </a:r>
            <a:r>
              <a:rPr lang="lt-LT" sz="1400"/>
              <a:t>. </a:t>
            </a:r>
            <a:endParaRPr lang="en-US"/>
          </a:p>
          <a:p>
            <a:endParaRPr lang="lt-LT" sz="1400" dirty="0"/>
          </a:p>
          <a:p>
            <a:r>
              <a:rPr lang="lt-LT" sz="1400" b="1">
                <a:solidFill>
                  <a:schemeClr val="tx1"/>
                </a:solidFill>
                <a:highlight>
                  <a:srgbClr val="FFFF00"/>
                </a:highlight>
              </a:rPr>
              <a:t>ANT TOS PAČIOS NUORODOS NEDIRBKITE! Įsikelkite į savo editorių, savo codepen ar Jsitor.</a:t>
            </a:r>
            <a:endParaRPr lang="lt-LT" sz="1400" dirty="0"/>
          </a:p>
          <a:p>
            <a:endParaRPr lang="lt-LT" sz="1400" dirty="0"/>
          </a:p>
          <a:p>
            <a:r>
              <a:rPr lang="lt-LT" sz="1400"/>
              <a:t>2. Atidžiai peržiūrėkite jau parašytą kodą, įsivertinkite ar viskas suprantama.</a:t>
            </a:r>
            <a:endParaRPr lang="lt-LT"/>
          </a:p>
          <a:p>
            <a:endParaRPr lang="lt-LT" sz="1400" dirty="0"/>
          </a:p>
          <a:p>
            <a:r>
              <a:rPr lang="lt-LT" sz="1400" dirty="0"/>
              <a:t>3. </a:t>
            </a:r>
            <a:r>
              <a:rPr lang="lt-LT" sz="1400" b="1" dirty="0"/>
              <a:t>Užduoties tikslas: </a:t>
            </a:r>
            <a:r>
              <a:rPr lang="lt-LT" sz="1400" dirty="0"/>
              <a:t>mygtuko paspaudimo metu, iš sąrašo atsitiktine tvarka paimama vertė ir išspausdinama ekrane. Taip pat </a:t>
            </a:r>
            <a:r>
              <a:rPr lang="lt-LT" sz="1400"/>
              <a:t>parodoma žinutė, su prašymu sugrįžti rytoj, t.y. mygtuką galima spausti tik 1 kartą.</a:t>
            </a:r>
          </a:p>
          <a:p>
            <a:endParaRPr lang="lt-LT" sz="1400" dirty="0"/>
          </a:p>
          <a:p>
            <a:endParaRPr lang="lt-LT" sz="1400" dirty="0"/>
          </a:p>
          <a:p>
            <a:endParaRPr lang="lt-LT" sz="1400" dirty="0"/>
          </a:p>
          <a:p>
            <a:endParaRPr lang="lt-LT" sz="1400"/>
          </a:p>
          <a:p>
            <a:pPr hangingPunct="1"/>
            <a:endParaRPr lang="lt-LT" sz="1400"/>
          </a:p>
        </p:txBody>
      </p:sp>
    </p:spTree>
    <p:extLst>
      <p:ext uri="{BB962C8B-B14F-4D97-AF65-F5344CB8AC3E}">
        <p14:creationId xmlns:p14="http://schemas.microsoft.com/office/powerpoint/2010/main" val="37851588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Fortune Teller</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3</a:t>
              </a:r>
              <a:endParaRP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Susikuriame kintamuosius mygtukui, ir tekstiniam elementui, kur spausdinsime. </a:t>
            </a:r>
            <a:endParaRPr lang="en-US"/>
          </a:p>
          <a:p>
            <a:endParaRPr lang="lt-LT" sz="1400" dirty="0"/>
          </a:p>
          <a:p>
            <a:r>
              <a:rPr lang="lt-LT" sz="1400"/>
              <a:t>2. Susikuriame pagalbinę funkciją, kuri sugeneruos atsitiktinį laimingą pranešimą.</a:t>
            </a:r>
            <a:endParaRPr lang="lt-LT" sz="1400" dirty="0"/>
          </a:p>
          <a:p>
            <a:endParaRPr lang="lt-LT" sz="1400" dirty="0"/>
          </a:p>
          <a:p>
            <a:r>
              <a:rPr lang="lt-LT" sz="1400"/>
              <a:t>3. Susikuriame funkciją, kurioje viską priskirsime: </a:t>
            </a:r>
            <a:endParaRPr lang="lt-LT" sz="1400" dirty="0"/>
          </a:p>
          <a:p>
            <a:endParaRPr lang="lt-LT" sz="1400" dirty="0"/>
          </a:p>
          <a:p>
            <a:r>
              <a:rPr lang="lt-LT" sz="1400"/>
              <a:t>- laimės pranešimą tekstui, </a:t>
            </a:r>
            <a:endParaRPr lang="lt-LT"/>
          </a:p>
          <a:p>
            <a:endParaRPr lang="lt-LT" sz="1400" dirty="0"/>
          </a:p>
          <a:p>
            <a:r>
              <a:rPr lang="lt-LT" sz="1400"/>
              <a:t>- mygtuko tekstas iš "Tell me my fortune" turi pasikeisti į "Come back tomorrow!",</a:t>
            </a:r>
            <a:endParaRPr lang="lt-LT" sz="1400" dirty="0"/>
          </a:p>
          <a:p>
            <a:endParaRPr lang="lt-LT" sz="1400" dirty="0"/>
          </a:p>
          <a:p>
            <a:r>
              <a:rPr lang="lt-LT" sz="1400"/>
              <a:t>- su pele užėjus ant mygtuko, turi neberodyti kursoriaus rankelės, o default'inę rodyklę,</a:t>
            </a:r>
            <a:endParaRPr lang="lt-LT" sz="1400" dirty="0"/>
          </a:p>
          <a:p>
            <a:endParaRPr lang="lt-LT" sz="1400" dirty="0"/>
          </a:p>
          <a:p>
            <a:r>
              <a:rPr lang="lt-LT" sz="1400"/>
              <a:t>- mygtukui uždedame removeEventListener('click', funkcijos pavadinimas)**;</a:t>
            </a:r>
            <a:endParaRPr lang="lt-LT" sz="1400" dirty="0"/>
          </a:p>
          <a:p>
            <a:endParaRPr lang="lt-LT" sz="1400" dirty="0"/>
          </a:p>
          <a:p>
            <a:r>
              <a:rPr lang="lt-LT" sz="1400"/>
              <a:t>4. Pasirašome eventListener mygtukui.</a:t>
            </a:r>
            <a:endParaRPr lang="lt-LT" sz="1400" dirty="0"/>
          </a:p>
          <a:p>
            <a:endParaRPr lang="lt-LT" sz="1400" dirty="0"/>
          </a:p>
          <a:p>
            <a:endParaRPr lang="lt-LT" sz="1400" dirty="0"/>
          </a:p>
          <a:p>
            <a:endParaRPr lang="lt-LT" sz="1400" dirty="0"/>
          </a:p>
          <a:p>
            <a:endParaRPr lang="lt-LT" sz="1400"/>
          </a:p>
          <a:p>
            <a:pPr hangingPunct="1"/>
            <a:endParaRPr lang="lt-LT" sz="1400"/>
          </a:p>
        </p:txBody>
      </p:sp>
    </p:spTree>
    <p:extLst>
      <p:ext uri="{BB962C8B-B14F-4D97-AF65-F5344CB8AC3E}">
        <p14:creationId xmlns:p14="http://schemas.microsoft.com/office/powerpoint/2010/main" val="8509284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F5A68C932A444B827DA4428770D8FE" ma:contentTypeVersion="4" ma:contentTypeDescription="Create a new document." ma:contentTypeScope="" ma:versionID="baf91954eccb92e878c7d426bfdd92e2">
  <xsd:schema xmlns:xsd="http://www.w3.org/2001/XMLSchema" xmlns:xs="http://www.w3.org/2001/XMLSchema" xmlns:p="http://schemas.microsoft.com/office/2006/metadata/properties" xmlns:ns2="0cf882c9-d154-4ad3-8ea7-349e72c7b14f" targetNamespace="http://schemas.microsoft.com/office/2006/metadata/properties" ma:root="true" ma:fieldsID="8027992cded79ea5d4f28d2f30f65398" ns2:_="">
    <xsd:import namespace="0cf882c9-d154-4ad3-8ea7-349e72c7b1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f882c9-d154-4ad3-8ea7-349e72c7b1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1D3978-4EFA-4F37-B640-051C26EF96D2}">
  <ds:schemaRefs>
    <ds:schemaRef ds:uri="0cf882c9-d154-4ad3-8ea7-349e72c7b1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C60E331-78A6-4783-917A-FC08CB08BB46}">
  <ds:schemaRefs>
    <ds:schemaRef ds:uri="http://schemas.microsoft.com/sharepoint/v3/contenttype/forms"/>
  </ds:schemaRefs>
</ds:datastoreItem>
</file>

<file path=customXml/itemProps3.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9</Slides>
  <Notes>8</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Naujas šablonas</vt:lpstr>
      <vt:lpstr>Stiliaus koregavimas su Javascript</vt:lpstr>
      <vt:lpstr>Šiandien išmoksite</vt:lpstr>
      <vt:lpstr>PowerPoint Presentation</vt:lpstr>
      <vt:lpstr>PowerPoint Presentation</vt:lpstr>
      <vt:lpstr>PowerPoint Presentation</vt:lpstr>
      <vt:lpstr>PowerPoint Presentation</vt:lpstr>
      <vt:lpstr>PowerPoint Presentation</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160</cp:revision>
  <dcterms:created xsi:type="dcterms:W3CDTF">2020-08-12T19:08:34Z</dcterms:created>
  <dcterms:modified xsi:type="dcterms:W3CDTF">2021-09-21T14:18:07Z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0x01010039F5A68C932A444B827DA4428770D8FE</vt:lpwstr>
  </property>
</Properties>
</file>