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4"/>
  </p:sldMasterIdLst>
  <p:notesMasterIdLst>
    <p:notesMasterId r:id="rId14"/>
  </p:notesMasterIdLst>
  <p:sldIdLst>
    <p:sldId id="256" r:id="rId5"/>
    <p:sldId id="257" r:id="rId6"/>
    <p:sldId id="281" r:id="rId7"/>
    <p:sldId id="282" r:id="rId8"/>
    <p:sldId id="283" r:id="rId9"/>
    <p:sldId id="286" r:id="rId10"/>
    <p:sldId id="287" r:id="rId11"/>
    <p:sldId id="280" r:id="rId12"/>
    <p:sldId id="273"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2" roundtripDataSignature="AMtx7mjEXLshSXoFb5KsdsBzRB8Z9Wwu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8EB1A-490B-E0AA-811C-0647749436A0}" v="8643" dt="2021-09-13T11:54:47.628"/>
    <p1510:client id="{4DF9DC68-CE4E-49EB-BBB4-052DA59AB27E}" v="1" dt="2021-10-11T02:46:49.899"/>
    <p1510:client id="{6B508220-8ADE-492D-BF27-9FA5AEF2483E}" v="1697" dt="2021-09-12T17:09:25.844"/>
    <p1510:client id="{73BDEE53-3A66-80A5-5876-100FD9715AFA}" v="3265" dt="2021-09-22T13:44:12.277"/>
    <p1510:client id="{8DEB05D3-6CCA-73C9-F088-F837CBA0F7CC}" v="916" dt="2021-09-22T17:33:51.149"/>
    <p1510:client id="{A5DB3ACE-2244-02F8-7531-C6771CDDD82B}" v="1951" dt="2021-09-21T14:17:54.413"/>
    <p1510:client id="{DB58A7FF-90CD-FD99-5FF9-BC88C0262606}" v="84" dt="2021-09-13T12:12:23.987"/>
    <p1510:client id="{DD693FB9-10DF-4D0D-B0CB-8AC282FE7BC2}" v="24" dt="2021-09-20T12:12:00.212"/>
    <p1510:client id="{E483049F-3A33-0733-2C85-5CF7BD3ADAC0}" v="696" dt="2021-09-20T15:25:0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tė Župerkaitė" userId="S::aiste.zuperkaite@codeacademylt.onmicrosoft.com::cbda233b-6598-49a0-a7bc-42a7fc6cf429" providerId="AD" clId="Web-{A5DB3ACE-2244-02F8-7531-C6771CDDD82B}"/>
    <pc:docChg chg="addSld delSld modSld">
      <pc:chgData name="Aistė Župerkaitė" userId="S::aiste.zuperkaite@codeacademylt.onmicrosoft.com::cbda233b-6598-49a0-a7bc-42a7fc6cf429" providerId="AD" clId="Web-{A5DB3ACE-2244-02F8-7531-C6771CDDD82B}" dt="2021-09-21T14:17:54.413" v="1885" actId="20577"/>
      <pc:docMkLst>
        <pc:docMk/>
      </pc:docMkLst>
      <pc:sldChg chg="modSp">
        <pc:chgData name="Aistė Župerkaitė" userId="S::aiste.zuperkaite@codeacademylt.onmicrosoft.com::cbda233b-6598-49a0-a7bc-42a7fc6cf429" providerId="AD" clId="Web-{A5DB3ACE-2244-02F8-7531-C6771CDDD82B}" dt="2021-09-21T13:07:18.943" v="25" actId="20577"/>
        <pc:sldMkLst>
          <pc:docMk/>
          <pc:sldMk cId="0" sldId="256"/>
        </pc:sldMkLst>
        <pc:spChg chg="mod">
          <ac:chgData name="Aistė Župerkaitė" userId="S::aiste.zuperkaite@codeacademylt.onmicrosoft.com::cbda233b-6598-49a0-a7bc-42a7fc6cf429" providerId="AD" clId="Web-{A5DB3ACE-2244-02F8-7531-C6771CDDD82B}" dt="2021-09-21T13:07:18.943" v="25" actId="20577"/>
          <ac:spMkLst>
            <pc:docMk/>
            <pc:sldMk cId="0" sldId="256"/>
            <ac:spMk id="100" creationId="{00000000-0000-0000-0000-000000000000}"/>
          </ac:spMkLst>
        </pc:spChg>
      </pc:sldChg>
      <pc:sldChg chg="delSp modSp">
        <pc:chgData name="Aistė Župerkaitė" userId="S::aiste.zuperkaite@codeacademylt.onmicrosoft.com::cbda233b-6598-49a0-a7bc-42a7fc6cf429" providerId="AD" clId="Web-{A5DB3ACE-2244-02F8-7531-C6771CDDD82B}" dt="2021-09-21T13:07:34.912" v="32" actId="20577"/>
        <pc:sldMkLst>
          <pc:docMk/>
          <pc:sldMk cId="0" sldId="257"/>
        </pc:sldMkLst>
        <pc:spChg chg="del">
          <ac:chgData name="Aistė Župerkaitė" userId="S::aiste.zuperkaite@codeacademylt.onmicrosoft.com::cbda233b-6598-49a0-a7bc-42a7fc6cf429" providerId="AD" clId="Web-{A5DB3ACE-2244-02F8-7531-C6771CDDD82B}" dt="2021-09-21T13:07:27.897" v="29"/>
          <ac:spMkLst>
            <pc:docMk/>
            <pc:sldMk cId="0" sldId="257"/>
            <ac:spMk id="2" creationId="{E07AF67A-E64F-4A91-AD51-99665A5DD32A}"/>
          </ac:spMkLst>
        </pc:spChg>
        <pc:spChg chg="del">
          <ac:chgData name="Aistė Župerkaitė" userId="S::aiste.zuperkaite@codeacademylt.onmicrosoft.com::cbda233b-6598-49a0-a7bc-42a7fc6cf429" providerId="AD" clId="Web-{A5DB3ACE-2244-02F8-7531-C6771CDDD82B}" dt="2021-09-21T13:07:25.725" v="27"/>
          <ac:spMkLst>
            <pc:docMk/>
            <pc:sldMk cId="0" sldId="257"/>
            <ac:spMk id="3" creationId="{C5C346A8-E18D-4BB3-9EA7-F1F07488318A}"/>
          </ac:spMkLst>
        </pc:spChg>
        <pc:spChg chg="del">
          <ac:chgData name="Aistė Župerkaitė" userId="S::aiste.zuperkaite@codeacademylt.onmicrosoft.com::cbda233b-6598-49a0-a7bc-42a7fc6cf429" providerId="AD" clId="Web-{A5DB3ACE-2244-02F8-7531-C6771CDDD82B}" dt="2021-09-21T13:07:26.537" v="28"/>
          <ac:spMkLst>
            <pc:docMk/>
            <pc:sldMk cId="0" sldId="257"/>
            <ac:spMk id="6" creationId="{0ACC4627-A191-4357-B34F-0DD5F2345DBF}"/>
          </ac:spMkLst>
        </pc:spChg>
        <pc:spChg chg="del">
          <ac:chgData name="Aistė Župerkaitė" userId="S::aiste.zuperkaite@codeacademylt.onmicrosoft.com::cbda233b-6598-49a0-a7bc-42a7fc6cf429" providerId="AD" clId="Web-{A5DB3ACE-2244-02F8-7531-C6771CDDD82B}" dt="2021-09-21T13:07:24.396" v="26"/>
          <ac:spMkLst>
            <pc:docMk/>
            <pc:sldMk cId="0" sldId="257"/>
            <ac:spMk id="8" creationId="{B67E93D5-8F06-4D81-AB58-8E521EBFDA5C}"/>
          </ac:spMkLst>
        </pc:spChg>
        <pc:spChg chg="mod">
          <ac:chgData name="Aistė Župerkaitė" userId="S::aiste.zuperkaite@codeacademylt.onmicrosoft.com::cbda233b-6598-49a0-a7bc-42a7fc6cf429" providerId="AD" clId="Web-{A5DB3ACE-2244-02F8-7531-C6771CDDD82B}" dt="2021-09-21T13:07:34.912" v="32" actId="20577"/>
          <ac:spMkLst>
            <pc:docMk/>
            <pc:sldMk cId="0" sldId="257"/>
            <ac:spMk id="113" creationId="{00000000-0000-0000-0000-000000000000}"/>
          </ac:spMkLst>
        </pc:spChg>
      </pc:sldChg>
      <pc:sldChg chg="delSp modSp del">
        <pc:chgData name="Aistė Župerkaitė" userId="S::aiste.zuperkaite@codeacademylt.onmicrosoft.com::cbda233b-6598-49a0-a7bc-42a7fc6cf429" providerId="AD" clId="Web-{A5DB3ACE-2244-02F8-7531-C6771CDDD82B}" dt="2021-09-21T13:46:36.183" v="325"/>
        <pc:sldMkLst>
          <pc:docMk/>
          <pc:sldMk cId="431512032" sldId="274"/>
        </pc:sldMkLst>
        <pc:spChg chg="mod">
          <ac:chgData name="Aistė Župerkaitė" userId="S::aiste.zuperkaite@codeacademylt.onmicrosoft.com::cbda233b-6598-49a0-a7bc-42a7fc6cf429" providerId="AD" clId="Web-{A5DB3ACE-2244-02F8-7531-C6771CDDD82B}" dt="2021-09-21T13:46:10.198" v="318"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A5DB3ACE-2244-02F8-7531-C6771CDDD82B}" dt="2021-09-21T13:42:05.754" v="152" actId="20577"/>
          <ac:spMkLst>
            <pc:docMk/>
            <pc:sldMk cId="431512032" sldId="274"/>
            <ac:spMk id="159" creationId="{00000000-0000-0000-0000-000000000000}"/>
          </ac:spMkLst>
        </pc:spChg>
        <pc:picChg chg="del">
          <ac:chgData name="Aistė Župerkaitė" userId="S::aiste.zuperkaite@codeacademylt.onmicrosoft.com::cbda233b-6598-49a0-a7bc-42a7fc6cf429" providerId="AD" clId="Web-{A5DB3ACE-2244-02F8-7531-C6771CDDD82B}" dt="2021-09-21T13:41:31.957" v="143"/>
          <ac:picMkLst>
            <pc:docMk/>
            <pc:sldMk cId="431512032" sldId="274"/>
            <ac:picMk id="2" creationId="{6C627589-3945-4FC1-A4CB-3851F052D5CB}"/>
          </ac:picMkLst>
        </pc:picChg>
      </pc:sldChg>
      <pc:sldChg chg="modSp">
        <pc:chgData name="Aistė Župerkaitė" userId="S::aiste.zuperkaite@codeacademylt.onmicrosoft.com::cbda233b-6598-49a0-a7bc-42a7fc6cf429" providerId="AD" clId="Web-{A5DB3ACE-2244-02F8-7531-C6771CDDD82B}" dt="2021-09-21T14:03:46.159" v="1087" actId="20577"/>
        <pc:sldMkLst>
          <pc:docMk/>
          <pc:sldMk cId="1654244626" sldId="275"/>
        </pc:sldMkLst>
        <pc:spChg chg="mod">
          <ac:chgData name="Aistė Župerkaitė" userId="S::aiste.zuperkaite@codeacademylt.onmicrosoft.com::cbda233b-6598-49a0-a7bc-42a7fc6cf429" providerId="AD" clId="Web-{A5DB3ACE-2244-02F8-7531-C6771CDDD82B}" dt="2021-09-21T14:03:46.159" v="1087"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A5DB3ACE-2244-02F8-7531-C6771CDDD82B}" dt="2021-09-21T13:52:28.144" v="814"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A5DB3ACE-2244-02F8-7531-C6771CDDD82B}" dt="2021-09-21T14:00:22.342" v="825" actId="20577"/>
          <ac:spMkLst>
            <pc:docMk/>
            <pc:sldMk cId="1654244626" sldId="275"/>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3:49:53.124" v="550" actId="20577"/>
        <pc:sldMkLst>
          <pc:docMk/>
          <pc:sldMk cId="3719674618" sldId="276"/>
        </pc:sldMkLst>
        <pc:spChg chg="mod">
          <ac:chgData name="Aistė Župerkaitė" userId="S::aiste.zuperkaite@codeacademylt.onmicrosoft.com::cbda233b-6598-49a0-a7bc-42a7fc6cf429" providerId="AD" clId="Web-{A5DB3ACE-2244-02F8-7531-C6771CDDD82B}" dt="2021-09-21T13:49:53.124" v="550" actId="20577"/>
          <ac:spMkLst>
            <pc:docMk/>
            <pc:sldMk cId="3719674618" sldId="276"/>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3:52:04.221" v="811" actId="20577"/>
        <pc:sldMkLst>
          <pc:docMk/>
          <pc:sldMk cId="2712451946" sldId="277"/>
        </pc:sldMkLst>
        <pc:spChg chg="mod">
          <ac:chgData name="Aistė Župerkaitė" userId="S::aiste.zuperkaite@codeacademylt.onmicrosoft.com::cbda233b-6598-49a0-a7bc-42a7fc6cf429" providerId="AD" clId="Web-{A5DB3ACE-2244-02F8-7531-C6771CDDD82B}" dt="2021-09-21T13:52:04.221" v="811" actId="20577"/>
          <ac:spMkLst>
            <pc:docMk/>
            <pc:sldMk cId="2712451946" sldId="277"/>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08:24.697" v="1278" actId="20577"/>
        <pc:sldMkLst>
          <pc:docMk/>
          <pc:sldMk cId="3233935285" sldId="278"/>
        </pc:sldMkLst>
        <pc:spChg chg="mod">
          <ac:chgData name="Aistė Župerkaitė" userId="S::aiste.zuperkaite@codeacademylt.onmicrosoft.com::cbda233b-6598-49a0-a7bc-42a7fc6cf429" providerId="AD" clId="Web-{A5DB3ACE-2244-02F8-7531-C6771CDDD82B}" dt="2021-09-21T14:08:24.697" v="1278" actId="20577"/>
          <ac:spMkLst>
            <pc:docMk/>
            <pc:sldMk cId="3233935285" sldId="278"/>
            <ac:spMk id="8" creationId="{15D3C811-C858-4A5D-861A-D0CD1D72FD38}"/>
          </ac:spMkLst>
        </pc:spChg>
      </pc:sldChg>
      <pc:sldChg chg="modSp add replId">
        <pc:chgData name="Aistė Župerkaitė" userId="S::aiste.zuperkaite@codeacademylt.onmicrosoft.com::cbda233b-6598-49a0-a7bc-42a7fc6cf429" providerId="AD" clId="Web-{A5DB3ACE-2244-02F8-7531-C6771CDDD82B}" dt="2021-09-21T14:13:13.516" v="1461" actId="20577"/>
        <pc:sldMkLst>
          <pc:docMk/>
          <pc:sldMk cId="3785158848" sldId="279"/>
        </pc:sldMkLst>
        <pc:spChg chg="mod">
          <ac:chgData name="Aistė Župerkaitė" userId="S::aiste.zuperkaite@codeacademylt.onmicrosoft.com::cbda233b-6598-49a0-a7bc-42a7fc6cf429" providerId="AD" clId="Web-{A5DB3ACE-2244-02F8-7531-C6771CDDD82B}" dt="2021-09-21T14:13:13.516" v="1461" actId="20577"/>
          <ac:spMkLst>
            <pc:docMk/>
            <pc:sldMk cId="3785158848" sldId="279"/>
            <ac:spMk id="8" creationId="{15D3C811-C858-4A5D-861A-D0CD1D72FD38}"/>
          </ac:spMkLst>
        </pc:spChg>
        <pc:spChg chg="mod">
          <ac:chgData name="Aistė Župerkaitė" userId="S::aiste.zuperkaite@codeacademylt.onmicrosoft.com::cbda233b-6598-49a0-a7bc-42a7fc6cf429" providerId="AD" clId="Web-{A5DB3ACE-2244-02F8-7531-C6771CDDD82B}" dt="2021-09-21T14:08:38.134" v="1288" actId="20577"/>
          <ac:spMkLst>
            <pc:docMk/>
            <pc:sldMk cId="3785158848" sldId="279"/>
            <ac:spMk id="10" creationId="{E8F76835-AF5C-4552-92A3-7B5B597392F6}"/>
          </ac:spMkLst>
        </pc:spChg>
        <pc:spChg chg="mod">
          <ac:chgData name="Aistė Župerkaitė" userId="S::aiste.zuperkaite@codeacademylt.onmicrosoft.com::cbda233b-6598-49a0-a7bc-42a7fc6cf429" providerId="AD" clId="Web-{A5DB3ACE-2244-02F8-7531-C6771CDDD82B}" dt="2021-09-21T14:08:34.619" v="1287" actId="20577"/>
          <ac:spMkLst>
            <pc:docMk/>
            <pc:sldMk cId="3785158848" sldId="279"/>
            <ac:spMk id="159" creationId="{00000000-0000-0000-0000-000000000000}"/>
          </ac:spMkLst>
        </pc:spChg>
      </pc:sldChg>
      <pc:sldChg chg="modSp add replId">
        <pc:chgData name="Aistė Župerkaitė" userId="S::aiste.zuperkaite@codeacademylt.onmicrosoft.com::cbda233b-6598-49a0-a7bc-42a7fc6cf429" providerId="AD" clId="Web-{A5DB3ACE-2244-02F8-7531-C6771CDDD82B}" dt="2021-09-21T14:17:54.413" v="1885" actId="20577"/>
        <pc:sldMkLst>
          <pc:docMk/>
          <pc:sldMk cId="850928421" sldId="280"/>
        </pc:sldMkLst>
        <pc:spChg chg="mod">
          <ac:chgData name="Aistė Župerkaitė" userId="S::aiste.zuperkaite@codeacademylt.onmicrosoft.com::cbda233b-6598-49a0-a7bc-42a7fc6cf429" providerId="AD" clId="Web-{A5DB3ACE-2244-02F8-7531-C6771CDDD82B}" dt="2021-09-21T14:17:54.413" v="1885" actId="20577"/>
          <ac:spMkLst>
            <pc:docMk/>
            <pc:sldMk cId="850928421" sldId="280"/>
            <ac:spMk id="8" creationId="{15D3C811-C858-4A5D-861A-D0CD1D72FD38}"/>
          </ac:spMkLst>
        </pc:spChg>
        <pc:picChg chg="mod">
          <ac:chgData name="Aistė Župerkaitė" userId="S::aiste.zuperkaite@codeacademylt.onmicrosoft.com::cbda233b-6598-49a0-a7bc-42a7fc6cf429" providerId="AD" clId="Web-{A5DB3ACE-2244-02F8-7531-C6771CDDD82B}" dt="2021-09-21T14:13:16.719" v="1463" actId="1076"/>
          <ac:picMkLst>
            <pc:docMk/>
            <pc:sldMk cId="850928421" sldId="280"/>
            <ac:picMk id="7" creationId="{2C927D39-7270-48E8-B195-73F46564F97F}"/>
          </ac:picMkLst>
        </pc:picChg>
      </pc:sldChg>
    </pc:docChg>
  </pc:docChgLst>
  <pc:docChgLst>
    <pc:chgData name="Aistė Župerkaitė" userId="S::aiste.zuperkaite@codeacademylt.onmicrosoft.com::cbda233b-6598-49a0-a7bc-42a7fc6cf429" providerId="AD" clId="Web-{73BDEE53-3A66-80A5-5876-100FD9715AFA}"/>
    <pc:docChg chg="addSld delSld modSld sldOrd">
      <pc:chgData name="Aistė Župerkaitė" userId="S::aiste.zuperkaite@codeacademylt.onmicrosoft.com::cbda233b-6598-49a0-a7bc-42a7fc6cf429" providerId="AD" clId="Web-{73BDEE53-3A66-80A5-5876-100FD9715AFA}" dt="2021-09-22T13:44:12.277" v="2379" actId="1076"/>
      <pc:docMkLst>
        <pc:docMk/>
      </pc:docMkLst>
      <pc:sldChg chg="modSp">
        <pc:chgData name="Aistė Župerkaitė" userId="S::aiste.zuperkaite@codeacademylt.onmicrosoft.com::cbda233b-6598-49a0-a7bc-42a7fc6cf429" providerId="AD" clId="Web-{73BDEE53-3A66-80A5-5876-100FD9715AFA}" dt="2021-09-22T09:49:26.669" v="0" actId="20577"/>
        <pc:sldMkLst>
          <pc:docMk/>
          <pc:sldMk cId="0" sldId="256"/>
        </pc:sldMkLst>
        <pc:spChg chg="mod">
          <ac:chgData name="Aistė Župerkaitė" userId="S::aiste.zuperkaite@codeacademylt.onmicrosoft.com::cbda233b-6598-49a0-a7bc-42a7fc6cf429" providerId="AD" clId="Web-{73BDEE53-3A66-80A5-5876-100FD9715AFA}" dt="2021-09-22T09:49:26.669" v="0" actId="20577"/>
          <ac:spMkLst>
            <pc:docMk/>
            <pc:sldMk cId="0" sldId="256"/>
            <ac:spMk id="100" creationId="{00000000-0000-0000-0000-000000000000}"/>
          </ac:spMkLst>
        </pc:spChg>
      </pc:sldChg>
      <pc:sldChg chg="addSp delSp modSp">
        <pc:chgData name="Aistė Župerkaitė" userId="S::aiste.zuperkaite@codeacademylt.onmicrosoft.com::cbda233b-6598-49a0-a7bc-42a7fc6cf429" providerId="AD" clId="Web-{73BDEE53-3A66-80A5-5876-100FD9715AFA}" dt="2021-09-22T12:58:45.323" v="1777" actId="20577"/>
        <pc:sldMkLst>
          <pc:docMk/>
          <pc:sldMk cId="0" sldId="257"/>
        </pc:sldMkLst>
        <pc:spChg chg="add del mod">
          <ac:chgData name="Aistė Župerkaitė" userId="S::aiste.zuperkaite@codeacademylt.onmicrosoft.com::cbda233b-6598-49a0-a7bc-42a7fc6cf429" providerId="AD" clId="Web-{73BDEE53-3A66-80A5-5876-100FD9715AFA}" dt="2021-09-22T12:58:40.651" v="1775"/>
          <ac:spMkLst>
            <pc:docMk/>
            <pc:sldMk cId="0" sldId="257"/>
            <ac:spMk id="2" creationId="{53869429-24C4-46D6-9996-EBF23B12AE98}"/>
          </ac:spMkLst>
        </pc:spChg>
        <pc:spChg chg="add del mod">
          <ac:chgData name="Aistė Župerkaitė" userId="S::aiste.zuperkaite@codeacademylt.onmicrosoft.com::cbda233b-6598-49a0-a7bc-42a7fc6cf429" providerId="AD" clId="Web-{73BDEE53-3A66-80A5-5876-100FD9715AFA}" dt="2021-09-22T12:58:39.338" v="1774"/>
          <ac:spMkLst>
            <pc:docMk/>
            <pc:sldMk cId="0" sldId="257"/>
            <ac:spMk id="6" creationId="{03D4A18A-73E0-4FD3-94E6-810C503B4C50}"/>
          </ac:spMkLst>
        </pc:spChg>
        <pc:spChg chg="mod">
          <ac:chgData name="Aistė Župerkaitė" userId="S::aiste.zuperkaite@codeacademylt.onmicrosoft.com::cbda233b-6598-49a0-a7bc-42a7fc6cf429" providerId="AD" clId="Web-{73BDEE53-3A66-80A5-5876-100FD9715AFA}" dt="2021-09-22T12:58:45.323" v="1777" actId="20577"/>
          <ac:spMkLst>
            <pc:docMk/>
            <pc:sldMk cId="0" sldId="257"/>
            <ac:spMk id="113" creationId="{00000000-0000-0000-0000-000000000000}"/>
          </ac:spMkLst>
        </pc:spChg>
      </pc:sldChg>
      <pc:sldChg chg="modSp ord">
        <pc:chgData name="Aistė Župerkaitė" userId="S::aiste.zuperkaite@codeacademylt.onmicrosoft.com::cbda233b-6598-49a0-a7bc-42a7fc6cf429" providerId="AD" clId="Web-{73BDEE53-3A66-80A5-5876-100FD9715AFA}" dt="2021-09-22T13:42:28.322" v="2377"/>
        <pc:sldMkLst>
          <pc:docMk/>
          <pc:sldMk cId="1654244626" sldId="275"/>
        </pc:sldMkLst>
        <pc:spChg chg="mod">
          <ac:chgData name="Aistė Župerkaitė" userId="S::aiste.zuperkaite@codeacademylt.onmicrosoft.com::cbda233b-6598-49a0-a7bc-42a7fc6cf429" providerId="AD" clId="Web-{73BDEE53-3A66-80A5-5876-100FD9715AFA}" dt="2021-09-22T12:17:19.675" v="1632"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73BDEE53-3A66-80A5-5876-100FD9715AFA}" dt="2021-09-22T13:41:52.712" v="2370"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73BDEE53-3A66-80A5-5876-100FD9715AFA}" dt="2021-09-22T12:01:03.955" v="1270" actId="20577"/>
          <ac:spMkLst>
            <pc:docMk/>
            <pc:sldMk cId="1654244626" sldId="275"/>
            <ac:spMk id="159" creationId="{00000000-0000-0000-0000-000000000000}"/>
          </ac:spMkLst>
        </pc:spChg>
      </pc:sldChg>
      <pc:sldChg chg="delSp modSp ord">
        <pc:chgData name="Aistė Župerkaitė" userId="S::aiste.zuperkaite@codeacademylt.onmicrosoft.com::cbda233b-6598-49a0-a7bc-42a7fc6cf429" providerId="AD" clId="Web-{73BDEE53-3A66-80A5-5876-100FD9715AFA}" dt="2021-09-22T12:59:14.262" v="1782" actId="14100"/>
        <pc:sldMkLst>
          <pc:docMk/>
          <pc:sldMk cId="3719674618" sldId="276"/>
        </pc:sldMkLst>
        <pc:spChg chg="mod">
          <ac:chgData name="Aistė Župerkaitė" userId="S::aiste.zuperkaite@codeacademylt.onmicrosoft.com::cbda233b-6598-49a0-a7bc-42a7fc6cf429" providerId="AD" clId="Web-{73BDEE53-3A66-80A5-5876-100FD9715AFA}" dt="2021-09-22T12:59:14.262" v="1782" actId="14100"/>
          <ac:spMkLst>
            <pc:docMk/>
            <pc:sldMk cId="3719674618" sldId="276"/>
            <ac:spMk id="8" creationId="{15D3C811-C858-4A5D-861A-D0CD1D72FD38}"/>
          </ac:spMkLst>
        </pc:spChg>
        <pc:spChg chg="mod">
          <ac:chgData name="Aistė Župerkaitė" userId="S::aiste.zuperkaite@codeacademylt.onmicrosoft.com::cbda233b-6598-49a0-a7bc-42a7fc6cf429" providerId="AD" clId="Web-{73BDEE53-3A66-80A5-5876-100FD9715AFA}" dt="2021-09-22T12:56:05.156" v="1717" actId="20577"/>
          <ac:spMkLst>
            <pc:docMk/>
            <pc:sldMk cId="3719674618" sldId="276"/>
            <ac:spMk id="10" creationId="{E8F76835-AF5C-4552-92A3-7B5B597392F6}"/>
          </ac:spMkLst>
        </pc:spChg>
        <pc:spChg chg="del mod">
          <ac:chgData name="Aistė Župerkaitė" userId="S::aiste.zuperkaite@codeacademylt.onmicrosoft.com::cbda233b-6598-49a0-a7bc-42a7fc6cf429" providerId="AD" clId="Web-{73BDEE53-3A66-80A5-5876-100FD9715AFA}" dt="2021-09-22T12:56:24.548" v="1722"/>
          <ac:spMkLst>
            <pc:docMk/>
            <pc:sldMk cId="3719674618" sldId="276"/>
            <ac:spMk id="159" creationId="{00000000-0000-0000-0000-000000000000}"/>
          </ac:spMkLst>
        </pc:spChg>
      </pc:sldChg>
      <pc:sldChg chg="modSp ord">
        <pc:chgData name="Aistė Župerkaitė" userId="S::aiste.zuperkaite@codeacademylt.onmicrosoft.com::cbda233b-6598-49a0-a7bc-42a7fc6cf429" providerId="AD" clId="Web-{73BDEE53-3A66-80A5-5876-100FD9715AFA}" dt="2021-09-22T13:41:49.058" v="2368" actId="20577"/>
        <pc:sldMkLst>
          <pc:docMk/>
          <pc:sldMk cId="2712451946" sldId="277"/>
        </pc:sldMkLst>
        <pc:spChg chg="mod">
          <ac:chgData name="Aistė Župerkaitė" userId="S::aiste.zuperkaite@codeacademylt.onmicrosoft.com::cbda233b-6598-49a0-a7bc-42a7fc6cf429" providerId="AD" clId="Web-{73BDEE53-3A66-80A5-5876-100FD9715AFA}" dt="2021-09-22T12:02:01.521" v="1343" actId="20577"/>
          <ac:spMkLst>
            <pc:docMk/>
            <pc:sldMk cId="2712451946" sldId="277"/>
            <ac:spMk id="8" creationId="{15D3C811-C858-4A5D-861A-D0CD1D72FD38}"/>
          </ac:spMkLst>
        </pc:spChg>
        <pc:spChg chg="mod">
          <ac:chgData name="Aistė Župerkaitė" userId="S::aiste.zuperkaite@codeacademylt.onmicrosoft.com::cbda233b-6598-49a0-a7bc-42a7fc6cf429" providerId="AD" clId="Web-{73BDEE53-3A66-80A5-5876-100FD9715AFA}" dt="2021-09-22T13:41:49.058" v="2368" actId="20577"/>
          <ac:spMkLst>
            <pc:docMk/>
            <pc:sldMk cId="2712451946" sldId="277"/>
            <ac:spMk id="10" creationId="{E8F76835-AF5C-4552-92A3-7B5B597392F6}"/>
          </ac:spMkLst>
        </pc:spChg>
        <pc:spChg chg="mod">
          <ac:chgData name="Aistė Župerkaitė" userId="S::aiste.zuperkaite@codeacademylt.onmicrosoft.com::cbda233b-6598-49a0-a7bc-42a7fc6cf429" providerId="AD" clId="Web-{73BDEE53-3A66-80A5-5876-100FD9715AFA}" dt="2021-09-22T11:53:52.364" v="1026" actId="20577"/>
          <ac:spMkLst>
            <pc:docMk/>
            <pc:sldMk cId="2712451946" sldId="277"/>
            <ac:spMk id="159" creationId="{00000000-0000-0000-0000-000000000000}"/>
          </ac:spMkLst>
        </pc:spChg>
      </pc:sldChg>
      <pc:sldChg chg="modSp">
        <pc:chgData name="Aistė Župerkaitė" userId="S::aiste.zuperkaite@codeacademylt.onmicrosoft.com::cbda233b-6598-49a0-a7bc-42a7fc6cf429" providerId="AD" clId="Web-{73BDEE53-3A66-80A5-5876-100FD9715AFA}" dt="2021-09-22T13:41:56.071" v="2371" actId="20577"/>
        <pc:sldMkLst>
          <pc:docMk/>
          <pc:sldMk cId="3233935285" sldId="278"/>
        </pc:sldMkLst>
        <pc:spChg chg="mod">
          <ac:chgData name="Aistė Župerkaitė" userId="S::aiste.zuperkaite@codeacademylt.onmicrosoft.com::cbda233b-6598-49a0-a7bc-42a7fc6cf429" providerId="AD" clId="Web-{73BDEE53-3A66-80A5-5876-100FD9715AFA}" dt="2021-09-22T12:36:23.829" v="1673" actId="20577"/>
          <ac:spMkLst>
            <pc:docMk/>
            <pc:sldMk cId="3233935285" sldId="278"/>
            <ac:spMk id="8" creationId="{15D3C811-C858-4A5D-861A-D0CD1D72FD38}"/>
          </ac:spMkLst>
        </pc:spChg>
        <pc:spChg chg="mod">
          <ac:chgData name="Aistė Župerkaitė" userId="S::aiste.zuperkaite@codeacademylt.onmicrosoft.com::cbda233b-6598-49a0-a7bc-42a7fc6cf429" providerId="AD" clId="Web-{73BDEE53-3A66-80A5-5876-100FD9715AFA}" dt="2021-09-22T13:41:56.071" v="2371" actId="20577"/>
          <ac:spMkLst>
            <pc:docMk/>
            <pc:sldMk cId="3233935285" sldId="278"/>
            <ac:spMk id="10" creationId="{E8F76835-AF5C-4552-92A3-7B5B597392F6}"/>
          </ac:spMkLst>
        </pc:spChg>
        <pc:spChg chg="mod">
          <ac:chgData name="Aistė Župerkaitė" userId="S::aiste.zuperkaite@codeacademylt.onmicrosoft.com::cbda233b-6598-49a0-a7bc-42a7fc6cf429" providerId="AD" clId="Web-{73BDEE53-3A66-80A5-5876-100FD9715AFA}" dt="2021-09-22T12:36:03.187" v="1653" actId="20577"/>
          <ac:spMkLst>
            <pc:docMk/>
            <pc:sldMk cId="3233935285" sldId="278"/>
            <ac:spMk id="159" creationId="{00000000-0000-0000-0000-000000000000}"/>
          </ac:spMkLst>
        </pc:spChg>
      </pc:sldChg>
      <pc:sldChg chg="del">
        <pc:chgData name="Aistė Župerkaitė" userId="S::aiste.zuperkaite@codeacademylt.onmicrosoft.com::cbda233b-6598-49a0-a7bc-42a7fc6cf429" providerId="AD" clId="Web-{73BDEE53-3A66-80A5-5876-100FD9715AFA}" dt="2021-09-22T12:17:42.208" v="1641"/>
        <pc:sldMkLst>
          <pc:docMk/>
          <pc:sldMk cId="3785158848" sldId="279"/>
        </pc:sldMkLst>
      </pc:sldChg>
      <pc:sldChg chg="modSp">
        <pc:chgData name="Aistė Župerkaitė" userId="S::aiste.zuperkaite@codeacademylt.onmicrosoft.com::cbda233b-6598-49a0-a7bc-42a7fc6cf429" providerId="AD" clId="Web-{73BDEE53-3A66-80A5-5876-100FD9715AFA}" dt="2021-09-22T13:41:59.556" v="2373" actId="20577"/>
        <pc:sldMkLst>
          <pc:docMk/>
          <pc:sldMk cId="850928421" sldId="280"/>
        </pc:sldMkLst>
        <pc:spChg chg="mod">
          <ac:chgData name="Aistė Župerkaitė" userId="S::aiste.zuperkaite@codeacademylt.onmicrosoft.com::cbda233b-6598-49a0-a7bc-42a7fc6cf429" providerId="AD" clId="Web-{73BDEE53-3A66-80A5-5876-100FD9715AFA}" dt="2021-09-22T12:38:33.056" v="1686"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73BDEE53-3A66-80A5-5876-100FD9715AFA}" dt="2021-09-22T13:41:59.556" v="2373" actId="20577"/>
          <ac:spMkLst>
            <pc:docMk/>
            <pc:sldMk cId="850928421" sldId="280"/>
            <ac:spMk id="10" creationId="{E8F76835-AF5C-4552-92A3-7B5B597392F6}"/>
          </ac:spMkLst>
        </pc:spChg>
        <pc:spChg chg="mod">
          <ac:chgData name="Aistė Župerkaitė" userId="S::aiste.zuperkaite@codeacademylt.onmicrosoft.com::cbda233b-6598-49a0-a7bc-42a7fc6cf429" providerId="AD" clId="Web-{73BDEE53-3A66-80A5-5876-100FD9715AFA}" dt="2021-09-22T12:38:05.070" v="1676" actId="20577"/>
          <ac:spMkLst>
            <pc:docMk/>
            <pc:sldMk cId="850928421" sldId="280"/>
            <ac:spMk id="159" creationId="{00000000-0000-0000-0000-000000000000}"/>
          </ac:spMkLst>
        </pc:spChg>
      </pc:sldChg>
      <pc:sldChg chg="delSp modSp add">
        <pc:chgData name="Aistė Župerkaitė" userId="S::aiste.zuperkaite@codeacademylt.onmicrosoft.com::cbda233b-6598-49a0-a7bc-42a7fc6cf429" providerId="AD" clId="Web-{73BDEE53-3A66-80A5-5876-100FD9715AFA}" dt="2021-09-22T11:44:06.184" v="653" actId="20577"/>
        <pc:sldMkLst>
          <pc:docMk/>
          <pc:sldMk cId="307984535" sldId="281"/>
        </pc:sldMkLst>
        <pc:spChg chg="mod">
          <ac:chgData name="Aistė Župerkaitė" userId="S::aiste.zuperkaite@codeacademylt.onmicrosoft.com::cbda233b-6598-49a0-a7bc-42a7fc6cf429" providerId="AD" clId="Web-{73BDEE53-3A66-80A5-5876-100FD9715AFA}" dt="2021-09-22T11:44:06.184" v="653"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73BDEE53-3A66-80A5-5876-100FD9715AFA}" dt="2021-09-22T11:22:48.459" v="48" actId="20577"/>
          <ac:spMkLst>
            <pc:docMk/>
            <pc:sldMk cId="307984535" sldId="281"/>
            <ac:spMk id="119" creationId="{00000000-0000-0000-0000-000000000000}"/>
          </ac:spMkLst>
        </pc:spChg>
        <pc:spChg chg="mod">
          <ac:chgData name="Aistė Župerkaitė" userId="S::aiste.zuperkaite@codeacademylt.onmicrosoft.com::cbda233b-6598-49a0-a7bc-42a7fc6cf429" providerId="AD" clId="Web-{73BDEE53-3A66-80A5-5876-100FD9715AFA}" dt="2021-09-22T11:22:43.053" v="42" actId="20577"/>
          <ac:spMkLst>
            <pc:docMk/>
            <pc:sldMk cId="307984535" sldId="281"/>
            <ac:spMk id="120" creationId="{00000000-0000-0000-0000-000000000000}"/>
          </ac:spMkLst>
        </pc:spChg>
        <pc:picChg chg="del">
          <ac:chgData name="Aistė Župerkaitė" userId="S::aiste.zuperkaite@codeacademylt.onmicrosoft.com::cbda233b-6598-49a0-a7bc-42a7fc6cf429" providerId="AD" clId="Web-{73BDEE53-3A66-80A5-5876-100FD9715AFA}" dt="2021-09-22T11:22:59.382" v="49"/>
          <ac:picMkLst>
            <pc:docMk/>
            <pc:sldMk cId="307984535" sldId="281"/>
            <ac:picMk id="7" creationId="{251309F4-DCCD-4FA5-B21A-D00071C491BF}"/>
          </ac:picMkLst>
        </pc:picChg>
      </pc:sldChg>
      <pc:sldChg chg="addSp delSp modSp new del mod modClrScheme chgLayout">
        <pc:chgData name="Aistė Župerkaitė" userId="S::aiste.zuperkaite@codeacademylt.onmicrosoft.com::cbda233b-6598-49a0-a7bc-42a7fc6cf429" providerId="AD" clId="Web-{73BDEE53-3A66-80A5-5876-100FD9715AFA}" dt="2021-09-22T11:22:14.082" v="40"/>
        <pc:sldMkLst>
          <pc:docMk/>
          <pc:sldMk cId="4259498669" sldId="281"/>
        </pc:sldMkLst>
        <pc:spChg chg="mod ord">
          <ac:chgData name="Aistė Župerkaitė" userId="S::aiste.zuperkaite@codeacademylt.onmicrosoft.com::cbda233b-6598-49a0-a7bc-42a7fc6cf429" providerId="AD" clId="Web-{73BDEE53-3A66-80A5-5876-100FD9715AFA}" dt="2021-09-22T11:22:12.910" v="39"/>
          <ac:spMkLst>
            <pc:docMk/>
            <pc:sldMk cId="4259498669" sldId="281"/>
            <ac:spMk id="2" creationId="{B0EA47E0-705A-4594-AAFA-BE2F4EE8B9D4}"/>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3" creationId="{AE08CDCB-464F-4769-8AB3-728CE71EDF3D}"/>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4" creationId="{E55E56FC-1DDB-439C-97DC-D8732867090F}"/>
          </ac:spMkLst>
        </pc:spChg>
        <pc:spChg chg="mod ord">
          <ac:chgData name="Aistė Župerkaitė" userId="S::aiste.zuperkaite@codeacademylt.onmicrosoft.com::cbda233b-6598-49a0-a7bc-42a7fc6cf429" providerId="AD" clId="Web-{73BDEE53-3A66-80A5-5876-100FD9715AFA}" dt="2021-09-22T11:22:12.910" v="39"/>
          <ac:spMkLst>
            <pc:docMk/>
            <pc:sldMk cId="4259498669" sldId="281"/>
            <ac:spMk id="5" creationId="{60AE49F9-5E7D-40F5-82D0-5763B75F9E83}"/>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6" creationId="{84D323B3-0442-4276-996D-E1CC92F8669B}"/>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7" creationId="{39311178-D1A8-4BAF-9B1B-C0C7BE13CF35}"/>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8" creationId="{1CF178BC-7C1D-4563-AD6E-139A2943A320}"/>
          </ac:spMkLst>
        </pc:spChg>
        <pc:spChg chg="add del">
          <ac:chgData name="Aistė Župerkaitė" userId="S::aiste.zuperkaite@codeacademylt.onmicrosoft.com::cbda233b-6598-49a0-a7bc-42a7fc6cf429" providerId="AD" clId="Web-{73BDEE53-3A66-80A5-5876-100FD9715AFA}" dt="2021-09-22T11:22:12.910" v="39"/>
          <ac:spMkLst>
            <pc:docMk/>
            <pc:sldMk cId="4259498669" sldId="281"/>
            <ac:spMk id="9" creationId="{BC0A9EA9-F00D-4F61-957A-D34D5391B68D}"/>
          </ac:spMkLst>
        </pc:spChg>
      </pc:sldChg>
      <pc:sldChg chg="modSp add replId">
        <pc:chgData name="Aistė Župerkaitė" userId="S::aiste.zuperkaite@codeacademylt.onmicrosoft.com::cbda233b-6598-49a0-a7bc-42a7fc6cf429" providerId="AD" clId="Web-{73BDEE53-3A66-80A5-5876-100FD9715AFA}" dt="2021-09-22T11:39:58.230" v="595" actId="20577"/>
        <pc:sldMkLst>
          <pc:docMk/>
          <pc:sldMk cId="2790827289" sldId="282"/>
        </pc:sldMkLst>
        <pc:spChg chg="mod">
          <ac:chgData name="Aistė Župerkaitė" userId="S::aiste.zuperkaite@codeacademylt.onmicrosoft.com::cbda233b-6598-49a0-a7bc-42a7fc6cf429" providerId="AD" clId="Web-{73BDEE53-3A66-80A5-5876-100FD9715AFA}" dt="2021-09-22T11:39:44.433" v="593"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73BDEE53-3A66-80A5-5876-100FD9715AFA}" dt="2021-09-22T11:39:58.230" v="595" actId="20577"/>
          <ac:spMkLst>
            <pc:docMk/>
            <pc:sldMk cId="2790827289" sldId="282"/>
            <ac:spMk id="119" creationId="{00000000-0000-0000-0000-000000000000}"/>
          </ac:spMkLst>
        </pc:spChg>
      </pc:sldChg>
      <pc:sldChg chg="new del">
        <pc:chgData name="Aistė Župerkaitė" userId="S::aiste.zuperkaite@codeacademylt.onmicrosoft.com::cbda233b-6598-49a0-a7bc-42a7fc6cf429" providerId="AD" clId="Web-{73BDEE53-3A66-80A5-5876-100FD9715AFA}" dt="2021-09-22T11:22:01.034" v="37"/>
        <pc:sldMkLst>
          <pc:docMk/>
          <pc:sldMk cId="3252426957" sldId="282"/>
        </pc:sldMkLst>
      </pc:sldChg>
      <pc:sldChg chg="new del">
        <pc:chgData name="Aistė Župerkaitė" userId="S::aiste.zuperkaite@codeacademylt.onmicrosoft.com::cbda233b-6598-49a0-a7bc-42a7fc6cf429" providerId="AD" clId="Web-{73BDEE53-3A66-80A5-5876-100FD9715AFA}" dt="2021-09-22T11:31:42.370" v="333"/>
        <pc:sldMkLst>
          <pc:docMk/>
          <pc:sldMk cId="3283959790" sldId="282"/>
        </pc:sldMkLst>
      </pc:sldChg>
      <pc:sldChg chg="modSp add replId">
        <pc:chgData name="Aistė Župerkaitė" userId="S::aiste.zuperkaite@codeacademylt.onmicrosoft.com::cbda233b-6598-49a0-a7bc-42a7fc6cf429" providerId="AD" clId="Web-{73BDEE53-3A66-80A5-5876-100FD9715AFA}" dt="2021-09-22T13:36:45.160" v="2212" actId="20577"/>
        <pc:sldMkLst>
          <pc:docMk/>
          <pc:sldMk cId="2296349497" sldId="283"/>
        </pc:sldMkLst>
        <pc:spChg chg="mod">
          <ac:chgData name="Aistė Župerkaitė" userId="S::aiste.zuperkaite@codeacademylt.onmicrosoft.com::cbda233b-6598-49a0-a7bc-42a7fc6cf429" providerId="AD" clId="Web-{73BDEE53-3A66-80A5-5876-100FD9715AFA}" dt="2021-09-22T13:36:45.160" v="2212" actId="20577"/>
          <ac:spMkLst>
            <pc:docMk/>
            <pc:sldMk cId="2296349497" sldId="283"/>
            <ac:spMk id="5" creationId="{C08BF5E3-398B-48DE-8624-BC32E4D67269}"/>
          </ac:spMkLst>
        </pc:spChg>
        <pc:spChg chg="mod">
          <ac:chgData name="Aistė Župerkaitė" userId="S::aiste.zuperkaite@codeacademylt.onmicrosoft.com::cbda233b-6598-49a0-a7bc-42a7fc6cf429" providerId="AD" clId="Web-{73BDEE53-3A66-80A5-5876-100FD9715AFA}" dt="2021-09-22T11:40:03.434" v="597" actId="20577"/>
          <ac:spMkLst>
            <pc:docMk/>
            <pc:sldMk cId="2296349497" sldId="283"/>
            <ac:spMk id="119" creationId="{00000000-0000-0000-0000-000000000000}"/>
          </ac:spMkLst>
        </pc:spChg>
      </pc:sldChg>
      <pc:sldChg chg="modSp add del ord replId">
        <pc:chgData name="Aistė Župerkaitė" userId="S::aiste.zuperkaite@codeacademylt.onmicrosoft.com::cbda233b-6598-49a0-a7bc-42a7fc6cf429" providerId="AD" clId="Web-{73BDEE53-3A66-80A5-5876-100FD9715AFA}" dt="2021-09-22T12:58:51.886" v="1778"/>
        <pc:sldMkLst>
          <pc:docMk/>
          <pc:sldMk cId="1802592115" sldId="284"/>
        </pc:sldMkLst>
        <pc:spChg chg="mod">
          <ac:chgData name="Aistė Župerkaitė" userId="S::aiste.zuperkaite@codeacademylt.onmicrosoft.com::cbda233b-6598-49a0-a7bc-42a7fc6cf429" providerId="AD" clId="Web-{73BDEE53-3A66-80A5-5876-100FD9715AFA}" dt="2021-09-22T12:54:18.493" v="1713" actId="20577"/>
          <ac:spMkLst>
            <pc:docMk/>
            <pc:sldMk cId="1802592115" sldId="284"/>
            <ac:spMk id="5" creationId="{C08BF5E3-398B-48DE-8624-BC32E4D67269}"/>
          </ac:spMkLst>
        </pc:spChg>
        <pc:spChg chg="mod">
          <ac:chgData name="Aistė Župerkaitė" userId="S::aiste.zuperkaite@codeacademylt.onmicrosoft.com::cbda233b-6598-49a0-a7bc-42a7fc6cf429" providerId="AD" clId="Web-{73BDEE53-3A66-80A5-5876-100FD9715AFA}" dt="2021-09-22T12:53:58.710" v="1694" actId="1076"/>
          <ac:spMkLst>
            <pc:docMk/>
            <pc:sldMk cId="1802592115" sldId="284"/>
            <ac:spMk id="119" creationId="{00000000-0000-0000-0000-000000000000}"/>
          </ac:spMkLst>
        </pc:spChg>
      </pc:sldChg>
      <pc:sldChg chg="modSp add replId">
        <pc:chgData name="Aistė Župerkaitė" userId="S::aiste.zuperkaite@codeacademylt.onmicrosoft.com::cbda233b-6598-49a0-a7bc-42a7fc6cf429" providerId="AD" clId="Web-{73BDEE53-3A66-80A5-5876-100FD9715AFA}" dt="2021-09-22T13:41:45.509" v="2365" actId="20577"/>
        <pc:sldMkLst>
          <pc:docMk/>
          <pc:sldMk cId="1225462942" sldId="285"/>
        </pc:sldMkLst>
        <pc:spChg chg="mod">
          <ac:chgData name="Aistė Župerkaitė" userId="S::aiste.zuperkaite@codeacademylt.onmicrosoft.com::cbda233b-6598-49a0-a7bc-42a7fc6cf429" providerId="AD" clId="Web-{73BDEE53-3A66-80A5-5876-100FD9715AFA}" dt="2021-09-22T13:41:45.509" v="2365" actId="20577"/>
          <ac:spMkLst>
            <pc:docMk/>
            <pc:sldMk cId="1225462942" sldId="285"/>
            <ac:spMk id="10" creationId="{E8F76835-AF5C-4552-92A3-7B5B597392F6}"/>
          </ac:spMkLst>
        </pc:spChg>
      </pc:sldChg>
      <pc:sldChg chg="modSp add del replId">
        <pc:chgData name="Aistė Župerkaitė" userId="S::aiste.zuperkaite@codeacademylt.onmicrosoft.com::cbda233b-6598-49a0-a7bc-42a7fc6cf429" providerId="AD" clId="Web-{73BDEE53-3A66-80A5-5876-100FD9715AFA}" dt="2021-09-22T13:08:41.862" v="1796"/>
        <pc:sldMkLst>
          <pc:docMk/>
          <pc:sldMk cId="1311384128" sldId="286"/>
        </pc:sldMkLst>
        <pc:spChg chg="mod">
          <ac:chgData name="Aistė Župerkaitė" userId="S::aiste.zuperkaite@codeacademylt.onmicrosoft.com::cbda233b-6598-49a0-a7bc-42a7fc6cf429" providerId="AD" clId="Web-{73BDEE53-3A66-80A5-5876-100FD9715AFA}" dt="2021-09-22T13:07:42.108" v="1795" actId="20577"/>
          <ac:spMkLst>
            <pc:docMk/>
            <pc:sldMk cId="1311384128"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07:38.358" v="1794" actId="20577"/>
          <ac:spMkLst>
            <pc:docMk/>
            <pc:sldMk cId="1311384128" sldId="286"/>
            <ac:spMk id="159" creationId="{00000000-0000-0000-0000-000000000000}"/>
          </ac:spMkLst>
        </pc:spChg>
      </pc:sldChg>
      <pc:sldChg chg="modSp add del replId">
        <pc:chgData name="Aistė Župerkaitė" userId="S::aiste.zuperkaite@codeacademylt.onmicrosoft.com::cbda233b-6598-49a0-a7bc-42a7fc6cf429" providerId="AD" clId="Web-{73BDEE53-3A66-80A5-5876-100FD9715AFA}" dt="2021-09-22T12:58:58.668" v="1779"/>
        <pc:sldMkLst>
          <pc:docMk/>
          <pc:sldMk cId="1781913652" sldId="286"/>
        </pc:sldMkLst>
        <pc:spChg chg="mod">
          <ac:chgData name="Aistė Župerkaitė" userId="S::aiste.zuperkaite@codeacademylt.onmicrosoft.com::cbda233b-6598-49a0-a7bc-42a7fc6cf429" providerId="AD" clId="Web-{73BDEE53-3A66-80A5-5876-100FD9715AFA}" dt="2021-09-22T12:56:38.502" v="1727" actId="20577"/>
          <ac:spMkLst>
            <pc:docMk/>
            <pc:sldMk cId="1781913652" sldId="286"/>
            <ac:spMk id="8" creationId="{15D3C811-C858-4A5D-861A-D0CD1D72FD38}"/>
          </ac:spMkLst>
        </pc:spChg>
      </pc:sldChg>
      <pc:sldChg chg="modSp add ord replId">
        <pc:chgData name="Aistė Župerkaitė" userId="S::aiste.zuperkaite@codeacademylt.onmicrosoft.com::cbda233b-6598-49a0-a7bc-42a7fc6cf429" providerId="AD" clId="Web-{73BDEE53-3A66-80A5-5876-100FD9715AFA}" dt="2021-09-22T13:42:03.368" v="2375"/>
        <pc:sldMkLst>
          <pc:docMk/>
          <pc:sldMk cId="1989166463" sldId="286"/>
        </pc:sldMkLst>
        <pc:spChg chg="mod">
          <ac:chgData name="Aistė Župerkaitė" userId="S::aiste.zuperkaite@codeacademylt.onmicrosoft.com::cbda233b-6598-49a0-a7bc-42a7fc6cf429" providerId="AD" clId="Web-{73BDEE53-3A66-80A5-5876-100FD9715AFA}" dt="2021-09-22T13:32:40.641" v="1926" actId="20577"/>
          <ac:spMkLst>
            <pc:docMk/>
            <pc:sldMk cId="1989166463" sldId="286"/>
            <ac:spMk id="8" creationId="{15D3C811-C858-4A5D-861A-D0CD1D72FD38}"/>
          </ac:spMkLst>
        </pc:spChg>
        <pc:spChg chg="mod">
          <ac:chgData name="Aistė Župerkaitė" userId="S::aiste.zuperkaite@codeacademylt.onmicrosoft.com::cbda233b-6598-49a0-a7bc-42a7fc6cf429" providerId="AD" clId="Web-{73BDEE53-3A66-80A5-5876-100FD9715AFA}" dt="2021-09-22T13:41:41.399" v="2362" actId="20577"/>
          <ac:spMkLst>
            <pc:docMk/>
            <pc:sldMk cId="1989166463" sldId="286"/>
            <ac:spMk id="10" creationId="{E8F76835-AF5C-4552-92A3-7B5B597392F6}"/>
          </ac:spMkLst>
        </pc:spChg>
        <pc:spChg chg="mod">
          <ac:chgData name="Aistė Župerkaitė" userId="S::aiste.zuperkaite@codeacademylt.onmicrosoft.com::cbda233b-6598-49a0-a7bc-42a7fc6cf429" providerId="AD" clId="Web-{73BDEE53-3A66-80A5-5876-100FD9715AFA}" dt="2021-09-22T13:30:44.108" v="1798" actId="20577"/>
          <ac:spMkLst>
            <pc:docMk/>
            <pc:sldMk cId="1989166463" sldId="286"/>
            <ac:spMk id="159" creationId="{00000000-0000-0000-0000-000000000000}"/>
          </ac:spMkLst>
        </pc:spChg>
      </pc:sldChg>
      <pc:sldChg chg="modSp add ord replId">
        <pc:chgData name="Aistė Župerkaitė" userId="S::aiste.zuperkaite@codeacademylt.onmicrosoft.com::cbda233b-6598-49a0-a7bc-42a7fc6cf429" providerId="AD" clId="Web-{73BDEE53-3A66-80A5-5876-100FD9715AFA}" dt="2021-09-22T13:44:12.277" v="2379" actId="1076"/>
        <pc:sldMkLst>
          <pc:docMk/>
          <pc:sldMk cId="1841527565" sldId="287"/>
        </pc:sldMkLst>
        <pc:spChg chg="mod">
          <ac:chgData name="Aistė Župerkaitė" userId="S::aiste.zuperkaite@codeacademylt.onmicrosoft.com::cbda233b-6598-49a0-a7bc-42a7fc6cf429" providerId="AD" clId="Web-{73BDEE53-3A66-80A5-5876-100FD9715AFA}" dt="2021-09-22T13:41:19.665" v="2352" actId="20577"/>
          <ac:spMkLst>
            <pc:docMk/>
            <pc:sldMk cId="1841527565" sldId="287"/>
            <ac:spMk id="8" creationId="{15D3C811-C858-4A5D-861A-D0CD1D72FD38}"/>
          </ac:spMkLst>
        </pc:spChg>
        <pc:spChg chg="mod">
          <ac:chgData name="Aistė Župerkaitė" userId="S::aiste.zuperkaite@codeacademylt.onmicrosoft.com::cbda233b-6598-49a0-a7bc-42a7fc6cf429" providerId="AD" clId="Web-{73BDEE53-3A66-80A5-5876-100FD9715AFA}" dt="2021-09-22T13:41:35.431" v="2361" actId="20577"/>
          <ac:spMkLst>
            <pc:docMk/>
            <pc:sldMk cId="1841527565" sldId="287"/>
            <ac:spMk id="10" creationId="{E8F76835-AF5C-4552-92A3-7B5B597392F6}"/>
          </ac:spMkLst>
        </pc:spChg>
        <pc:picChg chg="mod">
          <ac:chgData name="Aistė Župerkaitė" userId="S::aiste.zuperkaite@codeacademylt.onmicrosoft.com::cbda233b-6598-49a0-a7bc-42a7fc6cf429" providerId="AD" clId="Web-{73BDEE53-3A66-80A5-5876-100FD9715AFA}" dt="2021-09-22T13:44:12.277" v="2379" actId="1076"/>
          <ac:picMkLst>
            <pc:docMk/>
            <pc:sldMk cId="1841527565" sldId="287"/>
            <ac:picMk id="7" creationId="{2C927D39-7270-48E8-B195-73F46564F97F}"/>
          </ac:picMkLst>
        </pc:picChg>
      </pc:sldChg>
    </pc:docChg>
  </pc:docChgLst>
  <pc:docChgLst>
    <pc:chgData name="Aistė Župerkaitė" userId="S::aiste.zuperkaite@codeacademylt.onmicrosoft.com::cbda233b-6598-49a0-a7bc-42a7fc6cf429" providerId="AD" clId="Web-{6B508220-8ADE-492D-BF27-9FA5AEF2483E}"/>
    <pc:docChg chg="addSld delSld modSld">
      <pc:chgData name="Aistė Župerkaitė" userId="S::aiste.zuperkaite@codeacademylt.onmicrosoft.com::cbda233b-6598-49a0-a7bc-42a7fc6cf429" providerId="AD" clId="Web-{6B508220-8ADE-492D-BF27-9FA5AEF2483E}" dt="2021-09-12T17:09:25.844" v="859"/>
      <pc:docMkLst>
        <pc:docMk/>
      </pc:docMkLst>
      <pc:sldChg chg="delSp modSp">
        <pc:chgData name="Aistė Župerkaitė" userId="S::aiste.zuperkaite@codeacademylt.onmicrosoft.com::cbda233b-6598-49a0-a7bc-42a7fc6cf429" providerId="AD" clId="Web-{6B508220-8ADE-492D-BF27-9FA5AEF2483E}" dt="2021-09-12T16:28:55.819" v="15"/>
        <pc:sldMkLst>
          <pc:docMk/>
          <pc:sldMk cId="0" sldId="256"/>
        </pc:sldMkLst>
        <pc:spChg chg="mod">
          <ac:chgData name="Aistė Župerkaitė" userId="S::aiste.zuperkaite@codeacademylt.onmicrosoft.com::cbda233b-6598-49a0-a7bc-42a7fc6cf429" providerId="AD" clId="Web-{6B508220-8ADE-492D-BF27-9FA5AEF2483E}" dt="2021-09-12T16:28:51.976" v="12" actId="20577"/>
          <ac:spMkLst>
            <pc:docMk/>
            <pc:sldMk cId="0" sldId="256"/>
            <ac:spMk id="100" creationId="{00000000-0000-0000-0000-000000000000}"/>
          </ac:spMkLst>
        </pc:spChg>
        <pc:spChg chg="mod">
          <ac:chgData name="Aistė Župerkaitė" userId="S::aiste.zuperkaite@codeacademylt.onmicrosoft.com::cbda233b-6598-49a0-a7bc-42a7fc6cf429" providerId="AD" clId="Web-{6B508220-8ADE-492D-BF27-9FA5AEF2483E}" dt="2021-09-12T16:28:16.569" v="8" actId="20577"/>
          <ac:spMkLst>
            <pc:docMk/>
            <pc:sldMk cId="0" sldId="256"/>
            <ac:spMk id="101" creationId="{00000000-0000-0000-0000-000000000000}"/>
          </ac:spMkLst>
        </pc:spChg>
        <pc:spChg chg="del">
          <ac:chgData name="Aistė Župerkaitė" userId="S::aiste.zuperkaite@codeacademylt.onmicrosoft.com::cbda233b-6598-49a0-a7bc-42a7fc6cf429" providerId="AD" clId="Web-{6B508220-8ADE-492D-BF27-9FA5AEF2483E}" dt="2021-09-12T16:28:55.819" v="15"/>
          <ac:spMkLst>
            <pc:docMk/>
            <pc:sldMk cId="0" sldId="256"/>
            <ac:spMk id="104" creationId="{00000000-0000-0000-0000-000000000000}"/>
          </ac:spMkLst>
        </pc:spChg>
        <pc:spChg chg="del mod">
          <ac:chgData name="Aistė Župerkaitė" userId="S::aiste.zuperkaite@codeacademylt.onmicrosoft.com::cbda233b-6598-49a0-a7bc-42a7fc6cf429" providerId="AD" clId="Web-{6B508220-8ADE-492D-BF27-9FA5AEF2483E}" dt="2021-09-12T16:28:54.976" v="14"/>
          <ac:spMkLst>
            <pc:docMk/>
            <pc:sldMk cId="0" sldId="256"/>
            <ac:spMk id="105"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6:47:05.348" v="75"/>
        <pc:sldMkLst>
          <pc:docMk/>
          <pc:sldMk cId="0" sldId="257"/>
        </pc:sldMkLst>
        <pc:spChg chg="add del mod">
          <ac:chgData name="Aistė Župerkaitė" userId="S::aiste.zuperkaite@codeacademylt.onmicrosoft.com::cbda233b-6598-49a0-a7bc-42a7fc6cf429" providerId="AD" clId="Web-{6B508220-8ADE-492D-BF27-9FA5AEF2483E}" dt="2021-09-12T16:47:05.348" v="75"/>
          <ac:spMkLst>
            <pc:docMk/>
            <pc:sldMk cId="0" sldId="257"/>
            <ac:spMk id="2" creationId="{B58B80E4-A88D-4281-9133-982E9A691EF5}"/>
          </ac:spMkLst>
        </pc:spChg>
        <pc:spChg chg="add del mod">
          <ac:chgData name="Aistė Župerkaitė" userId="S::aiste.zuperkaite@codeacademylt.onmicrosoft.com::cbda233b-6598-49a0-a7bc-42a7fc6cf429" providerId="AD" clId="Web-{6B508220-8ADE-492D-BF27-9FA5AEF2483E}" dt="2021-09-12T16:47:02.473" v="73"/>
          <ac:spMkLst>
            <pc:docMk/>
            <pc:sldMk cId="0" sldId="257"/>
            <ac:spMk id="6" creationId="{F4885869-7160-4E43-8100-E10B6B431D81}"/>
          </ac:spMkLst>
        </pc:spChg>
        <pc:spChg chg="mod">
          <ac:chgData name="Aistė Župerkaitė" userId="S::aiste.zuperkaite@codeacademylt.onmicrosoft.com::cbda233b-6598-49a0-a7bc-42a7fc6cf429" providerId="AD" clId="Web-{6B508220-8ADE-492D-BF27-9FA5AEF2483E}" dt="2021-09-12T16:29:11.851" v="43" actId="20577"/>
          <ac:spMkLst>
            <pc:docMk/>
            <pc:sldMk cId="0" sldId="257"/>
            <ac:spMk id="113" creationId="{00000000-0000-0000-0000-000000000000}"/>
          </ac:spMkLst>
        </pc:spChg>
      </pc:sldChg>
      <pc:sldChg chg="addSp delSp modSp">
        <pc:chgData name="Aistė Župerkaitė" userId="S::aiste.zuperkaite@codeacademylt.onmicrosoft.com::cbda233b-6598-49a0-a7bc-42a7fc6cf429" providerId="AD" clId="Web-{6B508220-8ADE-492D-BF27-9FA5AEF2483E}" dt="2021-09-12T17:00:11.416" v="538" actId="20577"/>
        <pc:sldMkLst>
          <pc:docMk/>
          <pc:sldMk cId="0" sldId="258"/>
        </pc:sldMkLst>
        <pc:spChg chg="add del">
          <ac:chgData name="Aistė Župerkaitė" userId="S::aiste.zuperkaite@codeacademylt.onmicrosoft.com::cbda233b-6598-49a0-a7bc-42a7fc6cf429" providerId="AD" clId="Web-{6B508220-8ADE-492D-BF27-9FA5AEF2483E}" dt="2021-09-12T16:48:19.224" v="125"/>
          <ac:spMkLst>
            <pc:docMk/>
            <pc:sldMk cId="0" sldId="258"/>
            <ac:spMk id="2" creationId="{3EE032DC-B0ED-45A2-BE7C-DB52E986CE71}"/>
          </ac:spMkLst>
        </pc:spChg>
        <pc:spChg chg="add del mod">
          <ac:chgData name="Aistė Župerkaitė" userId="S::aiste.zuperkaite@codeacademylt.onmicrosoft.com::cbda233b-6598-49a0-a7bc-42a7fc6cf429" providerId="AD" clId="Web-{6B508220-8ADE-492D-BF27-9FA5AEF2483E}" dt="2021-09-12T16:48:17.974" v="124"/>
          <ac:spMkLst>
            <pc:docMk/>
            <pc:sldMk cId="0" sldId="258"/>
            <ac:spMk id="3" creationId="{A1C40F2B-D00C-4963-83E9-90CF8CE1CE3B}"/>
          </ac:spMkLst>
        </pc:spChg>
        <pc:spChg chg="add del mod">
          <ac:chgData name="Aistė Župerkaitė" userId="S::aiste.zuperkaite@codeacademylt.onmicrosoft.com::cbda233b-6598-49a0-a7bc-42a7fc6cf429" providerId="AD" clId="Web-{6B508220-8ADE-492D-BF27-9FA5AEF2483E}" dt="2021-09-12T16:48:27.162" v="129"/>
          <ac:spMkLst>
            <pc:docMk/>
            <pc:sldMk cId="0" sldId="258"/>
            <ac:spMk id="4" creationId="{58966797-39D5-4EC2-A01C-143FD7AAFFFB}"/>
          </ac:spMkLst>
        </pc:spChg>
        <pc:spChg chg="add mod">
          <ac:chgData name="Aistė Župerkaitė" userId="S::aiste.zuperkaite@codeacademylt.onmicrosoft.com::cbda233b-6598-49a0-a7bc-42a7fc6cf429" providerId="AD" clId="Web-{6B508220-8ADE-492D-BF27-9FA5AEF2483E}" dt="2021-09-12T17:00:11.416" v="538" actId="20577"/>
          <ac:spMkLst>
            <pc:docMk/>
            <pc:sldMk cId="0" sldId="258"/>
            <ac:spMk id="5" creationId="{C08BF5E3-398B-48DE-8624-BC32E4D67269}"/>
          </ac:spMkLst>
        </pc:spChg>
        <pc:spChg chg="mod">
          <ac:chgData name="Aistė Župerkaitė" userId="S::aiste.zuperkaite@codeacademylt.onmicrosoft.com::cbda233b-6598-49a0-a7bc-42a7fc6cf429" providerId="AD" clId="Web-{6B508220-8ADE-492D-BF27-9FA5AEF2483E}" dt="2021-09-12T16:49:17.257" v="148" actId="20577"/>
          <ac:spMkLst>
            <pc:docMk/>
            <pc:sldMk cId="0" sldId="258"/>
            <ac:spMk id="119" creationId="{00000000-0000-0000-0000-000000000000}"/>
          </ac:spMkLst>
        </pc:spChg>
        <pc:spChg chg="mod">
          <ac:chgData name="Aistė Župerkaitė" userId="S::aiste.zuperkaite@codeacademylt.onmicrosoft.com::cbda233b-6598-49a0-a7bc-42a7fc6cf429" providerId="AD" clId="Web-{6B508220-8ADE-492D-BF27-9FA5AEF2483E}" dt="2021-09-12T16:47:54.396" v="100" actId="20577"/>
          <ac:spMkLst>
            <pc:docMk/>
            <pc:sldMk cId="0" sldId="258"/>
            <ac:spMk id="120" creationId="{00000000-0000-0000-0000-000000000000}"/>
          </ac:spMkLst>
        </pc:spChg>
        <pc:picChg chg="add mod">
          <ac:chgData name="Aistė Župerkaitė" userId="S::aiste.zuperkaite@codeacademylt.onmicrosoft.com::cbda233b-6598-49a0-a7bc-42a7fc6cf429" providerId="AD" clId="Web-{6B508220-8ADE-492D-BF27-9FA5AEF2483E}" dt="2021-09-12T16:57:34.491" v="433" actId="1076"/>
          <ac:picMkLst>
            <pc:docMk/>
            <pc:sldMk cId="0" sldId="258"/>
            <ac:picMk id="7" creationId="{251309F4-DCCD-4FA5-B21A-D00071C491BF}"/>
          </ac:picMkLst>
        </pc:picChg>
        <pc:picChg chg="del">
          <ac:chgData name="Aistė Župerkaitė" userId="S::aiste.zuperkaite@codeacademylt.onmicrosoft.com::cbda233b-6598-49a0-a7bc-42a7fc6cf429" providerId="AD" clId="Web-{6B508220-8ADE-492D-BF27-9FA5AEF2483E}" dt="2021-09-12T16:29:19.945" v="45"/>
          <ac:picMkLst>
            <pc:docMk/>
            <pc:sldMk cId="0" sldId="258"/>
            <ac:picMk id="122" creationId="{00000000-0000-0000-0000-000000000000}"/>
          </ac:picMkLst>
        </pc:picChg>
      </pc:sldChg>
      <pc:sldChg chg="del">
        <pc:chgData name="Aistė Župerkaitė" userId="S::aiste.zuperkaite@codeacademylt.onmicrosoft.com::cbda233b-6598-49a0-a7bc-42a7fc6cf429" providerId="AD" clId="Web-{6B508220-8ADE-492D-BF27-9FA5AEF2483E}" dt="2021-09-12T16:29:22.945" v="46"/>
        <pc:sldMkLst>
          <pc:docMk/>
          <pc:sldMk cId="0" sldId="259"/>
        </pc:sldMkLst>
      </pc:sldChg>
      <pc:sldChg chg="del">
        <pc:chgData name="Aistė Župerkaitė" userId="S::aiste.zuperkaite@codeacademylt.onmicrosoft.com::cbda233b-6598-49a0-a7bc-42a7fc6cf429" providerId="AD" clId="Web-{6B508220-8ADE-492D-BF27-9FA5AEF2483E}" dt="2021-09-12T17:00:22.463" v="540"/>
        <pc:sldMkLst>
          <pc:docMk/>
          <pc:sldMk cId="0" sldId="261"/>
        </pc:sldMkLst>
      </pc:sldChg>
      <pc:sldChg chg="del">
        <pc:chgData name="Aistė Župerkaitė" userId="S::aiste.zuperkaite@codeacademylt.onmicrosoft.com::cbda233b-6598-49a0-a7bc-42a7fc6cf429" providerId="AD" clId="Web-{6B508220-8ADE-492D-BF27-9FA5AEF2483E}" dt="2021-09-12T17:00:24.166" v="541"/>
        <pc:sldMkLst>
          <pc:docMk/>
          <pc:sldMk cId="0" sldId="262"/>
        </pc:sldMkLst>
      </pc:sldChg>
      <pc:sldChg chg="modSp">
        <pc:chgData name="Aistė Župerkaitė" userId="S::aiste.zuperkaite@codeacademylt.onmicrosoft.com::cbda233b-6598-49a0-a7bc-42a7fc6cf429" providerId="AD" clId="Web-{6B508220-8ADE-492D-BF27-9FA5AEF2483E}" dt="2021-09-12T17:08:28.749" v="828" actId="20577"/>
        <pc:sldMkLst>
          <pc:docMk/>
          <pc:sldMk cId="0" sldId="263"/>
        </pc:sldMkLst>
        <pc:spChg chg="mod">
          <ac:chgData name="Aistė Župerkaitė" userId="S::aiste.zuperkaite@codeacademylt.onmicrosoft.com::cbda233b-6598-49a0-a7bc-42a7fc6cf429" providerId="AD" clId="Web-{6B508220-8ADE-492D-BF27-9FA5AEF2483E}" dt="2021-09-12T17:01:03.464" v="569" actId="20577"/>
          <ac:spMkLst>
            <pc:docMk/>
            <pc:sldMk cId="0" sldId="263"/>
            <ac:spMk id="158" creationId="{00000000-0000-0000-0000-000000000000}"/>
          </ac:spMkLst>
        </pc:spChg>
        <pc:spChg chg="mod">
          <ac:chgData name="Aistė Župerkaitė" userId="S::aiste.zuperkaite@codeacademylt.onmicrosoft.com::cbda233b-6598-49a0-a7bc-42a7fc6cf429" providerId="AD" clId="Web-{6B508220-8ADE-492D-BF27-9FA5AEF2483E}" dt="2021-09-12T17:00:43.667" v="552" actId="20577"/>
          <ac:spMkLst>
            <pc:docMk/>
            <pc:sldMk cId="0" sldId="263"/>
            <ac:spMk id="159" creationId="{00000000-0000-0000-0000-000000000000}"/>
          </ac:spMkLst>
        </pc:spChg>
        <pc:spChg chg="mod">
          <ac:chgData name="Aistė Župerkaitė" userId="S::aiste.zuperkaite@codeacademylt.onmicrosoft.com::cbda233b-6598-49a0-a7bc-42a7fc6cf429" providerId="AD" clId="Web-{6B508220-8ADE-492D-BF27-9FA5AEF2483E}" dt="2021-09-12T17:08:28.749" v="828" actId="20577"/>
          <ac:spMkLst>
            <pc:docMk/>
            <pc:sldMk cId="0" sldId="263"/>
            <ac:spMk id="160" creationId="{00000000-0000-0000-0000-000000000000}"/>
          </ac:spMkLst>
        </pc:spChg>
      </pc:sldChg>
      <pc:sldChg chg="del">
        <pc:chgData name="Aistė Župerkaitė" userId="S::aiste.zuperkaite@codeacademylt.onmicrosoft.com::cbda233b-6598-49a0-a7bc-42a7fc6cf429" providerId="AD" clId="Web-{6B508220-8ADE-492D-BF27-9FA5AEF2483E}" dt="2021-09-12T17:09:21.516" v="853"/>
        <pc:sldMkLst>
          <pc:docMk/>
          <pc:sldMk cId="0" sldId="264"/>
        </pc:sldMkLst>
      </pc:sldChg>
      <pc:sldChg chg="del">
        <pc:chgData name="Aistė Župerkaitė" userId="S::aiste.zuperkaite@codeacademylt.onmicrosoft.com::cbda233b-6598-49a0-a7bc-42a7fc6cf429" providerId="AD" clId="Web-{6B508220-8ADE-492D-BF27-9FA5AEF2483E}" dt="2021-09-12T17:09:22.766" v="854"/>
        <pc:sldMkLst>
          <pc:docMk/>
          <pc:sldMk cId="0" sldId="265"/>
        </pc:sldMkLst>
      </pc:sldChg>
      <pc:sldChg chg="del">
        <pc:chgData name="Aistė Župerkaitė" userId="S::aiste.zuperkaite@codeacademylt.onmicrosoft.com::cbda233b-6598-49a0-a7bc-42a7fc6cf429" providerId="AD" clId="Web-{6B508220-8ADE-492D-BF27-9FA5AEF2483E}" dt="2021-09-12T17:09:23.891" v="856"/>
        <pc:sldMkLst>
          <pc:docMk/>
          <pc:sldMk cId="0" sldId="266"/>
        </pc:sldMkLst>
      </pc:sldChg>
      <pc:sldChg chg="del">
        <pc:chgData name="Aistė Župerkaitė" userId="S::aiste.zuperkaite@codeacademylt.onmicrosoft.com::cbda233b-6598-49a0-a7bc-42a7fc6cf429" providerId="AD" clId="Web-{6B508220-8ADE-492D-BF27-9FA5AEF2483E}" dt="2021-09-12T17:09:23.234" v="855"/>
        <pc:sldMkLst>
          <pc:docMk/>
          <pc:sldMk cId="0" sldId="267"/>
        </pc:sldMkLst>
      </pc:sldChg>
      <pc:sldChg chg="del">
        <pc:chgData name="Aistė Župerkaitė" userId="S::aiste.zuperkaite@codeacademylt.onmicrosoft.com::cbda233b-6598-49a0-a7bc-42a7fc6cf429" providerId="AD" clId="Web-{6B508220-8ADE-492D-BF27-9FA5AEF2483E}" dt="2021-09-12T17:09:24.437" v="857"/>
        <pc:sldMkLst>
          <pc:docMk/>
          <pc:sldMk cId="0" sldId="268"/>
        </pc:sldMkLst>
      </pc:sldChg>
      <pc:sldChg chg="del">
        <pc:chgData name="Aistė Župerkaitė" userId="S::aiste.zuperkaite@codeacademylt.onmicrosoft.com::cbda233b-6598-49a0-a7bc-42a7fc6cf429" providerId="AD" clId="Web-{6B508220-8ADE-492D-BF27-9FA5AEF2483E}" dt="2021-09-12T17:09:25.203" v="858"/>
        <pc:sldMkLst>
          <pc:docMk/>
          <pc:sldMk cId="0" sldId="269"/>
        </pc:sldMkLst>
      </pc:sldChg>
      <pc:sldChg chg="del">
        <pc:chgData name="Aistė Župerkaitė" userId="S::aiste.zuperkaite@codeacademylt.onmicrosoft.com::cbda233b-6598-49a0-a7bc-42a7fc6cf429" providerId="AD" clId="Web-{6B508220-8ADE-492D-BF27-9FA5AEF2483E}" dt="2021-09-12T17:09:25.844" v="859"/>
        <pc:sldMkLst>
          <pc:docMk/>
          <pc:sldMk cId="0" sldId="270"/>
        </pc:sldMkLst>
      </pc:sldChg>
      <pc:sldChg chg="del">
        <pc:chgData name="Aistė Župerkaitė" userId="S::aiste.zuperkaite@codeacademylt.onmicrosoft.com::cbda233b-6598-49a0-a7bc-42a7fc6cf429" providerId="AD" clId="Web-{6B508220-8ADE-492D-BF27-9FA5AEF2483E}" dt="2021-09-12T16:29:24.070" v="47"/>
        <pc:sldMkLst>
          <pc:docMk/>
          <pc:sldMk cId="4045253696" sldId="272"/>
        </pc:sldMkLst>
      </pc:sldChg>
      <pc:sldChg chg="modSp add replId">
        <pc:chgData name="Aistė Župerkaitė" userId="S::aiste.zuperkaite@codeacademylt.onmicrosoft.com::cbda233b-6598-49a0-a7bc-42a7fc6cf429" providerId="AD" clId="Web-{6B508220-8ADE-492D-BF27-9FA5AEF2483E}" dt="2021-09-12T17:09:01.593" v="852" actId="20577"/>
        <pc:sldMkLst>
          <pc:docMk/>
          <pc:sldMk cId="431512032" sldId="274"/>
        </pc:sldMkLst>
        <pc:spChg chg="mod">
          <ac:chgData name="Aistė Župerkaitė" userId="S::aiste.zuperkaite@codeacademylt.onmicrosoft.com::cbda233b-6598-49a0-a7bc-42a7fc6cf429" providerId="AD" clId="Web-{6B508220-8ADE-492D-BF27-9FA5AEF2483E}" dt="2021-09-12T17:08:57.749" v="851" actId="20577"/>
          <ac:spMkLst>
            <pc:docMk/>
            <pc:sldMk cId="431512032" sldId="274"/>
            <ac:spMk id="158" creationId="{00000000-0000-0000-0000-000000000000}"/>
          </ac:spMkLst>
        </pc:spChg>
        <pc:spChg chg="mod">
          <ac:chgData name="Aistė Župerkaitė" userId="S::aiste.zuperkaite@codeacademylt.onmicrosoft.com::cbda233b-6598-49a0-a7bc-42a7fc6cf429" providerId="AD" clId="Web-{6B508220-8ADE-492D-BF27-9FA5AEF2483E}" dt="2021-09-12T17:08:44.030" v="838" actId="20577"/>
          <ac:spMkLst>
            <pc:docMk/>
            <pc:sldMk cId="431512032" sldId="274"/>
            <ac:spMk id="159" creationId="{00000000-0000-0000-0000-000000000000}"/>
          </ac:spMkLst>
        </pc:spChg>
        <pc:spChg chg="mod">
          <ac:chgData name="Aistė Župerkaitė" userId="S::aiste.zuperkaite@codeacademylt.onmicrosoft.com::cbda233b-6598-49a0-a7bc-42a7fc6cf429" providerId="AD" clId="Web-{6B508220-8ADE-492D-BF27-9FA5AEF2483E}" dt="2021-09-12T17:09:01.593" v="852" actId="20577"/>
          <ac:spMkLst>
            <pc:docMk/>
            <pc:sldMk cId="431512032" sldId="274"/>
            <ac:spMk id="160" creationId="{00000000-0000-0000-0000-000000000000}"/>
          </ac:spMkLst>
        </pc:spChg>
      </pc:sldChg>
      <pc:sldChg chg="new del">
        <pc:chgData name="Aistė Župerkaitė" userId="S::aiste.zuperkaite@codeacademylt.onmicrosoft.com::cbda233b-6598-49a0-a7bc-42a7fc6cf429" providerId="AD" clId="Web-{6B508220-8ADE-492D-BF27-9FA5AEF2483E}" dt="2021-09-12T17:00:28.494" v="542"/>
        <pc:sldMkLst>
          <pc:docMk/>
          <pc:sldMk cId="3888381245" sldId="274"/>
        </pc:sldMkLst>
      </pc:sldChg>
    </pc:docChg>
  </pc:docChgLst>
  <pc:docChgLst>
    <pc:chgData name="Aistė Župerkaitė" userId="S::aiste.zuperkaite@codeacademylt.onmicrosoft.com::cbda233b-6598-49a0-a7bc-42a7fc6cf429" providerId="AD" clId="Web-{DD693FB9-10DF-4D0D-B0CB-8AC282FE7BC2}"/>
    <pc:docChg chg="modSld">
      <pc:chgData name="Aistė Župerkaitė" userId="S::aiste.zuperkaite@codeacademylt.onmicrosoft.com::cbda233b-6598-49a0-a7bc-42a7fc6cf429" providerId="AD" clId="Web-{DD693FB9-10DF-4D0D-B0CB-8AC282FE7BC2}" dt="2021-09-20T12:12:00.212" v="23" actId="20577"/>
      <pc:docMkLst>
        <pc:docMk/>
      </pc:docMkLst>
      <pc:sldChg chg="addSp modSp">
        <pc:chgData name="Aistė Župerkaitė" userId="S::aiste.zuperkaite@codeacademylt.onmicrosoft.com::cbda233b-6598-49a0-a7bc-42a7fc6cf429" providerId="AD" clId="Web-{DD693FB9-10DF-4D0D-B0CB-8AC282FE7BC2}" dt="2021-09-20T12:12:00.212" v="23" actId="20577"/>
        <pc:sldMkLst>
          <pc:docMk/>
          <pc:sldMk cId="0" sldId="257"/>
        </pc:sldMkLst>
        <pc:spChg chg="add mod">
          <ac:chgData name="Aistė Župerkaitė" userId="S::aiste.zuperkaite@codeacademylt.onmicrosoft.com::cbda233b-6598-49a0-a7bc-42a7fc6cf429" providerId="AD" clId="Web-{DD693FB9-10DF-4D0D-B0CB-8AC282FE7BC2}" dt="2021-09-20T12:12:00.212" v="23" actId="20577"/>
          <ac:spMkLst>
            <pc:docMk/>
            <pc:sldMk cId="0" sldId="257"/>
            <ac:spMk id="3" creationId="{C5C346A8-E18D-4BB3-9EA7-F1F07488318A}"/>
          </ac:spMkLst>
        </pc:spChg>
        <pc:spChg chg="add mod">
          <ac:chgData name="Aistė Župerkaitė" userId="S::aiste.zuperkaite@codeacademylt.onmicrosoft.com::cbda233b-6598-49a0-a7bc-42a7fc6cf429" providerId="AD" clId="Web-{DD693FB9-10DF-4D0D-B0CB-8AC282FE7BC2}" dt="2021-09-20T12:11:38.212" v="2" actId="20577"/>
          <ac:spMkLst>
            <pc:docMk/>
            <pc:sldMk cId="0" sldId="257"/>
            <ac:spMk id="8" creationId="{B67E93D5-8F06-4D81-AB58-8E521EBFDA5C}"/>
          </ac:spMkLst>
        </pc:spChg>
      </pc:sldChg>
    </pc:docChg>
  </pc:docChgLst>
  <pc:docChgLst>
    <pc:chgData name="Aistė Župerkaitė" userId="S::aiste.zuperkaite@codeacademylt.onmicrosoft.com::cbda233b-6598-49a0-a7bc-42a7fc6cf429" providerId="AD" clId="Web-{8DEB05D3-6CCA-73C9-F088-F837CBA0F7CC}"/>
    <pc:docChg chg="addSld delSld modSld">
      <pc:chgData name="Aistė Župerkaitė" userId="S::aiste.zuperkaite@codeacademylt.onmicrosoft.com::cbda233b-6598-49a0-a7bc-42a7fc6cf429" providerId="AD" clId="Web-{8DEB05D3-6CCA-73C9-F088-F837CBA0F7CC}" dt="2021-09-22T17:33:51.149" v="683" actId="20577"/>
      <pc:docMkLst>
        <pc:docMk/>
      </pc:docMkLst>
      <pc:sldChg chg="del">
        <pc:chgData name="Aistė Župerkaitė" userId="S::aiste.zuperkaite@codeacademylt.onmicrosoft.com::cbda233b-6598-49a0-a7bc-42a7fc6cf429" providerId="AD" clId="Web-{8DEB05D3-6CCA-73C9-F088-F837CBA0F7CC}" dt="2021-09-22T17:16:33.750" v="578"/>
        <pc:sldMkLst>
          <pc:docMk/>
          <pc:sldMk cId="1654244626" sldId="275"/>
        </pc:sldMkLst>
      </pc:sldChg>
      <pc:sldChg chg="modSp del">
        <pc:chgData name="Aistė Župerkaitė" userId="S::aiste.zuperkaite@codeacademylt.onmicrosoft.com::cbda233b-6598-49a0-a7bc-42a7fc6cf429" providerId="AD" clId="Web-{8DEB05D3-6CCA-73C9-F088-F837CBA0F7CC}" dt="2021-09-22T17:16:32.375" v="577"/>
        <pc:sldMkLst>
          <pc:docMk/>
          <pc:sldMk cId="3719674618" sldId="276"/>
        </pc:sldMkLst>
        <pc:spChg chg="mod">
          <ac:chgData name="Aistė Župerkaitė" userId="S::aiste.zuperkaite@codeacademylt.onmicrosoft.com::cbda233b-6598-49a0-a7bc-42a7fc6cf429" providerId="AD" clId="Web-{8DEB05D3-6CCA-73C9-F088-F837CBA0F7CC}" dt="2021-09-22T17:07:29.363" v="407" actId="20577"/>
          <ac:spMkLst>
            <pc:docMk/>
            <pc:sldMk cId="3719674618" sldId="276"/>
            <ac:spMk id="8" creationId="{15D3C811-C858-4A5D-861A-D0CD1D72FD38}"/>
          </ac:spMkLst>
        </pc:spChg>
        <pc:picChg chg="mod">
          <ac:chgData name="Aistė Župerkaitė" userId="S::aiste.zuperkaite@codeacademylt.onmicrosoft.com::cbda233b-6598-49a0-a7bc-42a7fc6cf429" providerId="AD" clId="Web-{8DEB05D3-6CCA-73C9-F088-F837CBA0F7CC}" dt="2021-09-22T17:06:59.534" v="335" actId="1076"/>
          <ac:picMkLst>
            <pc:docMk/>
            <pc:sldMk cId="3719674618" sldId="276"/>
            <ac:picMk id="7" creationId="{2C927D39-7270-48E8-B195-73F46564F97F}"/>
          </ac:picMkLst>
        </pc:picChg>
      </pc:sldChg>
      <pc:sldChg chg="del">
        <pc:chgData name="Aistė Župerkaitė" userId="S::aiste.zuperkaite@codeacademylt.onmicrosoft.com::cbda233b-6598-49a0-a7bc-42a7fc6cf429" providerId="AD" clId="Web-{8DEB05D3-6CCA-73C9-F088-F837CBA0F7CC}" dt="2021-09-22T17:16:29.235" v="576"/>
        <pc:sldMkLst>
          <pc:docMk/>
          <pc:sldMk cId="2712451946" sldId="277"/>
        </pc:sldMkLst>
      </pc:sldChg>
      <pc:sldChg chg="del">
        <pc:chgData name="Aistė Župerkaitė" userId="S::aiste.zuperkaite@codeacademylt.onmicrosoft.com::cbda233b-6598-49a0-a7bc-42a7fc6cf429" providerId="AD" clId="Web-{8DEB05D3-6CCA-73C9-F088-F837CBA0F7CC}" dt="2021-09-22T17:16:42.422" v="581"/>
        <pc:sldMkLst>
          <pc:docMk/>
          <pc:sldMk cId="3233935285" sldId="278"/>
        </pc:sldMkLst>
      </pc:sldChg>
      <pc:sldChg chg="modSp">
        <pc:chgData name="Aistė Župerkaitė" userId="S::aiste.zuperkaite@codeacademylt.onmicrosoft.com::cbda233b-6598-49a0-a7bc-42a7fc6cf429" providerId="AD" clId="Web-{8DEB05D3-6CCA-73C9-F088-F837CBA0F7CC}" dt="2021-09-22T17:33:51.149" v="683" actId="20577"/>
        <pc:sldMkLst>
          <pc:docMk/>
          <pc:sldMk cId="850928421" sldId="280"/>
        </pc:sldMkLst>
        <pc:spChg chg="mod">
          <ac:chgData name="Aistė Župerkaitė" userId="S::aiste.zuperkaite@codeacademylt.onmicrosoft.com::cbda233b-6598-49a0-a7bc-42a7fc6cf429" providerId="AD" clId="Web-{8DEB05D3-6CCA-73C9-F088-F837CBA0F7CC}" dt="2021-09-22T17:33:51.149" v="683" actId="20577"/>
          <ac:spMkLst>
            <pc:docMk/>
            <pc:sldMk cId="850928421" sldId="280"/>
            <ac:spMk id="8" creationId="{15D3C811-C858-4A5D-861A-D0CD1D72FD38}"/>
          </ac:spMkLst>
        </pc:spChg>
        <pc:spChg chg="mod">
          <ac:chgData name="Aistė Župerkaitė" userId="S::aiste.zuperkaite@codeacademylt.onmicrosoft.com::cbda233b-6598-49a0-a7bc-42a7fc6cf429" providerId="AD" clId="Web-{8DEB05D3-6CCA-73C9-F088-F837CBA0F7CC}" dt="2021-09-22T17:17:05.767" v="628" actId="20577"/>
          <ac:spMkLst>
            <pc:docMk/>
            <pc:sldMk cId="850928421" sldId="280"/>
            <ac:spMk id="159" creationId="{00000000-0000-0000-0000-000000000000}"/>
          </ac:spMkLst>
        </pc:spChg>
        <pc:picChg chg="mod">
          <ac:chgData name="Aistė Župerkaitė" userId="S::aiste.zuperkaite@codeacademylt.onmicrosoft.com::cbda233b-6598-49a0-a7bc-42a7fc6cf429" providerId="AD" clId="Web-{8DEB05D3-6CCA-73C9-F088-F837CBA0F7CC}" dt="2021-09-22T17:17:04.704" v="606" actId="1076"/>
          <ac:picMkLst>
            <pc:docMk/>
            <pc:sldMk cId="850928421" sldId="280"/>
            <ac:picMk id="7" creationId="{2C927D39-7270-48E8-B195-73F46564F97F}"/>
          </ac:picMkLst>
        </pc:picChg>
      </pc:sldChg>
      <pc:sldChg chg="modSp">
        <pc:chgData name="Aistė Župerkaitė" userId="S::aiste.zuperkaite@codeacademylt.onmicrosoft.com::cbda233b-6598-49a0-a7bc-42a7fc6cf429" providerId="AD" clId="Web-{8DEB05D3-6CCA-73C9-F088-F837CBA0F7CC}" dt="2021-09-22T16:12:52.865" v="182" actId="20577"/>
        <pc:sldMkLst>
          <pc:docMk/>
          <pc:sldMk cId="307984535" sldId="281"/>
        </pc:sldMkLst>
        <pc:spChg chg="mod">
          <ac:chgData name="Aistė Župerkaitė" userId="S::aiste.zuperkaite@codeacademylt.onmicrosoft.com::cbda233b-6598-49a0-a7bc-42a7fc6cf429" providerId="AD" clId="Web-{8DEB05D3-6CCA-73C9-F088-F837CBA0F7CC}" dt="2021-09-22T16:12:52.865" v="182" actId="20577"/>
          <ac:spMkLst>
            <pc:docMk/>
            <pc:sldMk cId="307984535" sldId="281"/>
            <ac:spMk id="5" creationId="{C08BF5E3-398B-48DE-8624-BC32E4D67269}"/>
          </ac:spMkLst>
        </pc:spChg>
        <pc:spChg chg="mod">
          <ac:chgData name="Aistė Župerkaitė" userId="S::aiste.zuperkaite@codeacademylt.onmicrosoft.com::cbda233b-6598-49a0-a7bc-42a7fc6cf429" providerId="AD" clId="Web-{8DEB05D3-6CCA-73C9-F088-F837CBA0F7CC}" dt="2021-09-22T15:10:35.380" v="4" actId="20577"/>
          <ac:spMkLst>
            <pc:docMk/>
            <pc:sldMk cId="307984535" sldId="281"/>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13:57.367" v="195" actId="20577"/>
        <pc:sldMkLst>
          <pc:docMk/>
          <pc:sldMk cId="2790827289" sldId="282"/>
        </pc:sldMkLst>
        <pc:spChg chg="mod">
          <ac:chgData name="Aistė Župerkaitė" userId="S::aiste.zuperkaite@codeacademylt.onmicrosoft.com::cbda233b-6598-49a0-a7bc-42a7fc6cf429" providerId="AD" clId="Web-{8DEB05D3-6CCA-73C9-F088-F837CBA0F7CC}" dt="2021-09-22T16:13:57.367" v="195" actId="20577"/>
          <ac:spMkLst>
            <pc:docMk/>
            <pc:sldMk cId="2790827289" sldId="282"/>
            <ac:spMk id="5" creationId="{C08BF5E3-398B-48DE-8624-BC32E4D67269}"/>
          </ac:spMkLst>
        </pc:spChg>
        <pc:spChg chg="mod">
          <ac:chgData name="Aistė Župerkaitė" userId="S::aiste.zuperkaite@codeacademylt.onmicrosoft.com::cbda233b-6598-49a0-a7bc-42a7fc6cf429" providerId="AD" clId="Web-{8DEB05D3-6CCA-73C9-F088-F837CBA0F7CC}" dt="2021-09-22T15:10:39.630" v="5" actId="20577"/>
          <ac:spMkLst>
            <pc:docMk/>
            <pc:sldMk cId="2790827289" sldId="282"/>
            <ac:spMk id="119" creationId="{00000000-0000-0000-0000-000000000000}"/>
          </ac:spMkLst>
        </pc:spChg>
      </pc:sldChg>
      <pc:sldChg chg="modSp">
        <pc:chgData name="Aistė Župerkaitė" userId="S::aiste.zuperkaite@codeacademylt.onmicrosoft.com::cbda233b-6598-49a0-a7bc-42a7fc6cf429" providerId="AD" clId="Web-{8DEB05D3-6CCA-73C9-F088-F837CBA0F7CC}" dt="2021-09-22T16:27:47.759" v="201" actId="1076"/>
        <pc:sldMkLst>
          <pc:docMk/>
          <pc:sldMk cId="2296349497" sldId="283"/>
        </pc:sldMkLst>
        <pc:spChg chg="mod">
          <ac:chgData name="Aistė Župerkaitė" userId="S::aiste.zuperkaite@codeacademylt.onmicrosoft.com::cbda233b-6598-49a0-a7bc-42a7fc6cf429" providerId="AD" clId="Web-{8DEB05D3-6CCA-73C9-F088-F837CBA0F7CC}" dt="2021-09-22T16:27:47.759" v="201" actId="1076"/>
          <ac:spMkLst>
            <pc:docMk/>
            <pc:sldMk cId="2296349497" sldId="283"/>
            <ac:spMk id="5" creationId="{C08BF5E3-398B-48DE-8624-BC32E4D67269}"/>
          </ac:spMkLst>
        </pc:spChg>
        <pc:spChg chg="mod">
          <ac:chgData name="Aistė Župerkaitė" userId="S::aiste.zuperkaite@codeacademylt.onmicrosoft.com::cbda233b-6598-49a0-a7bc-42a7fc6cf429" providerId="AD" clId="Web-{8DEB05D3-6CCA-73C9-F088-F837CBA0F7CC}" dt="2021-09-22T15:10:43.333" v="6" actId="20577"/>
          <ac:spMkLst>
            <pc:docMk/>
            <pc:sldMk cId="2296349497" sldId="283"/>
            <ac:spMk id="119" creationId="{00000000-0000-0000-0000-000000000000}"/>
          </ac:spMkLst>
        </pc:spChg>
      </pc:sldChg>
      <pc:sldChg chg="modSp del">
        <pc:chgData name="Aistė Župerkaitė" userId="S::aiste.zuperkaite@codeacademylt.onmicrosoft.com::cbda233b-6598-49a0-a7bc-42a7fc6cf429" providerId="AD" clId="Web-{8DEB05D3-6CCA-73C9-F088-F837CBA0F7CC}" dt="2021-09-22T17:16:28" v="575"/>
        <pc:sldMkLst>
          <pc:docMk/>
          <pc:sldMk cId="1225462942" sldId="285"/>
        </pc:sldMkLst>
        <pc:spChg chg="mod">
          <ac:chgData name="Aistė Župerkaitė" userId="S::aiste.zuperkaite@codeacademylt.onmicrosoft.com::cbda233b-6598-49a0-a7bc-42a7fc6cf429" providerId="AD" clId="Web-{8DEB05D3-6CCA-73C9-F088-F837CBA0F7CC}" dt="2021-09-22T17:13:36.277" v="574" actId="20577"/>
          <ac:spMkLst>
            <pc:docMk/>
            <pc:sldMk cId="1225462942" sldId="285"/>
            <ac:spMk id="8" creationId="{15D3C811-C858-4A5D-861A-D0CD1D72FD38}"/>
          </ac:spMkLst>
        </pc:spChg>
      </pc:sldChg>
      <pc:sldChg chg="add del">
        <pc:chgData name="Aistė Župerkaitė" userId="S::aiste.zuperkaite@codeacademylt.onmicrosoft.com::cbda233b-6598-49a0-a7bc-42a7fc6cf429" providerId="AD" clId="Web-{8DEB05D3-6CCA-73C9-F088-F837CBA0F7CC}" dt="2021-09-22T17:16:38.969" v="580"/>
        <pc:sldMkLst>
          <pc:docMk/>
          <pc:sldMk cId="1989166463" sldId="286"/>
        </pc:sldMkLst>
      </pc:sldChg>
    </pc:docChg>
  </pc:docChgLst>
  <pc:docChgLst>
    <pc:chgData clId="Web-{4AA8EB1A-490B-E0AA-811C-0647749436A0}"/>
    <pc:docChg chg="modSld">
      <pc:chgData name="" userId="" providerId="" clId="Web-{4AA8EB1A-490B-E0AA-811C-0647749436A0}" dt="2021-09-12T17:11:46.659" v="0"/>
      <pc:docMkLst>
        <pc:docMk/>
      </pc:docMkLst>
      <pc:sldChg chg="addSp">
        <pc:chgData name="" userId="" providerId="" clId="Web-{4AA8EB1A-490B-E0AA-811C-0647749436A0}" dt="2021-09-12T17:11:46.659" v="0"/>
        <pc:sldMkLst>
          <pc:docMk/>
          <pc:sldMk cId="431512032" sldId="274"/>
        </pc:sldMkLst>
        <pc:spChg chg="add">
          <ac:chgData name="" userId="" providerId="" clId="Web-{4AA8EB1A-490B-E0AA-811C-0647749436A0}" dt="2021-09-12T17:11:46.659" v="0"/>
          <ac:spMkLst>
            <pc:docMk/>
            <pc:sldMk cId="431512032" sldId="274"/>
            <ac:spMk id="5" creationId="{0C3B8805-B1BC-4CFF-9326-1B31E262A877}"/>
          </ac:spMkLst>
        </pc:spChg>
        <pc:spChg chg="add">
          <ac:chgData name="" userId="" providerId="" clId="Web-{4AA8EB1A-490B-E0AA-811C-0647749436A0}" dt="2021-09-12T17:11:46.659" v="0"/>
          <ac:spMkLst>
            <pc:docMk/>
            <pc:sldMk cId="431512032" sldId="274"/>
            <ac:spMk id="8" creationId="{15D3C811-C858-4A5D-861A-D0CD1D72FD38}"/>
          </ac:spMkLst>
        </pc:spChg>
        <pc:spChg chg="add">
          <ac:chgData name="" userId="" providerId="" clId="Web-{4AA8EB1A-490B-E0AA-811C-0647749436A0}" dt="2021-09-12T17:11:46.659" v="0"/>
          <ac:spMkLst>
            <pc:docMk/>
            <pc:sldMk cId="431512032" sldId="274"/>
            <ac:spMk id="9" creationId="{6BBFAAEB-67C1-4482-8A66-10378DA7B1E6}"/>
          </ac:spMkLst>
        </pc:spChg>
        <pc:spChg chg="add">
          <ac:chgData name="" userId="" providerId="" clId="Web-{4AA8EB1A-490B-E0AA-811C-0647749436A0}" dt="2021-09-12T17:11:46.659" v="0"/>
          <ac:spMkLst>
            <pc:docMk/>
            <pc:sldMk cId="431512032" sldId="274"/>
            <ac:spMk id="10" creationId="{E8F76835-AF5C-4552-92A3-7B5B597392F6}"/>
          </ac:spMkLst>
        </pc:spChg>
        <pc:grpChg chg="add">
          <ac:chgData name="" userId="" providerId="" clId="Web-{4AA8EB1A-490B-E0AA-811C-0647749436A0}" dt="2021-09-12T17:11:46.659" v="0"/>
          <ac:grpSpMkLst>
            <pc:docMk/>
            <pc:sldMk cId="431512032" sldId="274"/>
            <ac:grpSpMk id="6" creationId="{6E6768E7-D41F-4CFB-AA2B-336C6DF267D3}"/>
          </ac:grpSpMkLst>
        </pc:grpChg>
        <pc:picChg chg="add">
          <ac:chgData name="" userId="" providerId="" clId="Web-{4AA8EB1A-490B-E0AA-811C-0647749436A0}" dt="2021-09-12T17:11:46.659" v="0"/>
          <ac:picMkLst>
            <pc:docMk/>
            <pc:sldMk cId="431512032" sldId="274"/>
            <ac:picMk id="7" creationId="{2C927D39-7270-48E8-B195-73F46564F97F}"/>
          </ac:picMkLst>
        </pc:picChg>
      </pc:sldChg>
    </pc:docChg>
  </pc:docChgLst>
  <pc:docChgLst>
    <pc:chgData name="Aistė Župerkaitė" userId="S::aiste.zuperkaite@codeacademylt.onmicrosoft.com::cbda233b-6598-49a0-a7bc-42a7fc6cf429" providerId="AD" clId="Web-{E483049F-3A33-0733-2C85-5CF7BD3ADAC0}"/>
    <pc:docChg chg="addSld delSld modSld">
      <pc:chgData name="Aistė Župerkaitė" userId="S::aiste.zuperkaite@codeacademylt.onmicrosoft.com::cbda233b-6598-49a0-a7bc-42a7fc6cf429" providerId="AD" clId="Web-{E483049F-3A33-0733-2C85-5CF7BD3ADAC0}" dt="2021-09-20T15:25:03.171" v="670" actId="20577"/>
      <pc:docMkLst>
        <pc:docMk/>
      </pc:docMkLst>
      <pc:sldChg chg="addSp modSp">
        <pc:chgData name="Aistė Župerkaitė" userId="S::aiste.zuperkaite@codeacademylt.onmicrosoft.com::cbda233b-6598-49a0-a7bc-42a7fc6cf429" providerId="AD" clId="Web-{E483049F-3A33-0733-2C85-5CF7BD3ADAC0}" dt="2021-09-20T15:25:03.171" v="670" actId="20577"/>
        <pc:sldMkLst>
          <pc:docMk/>
          <pc:sldMk cId="431512032" sldId="274"/>
        </pc:sldMkLst>
        <pc:spChg chg="mod">
          <ac:chgData name="Aistė Župerkaitė" userId="S::aiste.zuperkaite@codeacademylt.onmicrosoft.com::cbda233b-6598-49a0-a7bc-42a7fc6cf429" providerId="AD" clId="Web-{E483049F-3A33-0733-2C85-5CF7BD3ADAC0}" dt="2021-09-20T15:25:03.171" v="670" actId="20577"/>
          <ac:spMkLst>
            <pc:docMk/>
            <pc:sldMk cId="431512032" sldId="274"/>
            <ac:spMk id="8" creationId="{15D3C811-C858-4A5D-861A-D0CD1D72FD38}"/>
          </ac:spMkLst>
        </pc:spChg>
        <pc:spChg chg="mod">
          <ac:chgData name="Aistė Župerkaitė" userId="S::aiste.zuperkaite@codeacademylt.onmicrosoft.com::cbda233b-6598-49a0-a7bc-42a7fc6cf429" providerId="AD" clId="Web-{E483049F-3A33-0733-2C85-5CF7BD3ADAC0}" dt="2021-09-20T14:49:14.717" v="15" actId="20577"/>
          <ac:spMkLst>
            <pc:docMk/>
            <pc:sldMk cId="431512032" sldId="274"/>
            <ac:spMk id="159" creationId="{00000000-0000-0000-0000-000000000000}"/>
          </ac:spMkLst>
        </pc:spChg>
        <pc:picChg chg="add mod">
          <ac:chgData name="Aistė Župerkaitė" userId="S::aiste.zuperkaite@codeacademylt.onmicrosoft.com::cbda233b-6598-49a0-a7bc-42a7fc6cf429" providerId="AD" clId="Web-{E483049F-3A33-0733-2C85-5CF7BD3ADAC0}" dt="2021-09-20T14:55:05.550" v="382" actId="1076"/>
          <ac:picMkLst>
            <pc:docMk/>
            <pc:sldMk cId="431512032" sldId="274"/>
            <ac:picMk id="2" creationId="{6C627589-3945-4FC1-A4CB-3851F052D5CB}"/>
          </ac:picMkLst>
        </pc:picChg>
      </pc:sldChg>
      <pc:sldChg chg="delSp modSp add replId">
        <pc:chgData name="Aistė Župerkaitė" userId="S::aiste.zuperkaite@codeacademylt.onmicrosoft.com::cbda233b-6598-49a0-a7bc-42a7fc6cf429" providerId="AD" clId="Web-{E483049F-3A33-0733-2C85-5CF7BD3ADAC0}" dt="2021-09-20T15:04:08.238" v="663" actId="20577"/>
        <pc:sldMkLst>
          <pc:docMk/>
          <pc:sldMk cId="1654244626" sldId="275"/>
        </pc:sldMkLst>
        <pc:spChg chg="mod">
          <ac:chgData name="Aistė Župerkaitė" userId="S::aiste.zuperkaite@codeacademylt.onmicrosoft.com::cbda233b-6598-49a0-a7bc-42a7fc6cf429" providerId="AD" clId="Web-{E483049F-3A33-0733-2C85-5CF7BD3ADAC0}" dt="2021-09-20T15:04:08.238" v="663" actId="20577"/>
          <ac:spMkLst>
            <pc:docMk/>
            <pc:sldMk cId="1654244626" sldId="275"/>
            <ac:spMk id="8" creationId="{15D3C811-C858-4A5D-861A-D0CD1D72FD38}"/>
          </ac:spMkLst>
        </pc:spChg>
        <pc:spChg chg="mod">
          <ac:chgData name="Aistė Župerkaitė" userId="S::aiste.zuperkaite@codeacademylt.onmicrosoft.com::cbda233b-6598-49a0-a7bc-42a7fc6cf429" providerId="AD" clId="Web-{E483049F-3A33-0733-2C85-5CF7BD3ADAC0}" dt="2021-09-20T14:56:34.118" v="459" actId="20577"/>
          <ac:spMkLst>
            <pc:docMk/>
            <pc:sldMk cId="1654244626" sldId="275"/>
            <ac:spMk id="10" creationId="{E8F76835-AF5C-4552-92A3-7B5B597392F6}"/>
          </ac:spMkLst>
        </pc:spChg>
        <pc:spChg chg="mod">
          <ac:chgData name="Aistė Župerkaitė" userId="S::aiste.zuperkaite@codeacademylt.onmicrosoft.com::cbda233b-6598-49a0-a7bc-42a7fc6cf429" providerId="AD" clId="Web-{E483049F-3A33-0733-2C85-5CF7BD3ADAC0}" dt="2021-09-20T14:56:31.836" v="457" actId="20577"/>
          <ac:spMkLst>
            <pc:docMk/>
            <pc:sldMk cId="1654244626" sldId="275"/>
            <ac:spMk id="159" creationId="{00000000-0000-0000-0000-000000000000}"/>
          </ac:spMkLst>
        </pc:spChg>
        <pc:picChg chg="del">
          <ac:chgData name="Aistė Župerkaitė" userId="S::aiste.zuperkaite@codeacademylt.onmicrosoft.com::cbda233b-6598-49a0-a7bc-42a7fc6cf429" providerId="AD" clId="Web-{E483049F-3A33-0733-2C85-5CF7BD3ADAC0}" dt="2021-09-20T14:57:38.106" v="519"/>
          <ac:picMkLst>
            <pc:docMk/>
            <pc:sldMk cId="1654244626" sldId="275"/>
            <ac:picMk id="2" creationId="{6C627589-3945-4FC1-A4CB-3851F052D5CB}"/>
          </ac:picMkLst>
        </pc:picChg>
      </pc:sldChg>
      <pc:sldChg chg="del">
        <pc:chgData name="Aistė Župerkaitė" userId="S::aiste.zuperkaite@codeacademylt.onmicrosoft.com::cbda233b-6598-49a0-a7bc-42a7fc6cf429" providerId="AD" clId="Web-{E483049F-3A33-0733-2C85-5CF7BD3ADAC0}" dt="2021-09-20T14:49:00.544" v="0"/>
        <pc:sldMkLst>
          <pc:docMk/>
          <pc:sldMk cId="3192373033" sldId="284"/>
        </pc:sldMkLst>
      </pc:sldChg>
    </pc:docChg>
  </pc:docChgLst>
  <pc:docChgLst>
    <pc:chgData name="Aistė Župerkaitė" userId="S::aiste.zuperkaite@codeacademylt.onmicrosoft.com::cbda233b-6598-49a0-a7bc-42a7fc6cf429" providerId="AD" clId="Web-{4AA8EB1A-490B-E0AA-811C-0647749436A0}"/>
    <pc:docChg chg="addSld modSld sldOrd">
      <pc:chgData name="Aistė Župerkaitė" userId="S::aiste.zuperkaite@codeacademylt.onmicrosoft.com::cbda233b-6598-49a0-a7bc-42a7fc6cf429" providerId="AD" clId="Web-{4AA8EB1A-490B-E0AA-811C-0647749436A0}" dt="2021-09-13T11:54:47.628" v="4647" actId="20577"/>
      <pc:docMkLst>
        <pc:docMk/>
      </pc:docMkLst>
      <pc:sldChg chg="modSp">
        <pc:chgData name="Aistė Župerkaitė" userId="S::aiste.zuperkaite@codeacademylt.onmicrosoft.com::cbda233b-6598-49a0-a7bc-42a7fc6cf429" providerId="AD" clId="Web-{4AA8EB1A-490B-E0AA-811C-0647749436A0}" dt="2021-09-13T11:00:38.209" v="4056" actId="20577"/>
        <pc:sldMkLst>
          <pc:docMk/>
          <pc:sldMk cId="0" sldId="258"/>
        </pc:sldMkLst>
        <pc:spChg chg="mod">
          <ac:chgData name="Aistė Župerkaitė" userId="S::aiste.zuperkaite@codeacademylt.onmicrosoft.com::cbda233b-6598-49a0-a7bc-42a7fc6cf429" providerId="AD" clId="Web-{4AA8EB1A-490B-E0AA-811C-0647749436A0}" dt="2021-09-13T11:00:38.209" v="4056" actId="20577"/>
          <ac:spMkLst>
            <pc:docMk/>
            <pc:sldMk cId="0" sldId="258"/>
            <ac:spMk id="5" creationId="{C08BF5E3-398B-48DE-8624-BC32E4D67269}"/>
          </ac:spMkLst>
        </pc:spChg>
        <pc:spChg chg="mod">
          <ac:chgData name="Aistė Župerkaitė" userId="S::aiste.zuperkaite@codeacademylt.onmicrosoft.com::cbda233b-6598-49a0-a7bc-42a7fc6cf429" providerId="AD" clId="Web-{4AA8EB1A-490B-E0AA-811C-0647749436A0}" dt="2021-09-12T17:23:41.752" v="598" actId="20577"/>
          <ac:spMkLst>
            <pc:docMk/>
            <pc:sldMk cId="0" sldId="258"/>
            <ac:spMk id="120" creationId="{00000000-0000-0000-0000-000000000000}"/>
          </ac:spMkLst>
        </pc:spChg>
        <pc:picChg chg="mod">
          <ac:chgData name="Aistė Župerkaitė" userId="S::aiste.zuperkaite@codeacademylt.onmicrosoft.com::cbda233b-6598-49a0-a7bc-42a7fc6cf429" providerId="AD" clId="Web-{4AA8EB1A-490B-E0AA-811C-0647749436A0}" dt="2021-09-12T17:43:26.152" v="1050" actId="1076"/>
          <ac:picMkLst>
            <pc:docMk/>
            <pc:sldMk cId="0" sldId="258"/>
            <ac:picMk id="7" creationId="{251309F4-DCCD-4FA5-B21A-D00071C491BF}"/>
          </ac:picMkLst>
        </pc:picChg>
      </pc:sldChg>
      <pc:sldChg chg="modSp">
        <pc:chgData name="Aistė Župerkaitė" userId="S::aiste.zuperkaite@codeacademylt.onmicrosoft.com::cbda233b-6598-49a0-a7bc-42a7fc6cf429" providerId="AD" clId="Web-{4AA8EB1A-490B-E0AA-811C-0647749436A0}" dt="2021-09-12T17:44:04.840" v="1054" actId="20577"/>
        <pc:sldMkLst>
          <pc:docMk/>
          <pc:sldMk cId="0" sldId="263"/>
        </pc:sldMkLst>
        <pc:spChg chg="mod">
          <ac:chgData name="Aistė Župerkaitė" userId="S::aiste.zuperkaite@codeacademylt.onmicrosoft.com::cbda233b-6598-49a0-a7bc-42a7fc6cf429" providerId="AD" clId="Web-{4AA8EB1A-490B-E0AA-811C-0647749436A0}" dt="2021-09-12T17:13:53.786" v="32" actId="20577"/>
          <ac:spMkLst>
            <pc:docMk/>
            <pc:sldMk cId="0" sldId="263"/>
            <ac:spMk id="158" creationId="{00000000-0000-0000-0000-000000000000}"/>
          </ac:spMkLst>
        </pc:spChg>
        <pc:spChg chg="mod">
          <ac:chgData name="Aistė Župerkaitė" userId="S::aiste.zuperkaite@codeacademylt.onmicrosoft.com::cbda233b-6598-49a0-a7bc-42a7fc6cf429" providerId="AD" clId="Web-{4AA8EB1A-490B-E0AA-811C-0647749436A0}" dt="2021-09-12T17:44:04.840" v="1054" actId="20577"/>
          <ac:spMkLst>
            <pc:docMk/>
            <pc:sldMk cId="0" sldId="263"/>
            <ac:spMk id="160" creationId="{00000000-0000-0000-0000-000000000000}"/>
          </ac:spMkLst>
        </pc:spChg>
      </pc:sldChg>
      <pc:sldChg chg="addSp delSp modSp mod modTransition modClrScheme chgLayout">
        <pc:chgData name="Aistė Župerkaitė" userId="S::aiste.zuperkaite@codeacademylt.onmicrosoft.com::cbda233b-6598-49a0-a7bc-42a7fc6cf429" providerId="AD" clId="Web-{4AA8EB1A-490B-E0AA-811C-0647749436A0}" dt="2021-09-13T11:54:47.628" v="4647" actId="20577"/>
        <pc:sldMkLst>
          <pc:docMk/>
          <pc:sldMk cId="431512032" sldId="274"/>
        </pc:sldMkLst>
        <pc:spChg chg="add del mod ord">
          <ac:chgData name="Aistė Župerkaitė" userId="S::aiste.zuperkaite@codeacademylt.onmicrosoft.com::cbda233b-6598-49a0-a7bc-42a7fc6cf429" providerId="AD" clId="Web-{4AA8EB1A-490B-E0AA-811C-0647749436A0}" dt="2021-09-12T17:13:09.567" v="13"/>
          <ac:spMkLst>
            <pc:docMk/>
            <pc:sldMk cId="431512032" sldId="274"/>
            <ac:spMk id="2" creationId="{E8464C85-0C37-4EA2-BA6B-E938964D157D}"/>
          </ac:spMkLst>
        </pc:spChg>
        <pc:spChg chg="del mod">
          <ac:chgData name="Aistė Župerkaitė" userId="S::aiste.zuperkaite@codeacademylt.onmicrosoft.com::cbda233b-6598-49a0-a7bc-42a7fc6cf429" providerId="AD" clId="Web-{4AA8EB1A-490B-E0AA-811C-0647749436A0}" dt="2021-09-12T17:12:09.612" v="2"/>
          <ac:spMkLst>
            <pc:docMk/>
            <pc:sldMk cId="431512032" sldId="274"/>
            <ac:spMk id="5" creationId="{0C3B8805-B1BC-4CFF-9326-1B31E262A877}"/>
          </ac:spMkLst>
        </pc:spChg>
        <pc:spChg chg="mod">
          <ac:chgData name="Aistė Župerkaitė" userId="S::aiste.zuperkaite@codeacademylt.onmicrosoft.com::cbda233b-6598-49a0-a7bc-42a7fc6cf429" providerId="AD" clId="Web-{4AA8EB1A-490B-E0AA-811C-0647749436A0}" dt="2021-09-13T11:54:47.628" v="4647" actId="20577"/>
          <ac:spMkLst>
            <pc:docMk/>
            <pc:sldMk cId="431512032" sldId="274"/>
            <ac:spMk id="8" creationId="{15D3C811-C858-4A5D-861A-D0CD1D72FD38}"/>
          </ac:spMkLst>
        </pc:spChg>
        <pc:spChg chg="del mod ord">
          <ac:chgData name="Aistė Župerkaitė" userId="S::aiste.zuperkaite@codeacademylt.onmicrosoft.com::cbda233b-6598-49a0-a7bc-42a7fc6cf429" providerId="AD" clId="Web-{4AA8EB1A-490B-E0AA-811C-0647749436A0}" dt="2021-09-12T17:12:36.613" v="6"/>
          <ac:spMkLst>
            <pc:docMk/>
            <pc:sldMk cId="431512032" sldId="274"/>
            <ac:spMk id="158" creationId="{00000000-0000-0000-0000-000000000000}"/>
          </ac:spMkLst>
        </pc:spChg>
        <pc:spChg chg="mod ord">
          <ac:chgData name="Aistė Župerkaitė" userId="S::aiste.zuperkaite@codeacademylt.onmicrosoft.com::cbda233b-6598-49a0-a7bc-42a7fc6cf429" providerId="AD" clId="Web-{4AA8EB1A-490B-E0AA-811C-0647749436A0}" dt="2021-09-13T06:07:52.626" v="1372" actId="20577"/>
          <ac:spMkLst>
            <pc:docMk/>
            <pc:sldMk cId="431512032" sldId="274"/>
            <ac:spMk id="159" creationId="{00000000-0000-0000-0000-000000000000}"/>
          </ac:spMkLst>
        </pc:spChg>
        <pc:spChg chg="mod ord">
          <ac:chgData name="Aistė Župerkaitė" userId="S::aiste.zuperkaite@codeacademylt.onmicrosoft.com::cbda233b-6598-49a0-a7bc-42a7fc6cf429" providerId="AD" clId="Web-{4AA8EB1A-490B-E0AA-811C-0647749436A0}" dt="2021-09-12T17:12:26.394" v="4"/>
          <ac:spMkLst>
            <pc:docMk/>
            <pc:sldMk cId="431512032" sldId="274"/>
            <ac:spMk id="160" creationId="{00000000-0000-0000-0000-000000000000}"/>
          </ac:spMkLst>
        </pc:spChg>
        <pc:grpChg chg="mod">
          <ac:chgData name="Aistė Župerkaitė" userId="S::aiste.zuperkaite@codeacademylt.onmicrosoft.com::cbda233b-6598-49a0-a7bc-42a7fc6cf429" providerId="AD" clId="Web-{4AA8EB1A-490B-E0AA-811C-0647749436A0}" dt="2021-09-13T06:07:58.392" v="1373" actId="1076"/>
          <ac:grpSpMkLst>
            <pc:docMk/>
            <pc:sldMk cId="431512032" sldId="274"/>
            <ac:grpSpMk id="6" creationId="{6E6768E7-D41F-4CFB-AA2B-336C6DF267D3}"/>
          </ac:grpSpMkLst>
        </pc:grpChg>
        <pc:picChg chg="add del mod">
          <ac:chgData name="Aistė Župerkaitė" userId="S::aiste.zuperkaite@codeacademylt.onmicrosoft.com::cbda233b-6598-49a0-a7bc-42a7fc6cf429" providerId="AD" clId="Web-{4AA8EB1A-490B-E0AA-811C-0647749436A0}" dt="2021-09-13T05:54:32.167" v="1059"/>
          <ac:picMkLst>
            <pc:docMk/>
            <pc:sldMk cId="431512032" sldId="274"/>
            <ac:picMk id="3" creationId="{FED3D418-5A79-4C65-8798-C28F31D4EFDD}"/>
          </ac:picMkLst>
        </pc:picChg>
        <pc:picChg chg="mod">
          <ac:chgData name="Aistė Župerkaitė" userId="S::aiste.zuperkaite@codeacademylt.onmicrosoft.com::cbda233b-6598-49a0-a7bc-42a7fc6cf429" providerId="AD" clId="Web-{4AA8EB1A-490B-E0AA-811C-0647749436A0}" dt="2021-09-12T17:13:39.661" v="20" actId="1076"/>
          <ac:picMkLst>
            <pc:docMk/>
            <pc:sldMk cId="431512032" sldId="274"/>
            <ac:picMk id="7" creationId="{2C927D39-7270-48E8-B195-73F46564F97F}"/>
          </ac:picMkLst>
        </pc:picChg>
      </pc:sldChg>
      <pc:sldChg chg="addSp delSp modSp add ord replId">
        <pc:chgData name="Aistė Župerkaitė" userId="S::aiste.zuperkaite@codeacademylt.onmicrosoft.com::cbda233b-6598-49a0-a7bc-42a7fc6cf429" providerId="AD" clId="Web-{4AA8EB1A-490B-E0AA-811C-0647749436A0}" dt="2021-09-13T07:05:09.762" v="2362" actId="20577"/>
        <pc:sldMkLst>
          <pc:docMk/>
          <pc:sldMk cId="491056118" sldId="275"/>
        </pc:sldMkLst>
        <pc:spChg chg="mod">
          <ac:chgData name="Aistė Župerkaitė" userId="S::aiste.zuperkaite@codeacademylt.onmicrosoft.com::cbda233b-6598-49a0-a7bc-42a7fc6cf429" providerId="AD" clId="Web-{4AA8EB1A-490B-E0AA-811C-0647749436A0}" dt="2021-09-13T07:04:56.746" v="2361" actId="20577"/>
          <ac:spMkLst>
            <pc:docMk/>
            <pc:sldMk cId="491056118" sldId="275"/>
            <ac:spMk id="158" creationId="{00000000-0000-0000-0000-000000000000}"/>
          </ac:spMkLst>
        </pc:spChg>
        <pc:spChg chg="mod">
          <ac:chgData name="Aistė Župerkaitė" userId="S::aiste.zuperkaite@codeacademylt.onmicrosoft.com::cbda233b-6598-49a0-a7bc-42a7fc6cf429" providerId="AD" clId="Web-{4AA8EB1A-490B-E0AA-811C-0647749436A0}" dt="2021-09-13T07:05:09.762" v="2362" actId="20577"/>
          <ac:spMkLst>
            <pc:docMk/>
            <pc:sldMk cId="491056118" sldId="275"/>
            <ac:spMk id="160" creationId="{00000000-0000-0000-0000-000000000000}"/>
          </ac:spMkLst>
        </pc:spChg>
        <pc:picChg chg="add del mod">
          <ac:chgData name="Aistė Župerkaitė" userId="S::aiste.zuperkaite@codeacademylt.onmicrosoft.com::cbda233b-6598-49a0-a7bc-42a7fc6cf429" providerId="AD" clId="Web-{4AA8EB1A-490B-E0AA-811C-0647749436A0}" dt="2021-09-13T06:53:35.467" v="2073"/>
          <ac:picMkLst>
            <pc:docMk/>
            <pc:sldMk cId="491056118" sldId="275"/>
            <ac:picMk id="2" creationId="{96FBCF3F-8340-4425-9336-F14AB5F4B6E1}"/>
          </ac:picMkLst>
        </pc:picChg>
        <pc:picChg chg="add del mod">
          <ac:chgData name="Aistė Župerkaitė" userId="S::aiste.zuperkaite@codeacademylt.onmicrosoft.com::cbda233b-6598-49a0-a7bc-42a7fc6cf429" providerId="AD" clId="Web-{4AA8EB1A-490B-E0AA-811C-0647749436A0}" dt="2021-09-12T17:37:05.769" v="983"/>
          <ac:picMkLst>
            <pc:docMk/>
            <pc:sldMk cId="491056118" sldId="275"/>
            <ac:picMk id="2" creationId="{D039E000-1F0F-4A95-9BA4-B11106322A01}"/>
          </ac:picMkLst>
        </pc:picChg>
        <pc:picChg chg="add del mod">
          <ac:chgData name="Aistė Župerkaitė" userId="S::aiste.zuperkaite@codeacademylt.onmicrosoft.com::cbda233b-6598-49a0-a7bc-42a7fc6cf429" providerId="AD" clId="Web-{4AA8EB1A-490B-E0AA-811C-0647749436A0}" dt="2021-09-13T06:47:40.225" v="2045"/>
          <ac:picMkLst>
            <pc:docMk/>
            <pc:sldMk cId="491056118" sldId="275"/>
            <ac:picMk id="3" creationId="{0BF6B4F0-2EF6-4534-88A8-F5D41240C47B}"/>
          </ac:picMkLst>
        </pc:picChg>
        <pc:picChg chg="add del mod">
          <ac:chgData name="Aistė Župerkaitė" userId="S::aiste.zuperkaite@codeacademylt.onmicrosoft.com::cbda233b-6598-49a0-a7bc-42a7fc6cf429" providerId="AD" clId="Web-{4AA8EB1A-490B-E0AA-811C-0647749436A0}" dt="2021-09-13T06:47:39.459" v="2044"/>
          <ac:picMkLst>
            <pc:docMk/>
            <pc:sldMk cId="491056118" sldId="275"/>
            <ac:picMk id="4" creationId="{31A288D7-DB4E-4323-B073-9193F9B14996}"/>
          </ac:picMkLst>
        </pc:picChg>
        <pc:picChg chg="add mod">
          <ac:chgData name="Aistė Župerkaitė" userId="S::aiste.zuperkaite@codeacademylt.onmicrosoft.com::cbda233b-6598-49a0-a7bc-42a7fc6cf429" providerId="AD" clId="Web-{4AA8EB1A-490B-E0AA-811C-0647749436A0}" dt="2021-09-13T07:00:48.413" v="2282" actId="1076"/>
          <ac:picMkLst>
            <pc:docMk/>
            <pc:sldMk cId="491056118" sldId="275"/>
            <ac:picMk id="5" creationId="{0FA15D69-5969-4997-855D-B1B4632DC7B2}"/>
          </ac:picMkLst>
        </pc:picChg>
      </pc:sldChg>
      <pc:sldChg chg="addSp delSp modSp add replId">
        <pc:chgData name="Aistė Župerkaitė" userId="S::aiste.zuperkaite@codeacademylt.onmicrosoft.com::cbda233b-6598-49a0-a7bc-42a7fc6cf429" providerId="AD" clId="Web-{4AA8EB1A-490B-E0AA-811C-0647749436A0}" dt="2021-09-13T07:03:57.417" v="2360" actId="1076"/>
        <pc:sldMkLst>
          <pc:docMk/>
          <pc:sldMk cId="2598468207" sldId="276"/>
        </pc:sldMkLst>
        <pc:spChg chg="mod">
          <ac:chgData name="Aistė Župerkaitė" userId="S::aiste.zuperkaite@codeacademylt.onmicrosoft.com::cbda233b-6598-49a0-a7bc-42a7fc6cf429" providerId="AD" clId="Web-{4AA8EB1A-490B-E0AA-811C-0647749436A0}" dt="2021-09-13T07:01:47.383" v="2289" actId="20577"/>
          <ac:spMkLst>
            <pc:docMk/>
            <pc:sldMk cId="2598468207" sldId="276"/>
            <ac:spMk id="158" creationId="{00000000-0000-0000-0000-000000000000}"/>
          </ac:spMkLst>
        </pc:spChg>
        <pc:spChg chg="mod">
          <ac:chgData name="Aistė Župerkaitė" userId="S::aiste.zuperkaite@codeacademylt.onmicrosoft.com::cbda233b-6598-49a0-a7bc-42a7fc6cf429" providerId="AD" clId="Web-{4AA8EB1A-490B-E0AA-811C-0647749436A0}" dt="2021-09-13T07:03:42.619" v="2357" actId="20577"/>
          <ac:spMkLst>
            <pc:docMk/>
            <pc:sldMk cId="2598468207" sldId="276"/>
            <ac:spMk id="160" creationId="{00000000-0000-0000-0000-000000000000}"/>
          </ac:spMkLst>
        </pc:spChg>
        <pc:picChg chg="add mod">
          <ac:chgData name="Aistė Župerkaitė" userId="S::aiste.zuperkaite@codeacademylt.onmicrosoft.com::cbda233b-6598-49a0-a7bc-42a7fc6cf429" providerId="AD" clId="Web-{4AA8EB1A-490B-E0AA-811C-0647749436A0}" dt="2021-09-13T07:02:15.665" v="2319" actId="14100"/>
          <ac:picMkLst>
            <pc:docMk/>
            <pc:sldMk cId="2598468207" sldId="276"/>
            <ac:picMk id="2" creationId="{03F2DE4B-04FA-47FC-9869-FD217F373C50}"/>
          </ac:picMkLst>
        </pc:picChg>
        <pc:picChg chg="del">
          <ac:chgData name="Aistė Župerkaitė" userId="S::aiste.zuperkaite@codeacademylt.onmicrosoft.com::cbda233b-6598-49a0-a7bc-42a7fc6cf429" providerId="AD" clId="Web-{4AA8EB1A-490B-E0AA-811C-0647749436A0}" dt="2021-09-12T17:44:30.372" v="1057"/>
          <ac:picMkLst>
            <pc:docMk/>
            <pc:sldMk cId="2598468207" sldId="276"/>
            <ac:picMk id="3" creationId="{0BF6B4F0-2EF6-4534-88A8-F5D41240C47B}"/>
          </ac:picMkLst>
        </pc:picChg>
        <pc:picChg chg="add mod">
          <ac:chgData name="Aistė Župerkaitė" userId="S::aiste.zuperkaite@codeacademylt.onmicrosoft.com::cbda233b-6598-49a0-a7bc-42a7fc6cf429" providerId="AD" clId="Web-{4AA8EB1A-490B-E0AA-811C-0647749436A0}" dt="2021-09-13T07:03:57.417" v="2360" actId="1076"/>
          <ac:picMkLst>
            <pc:docMk/>
            <pc:sldMk cId="2598468207" sldId="276"/>
            <ac:picMk id="3" creationId="{D7B331C1-2C8D-47D3-8DA1-B39B8FF3D327}"/>
          </ac:picMkLst>
        </pc:picChg>
        <pc:picChg chg="del">
          <ac:chgData name="Aistė Župerkaitė" userId="S::aiste.zuperkaite@codeacademylt.onmicrosoft.com::cbda233b-6598-49a0-a7bc-42a7fc6cf429" providerId="AD" clId="Web-{4AA8EB1A-490B-E0AA-811C-0647749436A0}" dt="2021-09-12T17:44:29.747" v="1056"/>
          <ac:picMkLst>
            <pc:docMk/>
            <pc:sldMk cId="2598468207" sldId="276"/>
            <ac:picMk id="4" creationId="{31A288D7-DB4E-4323-B073-9193F9B14996}"/>
          </ac:picMkLst>
        </pc:picChg>
      </pc:sldChg>
      <pc:sldChg chg="modSp add ord replId">
        <pc:chgData name="Aistė Župerkaitė" userId="S::aiste.zuperkaite@codeacademylt.onmicrosoft.com::cbda233b-6598-49a0-a7bc-42a7fc6cf429" providerId="AD" clId="Web-{4AA8EB1A-490B-E0AA-811C-0647749436A0}" dt="2021-09-13T06:47:15.897" v="2043" actId="20577"/>
        <pc:sldMkLst>
          <pc:docMk/>
          <pc:sldMk cId="1416889187" sldId="277"/>
        </pc:sldMkLst>
        <pc:spChg chg="mod">
          <ac:chgData name="Aistė Župerkaitė" userId="S::aiste.zuperkaite@codeacademylt.onmicrosoft.com::cbda233b-6598-49a0-a7bc-42a7fc6cf429" providerId="AD" clId="Web-{4AA8EB1A-490B-E0AA-811C-0647749436A0}" dt="2021-09-13T06:35:07.663" v="1474" actId="20577"/>
          <ac:spMkLst>
            <pc:docMk/>
            <pc:sldMk cId="1416889187" sldId="277"/>
            <ac:spMk id="158" creationId="{00000000-0000-0000-0000-000000000000}"/>
          </ac:spMkLst>
        </pc:spChg>
        <pc:spChg chg="mod">
          <ac:chgData name="Aistė Župerkaitė" userId="S::aiste.zuperkaite@codeacademylt.onmicrosoft.com::cbda233b-6598-49a0-a7bc-42a7fc6cf429" providerId="AD" clId="Web-{4AA8EB1A-490B-E0AA-811C-0647749436A0}" dt="2021-09-13T06:47:15.897" v="2043" actId="20577"/>
          <ac:spMkLst>
            <pc:docMk/>
            <pc:sldMk cId="1416889187" sldId="277"/>
            <ac:spMk id="160" creationId="{00000000-0000-0000-0000-000000000000}"/>
          </ac:spMkLst>
        </pc:spChg>
      </pc:sldChg>
      <pc:sldChg chg="addSp delSp modSp add replId">
        <pc:chgData name="Aistė Župerkaitė" userId="S::aiste.zuperkaite@codeacademylt.onmicrosoft.com::cbda233b-6598-49a0-a7bc-42a7fc6cf429" providerId="AD" clId="Web-{4AA8EB1A-490B-E0AA-811C-0647749436A0}" dt="2021-09-13T10:20:40.206" v="2638"/>
        <pc:sldMkLst>
          <pc:docMk/>
          <pc:sldMk cId="2107060500" sldId="278"/>
        </pc:sldMkLst>
        <pc:spChg chg="mod">
          <ac:chgData name="Aistė Župerkaitė" userId="S::aiste.zuperkaite@codeacademylt.onmicrosoft.com::cbda233b-6598-49a0-a7bc-42a7fc6cf429" providerId="AD" clId="Web-{4AA8EB1A-490B-E0AA-811C-0647749436A0}" dt="2021-09-13T10:18:47.125" v="2546" actId="20577"/>
          <ac:spMkLst>
            <pc:docMk/>
            <pc:sldMk cId="2107060500" sldId="278"/>
            <ac:spMk id="158" creationId="{00000000-0000-0000-0000-000000000000}"/>
          </ac:spMkLst>
        </pc:spChg>
        <pc:spChg chg="mod">
          <ac:chgData name="Aistė Župerkaitė" userId="S::aiste.zuperkaite@codeacademylt.onmicrosoft.com::cbda233b-6598-49a0-a7bc-42a7fc6cf429" providerId="AD" clId="Web-{4AA8EB1A-490B-E0AA-811C-0647749436A0}" dt="2021-09-13T10:20:40.206" v="2638"/>
          <ac:spMkLst>
            <pc:docMk/>
            <pc:sldMk cId="2107060500" sldId="278"/>
            <ac:spMk id="160" creationId="{00000000-0000-0000-0000-000000000000}"/>
          </ac:spMkLst>
        </pc:spChg>
        <pc:picChg chg="del">
          <ac:chgData name="Aistė Župerkaitė" userId="S::aiste.zuperkaite@codeacademylt.onmicrosoft.com::cbda233b-6598-49a0-a7bc-42a7fc6cf429" providerId="AD" clId="Web-{4AA8EB1A-490B-E0AA-811C-0647749436A0}" dt="2021-09-13T07:05:40.309" v="2367"/>
          <ac:picMkLst>
            <pc:docMk/>
            <pc:sldMk cId="2107060500" sldId="278"/>
            <ac:picMk id="2" creationId="{03F2DE4B-04FA-47FC-9869-FD217F373C50}"/>
          </ac:picMkLst>
        </pc:picChg>
        <pc:picChg chg="add mod">
          <ac:chgData name="Aistė Župerkaitė" userId="S::aiste.zuperkaite@codeacademylt.onmicrosoft.com::cbda233b-6598-49a0-a7bc-42a7fc6cf429" providerId="AD" clId="Web-{4AA8EB1A-490B-E0AA-811C-0647749436A0}" dt="2021-09-13T10:20:28.096" v="2636" actId="1076"/>
          <ac:picMkLst>
            <pc:docMk/>
            <pc:sldMk cId="2107060500" sldId="278"/>
            <ac:picMk id="2" creationId="{81F11CA0-21FD-4F0D-B589-C5EFCD60CC08}"/>
          </ac:picMkLst>
        </pc:picChg>
        <pc:picChg chg="del">
          <ac:chgData name="Aistė Župerkaitė" userId="S::aiste.zuperkaite@codeacademylt.onmicrosoft.com::cbda233b-6598-49a0-a7bc-42a7fc6cf429" providerId="AD" clId="Web-{4AA8EB1A-490B-E0AA-811C-0647749436A0}" dt="2021-09-13T07:05:39.372" v="2366"/>
          <ac:picMkLst>
            <pc:docMk/>
            <pc:sldMk cId="2107060500" sldId="278"/>
            <ac:picMk id="3" creationId="{D7B331C1-2C8D-47D3-8DA1-B39B8FF3D327}"/>
          </ac:picMkLst>
        </pc:picChg>
      </pc:sldChg>
      <pc:sldChg chg="addSp delSp modSp add replId">
        <pc:chgData name="Aistė Župerkaitė" userId="S::aiste.zuperkaite@codeacademylt.onmicrosoft.com::cbda233b-6598-49a0-a7bc-42a7fc6cf429" providerId="AD" clId="Web-{4AA8EB1A-490B-E0AA-811C-0647749436A0}" dt="2021-09-13T10:28:28.887" v="3002" actId="20577"/>
        <pc:sldMkLst>
          <pc:docMk/>
          <pc:sldMk cId="275836688" sldId="279"/>
        </pc:sldMkLst>
        <pc:spChg chg="mod">
          <ac:chgData name="Aistė Župerkaitė" userId="S::aiste.zuperkaite@codeacademylt.onmicrosoft.com::cbda233b-6598-49a0-a7bc-42a7fc6cf429" providerId="AD" clId="Web-{4AA8EB1A-490B-E0AA-811C-0647749436A0}" dt="2021-09-13T10:28:28.887" v="3002" actId="20577"/>
          <ac:spMkLst>
            <pc:docMk/>
            <pc:sldMk cId="275836688" sldId="279"/>
            <ac:spMk id="158" creationId="{00000000-0000-0000-0000-000000000000}"/>
          </ac:spMkLst>
        </pc:spChg>
        <pc:spChg chg="mod">
          <ac:chgData name="Aistė Župerkaitė" userId="S::aiste.zuperkaite@codeacademylt.onmicrosoft.com::cbda233b-6598-49a0-a7bc-42a7fc6cf429" providerId="AD" clId="Web-{4AA8EB1A-490B-E0AA-811C-0647749436A0}" dt="2021-09-13T10:28:08.451" v="2986" actId="20577"/>
          <ac:spMkLst>
            <pc:docMk/>
            <pc:sldMk cId="275836688" sldId="279"/>
            <ac:spMk id="160" creationId="{00000000-0000-0000-0000-000000000000}"/>
          </ac:spMkLst>
        </pc:spChg>
        <pc:picChg chg="del">
          <ac:chgData name="Aistė Župerkaitė" userId="S::aiste.zuperkaite@codeacademylt.onmicrosoft.com::cbda233b-6598-49a0-a7bc-42a7fc6cf429" providerId="AD" clId="Web-{4AA8EB1A-490B-E0AA-811C-0647749436A0}" dt="2021-09-13T10:21:10.383" v="2647"/>
          <ac:picMkLst>
            <pc:docMk/>
            <pc:sldMk cId="275836688" sldId="279"/>
            <ac:picMk id="2" creationId="{81F11CA0-21FD-4F0D-B589-C5EFCD60CC08}"/>
          </ac:picMkLst>
        </pc:picChg>
        <pc:picChg chg="add mod">
          <ac:chgData name="Aistė Župerkaitė" userId="S::aiste.zuperkaite@codeacademylt.onmicrosoft.com::cbda233b-6598-49a0-a7bc-42a7fc6cf429" providerId="AD" clId="Web-{4AA8EB1A-490B-E0AA-811C-0647749436A0}" dt="2021-09-13T10:26:26.947" v="2902" actId="1076"/>
          <ac:picMkLst>
            <pc:docMk/>
            <pc:sldMk cId="275836688" sldId="279"/>
            <ac:picMk id="3" creationId="{05F1C9FD-FE93-470D-9E7D-3EBCB051E24B}"/>
          </ac:picMkLst>
        </pc:picChg>
      </pc:sldChg>
      <pc:sldChg chg="delSp modSp add replId">
        <pc:chgData name="Aistė Župerkaitė" userId="S::aiste.zuperkaite@codeacademylt.onmicrosoft.com::cbda233b-6598-49a0-a7bc-42a7fc6cf429" providerId="AD" clId="Web-{4AA8EB1A-490B-E0AA-811C-0647749436A0}" dt="2021-09-13T11:51:13.249" v="4645" actId="20577"/>
        <pc:sldMkLst>
          <pc:docMk/>
          <pc:sldMk cId="3184761242" sldId="280"/>
        </pc:sldMkLst>
        <pc:spChg chg="mod">
          <ac:chgData name="Aistė Župerkaitė" userId="S::aiste.zuperkaite@codeacademylt.onmicrosoft.com::cbda233b-6598-49a0-a7bc-42a7fc6cf429" providerId="AD" clId="Web-{4AA8EB1A-490B-E0AA-811C-0647749436A0}" dt="2021-09-13T11:50:52.327" v="4626" actId="20577"/>
          <ac:spMkLst>
            <pc:docMk/>
            <pc:sldMk cId="3184761242" sldId="280"/>
            <ac:spMk id="158" creationId="{00000000-0000-0000-0000-000000000000}"/>
          </ac:spMkLst>
        </pc:spChg>
        <pc:spChg chg="mod">
          <ac:chgData name="Aistė Župerkaitė" userId="S::aiste.zuperkaite@codeacademylt.onmicrosoft.com::cbda233b-6598-49a0-a7bc-42a7fc6cf429" providerId="AD" clId="Web-{4AA8EB1A-490B-E0AA-811C-0647749436A0}" dt="2021-09-13T11:51:13.249" v="4645" actId="20577"/>
          <ac:spMkLst>
            <pc:docMk/>
            <pc:sldMk cId="3184761242" sldId="280"/>
            <ac:spMk id="160" creationId="{00000000-0000-0000-0000-000000000000}"/>
          </ac:spMkLst>
        </pc:spChg>
        <pc:picChg chg="del">
          <ac:chgData name="Aistė Župerkaitė" userId="S::aiste.zuperkaite@codeacademylt.onmicrosoft.com::cbda233b-6598-49a0-a7bc-42a7fc6cf429" providerId="AD" clId="Web-{4AA8EB1A-490B-E0AA-811C-0647749436A0}" dt="2021-09-13T10:27:30.417" v="2931"/>
          <ac:picMkLst>
            <pc:docMk/>
            <pc:sldMk cId="3184761242" sldId="280"/>
            <ac:picMk id="3" creationId="{05F1C9FD-FE93-470D-9E7D-3EBCB051E24B}"/>
          </ac:picMkLst>
        </pc:picChg>
      </pc:sldChg>
      <pc:sldChg chg="addSp modSp add replId">
        <pc:chgData name="Aistė Župerkaitė" userId="S::aiste.zuperkaite@codeacademylt.onmicrosoft.com::cbda233b-6598-49a0-a7bc-42a7fc6cf429" providerId="AD" clId="Web-{4AA8EB1A-490B-E0AA-811C-0647749436A0}" dt="2021-09-13T11:36:18.905" v="4132" actId="20577"/>
        <pc:sldMkLst>
          <pc:docMk/>
          <pc:sldMk cId="1081453707" sldId="281"/>
        </pc:sldMkLst>
        <pc:spChg chg="mod">
          <ac:chgData name="Aistė Župerkaitė" userId="S::aiste.zuperkaite@codeacademylt.onmicrosoft.com::cbda233b-6598-49a0-a7bc-42a7fc6cf429" providerId="AD" clId="Web-{4AA8EB1A-490B-E0AA-811C-0647749436A0}" dt="2021-09-13T10:41:07.341" v="3738" actId="20577"/>
          <ac:spMkLst>
            <pc:docMk/>
            <pc:sldMk cId="1081453707" sldId="281"/>
            <ac:spMk id="158" creationId="{00000000-0000-0000-0000-000000000000}"/>
          </ac:spMkLst>
        </pc:spChg>
        <pc:spChg chg="mod">
          <ac:chgData name="Aistė Župerkaitė" userId="S::aiste.zuperkaite@codeacademylt.onmicrosoft.com::cbda233b-6598-49a0-a7bc-42a7fc6cf429" providerId="AD" clId="Web-{4AA8EB1A-490B-E0AA-811C-0647749436A0}" dt="2021-09-13T11:36:18.905" v="4132" actId="20577"/>
          <ac:spMkLst>
            <pc:docMk/>
            <pc:sldMk cId="1081453707" sldId="281"/>
            <ac:spMk id="160" creationId="{00000000-0000-0000-0000-000000000000}"/>
          </ac:spMkLst>
        </pc:spChg>
        <pc:picChg chg="add mod">
          <ac:chgData name="Aistė Župerkaitė" userId="S::aiste.zuperkaite@codeacademylt.onmicrosoft.com::cbda233b-6598-49a0-a7bc-42a7fc6cf429" providerId="AD" clId="Web-{4AA8EB1A-490B-E0AA-811C-0647749436A0}" dt="2021-09-13T11:35:40.232" v="4092" actId="1076"/>
          <ac:picMkLst>
            <pc:docMk/>
            <pc:sldMk cId="1081453707" sldId="281"/>
            <ac:picMk id="2" creationId="{A3D85DF3-EB34-4A47-8EB3-8A6E364909EE}"/>
          </ac:picMkLst>
        </pc:picChg>
      </pc:sldChg>
      <pc:sldChg chg="addSp modSp add replId">
        <pc:chgData name="Aistė Župerkaitė" userId="S::aiste.zuperkaite@codeacademylt.onmicrosoft.com::cbda233b-6598-49a0-a7bc-42a7fc6cf429" providerId="AD" clId="Web-{4AA8EB1A-490B-E0AA-811C-0647749436A0}" dt="2021-09-13T11:45:32.884" v="4616" actId="20577"/>
        <pc:sldMkLst>
          <pc:docMk/>
          <pc:sldMk cId="2194141442" sldId="282"/>
        </pc:sldMkLst>
        <pc:spChg chg="mod">
          <ac:chgData name="Aistė Župerkaitė" userId="S::aiste.zuperkaite@codeacademylt.onmicrosoft.com::cbda233b-6598-49a0-a7bc-42a7fc6cf429" providerId="AD" clId="Web-{4AA8EB1A-490B-E0AA-811C-0647749436A0}" dt="2021-09-13T11:39:53.346" v="4152" actId="20577"/>
          <ac:spMkLst>
            <pc:docMk/>
            <pc:sldMk cId="2194141442" sldId="282"/>
            <ac:spMk id="158" creationId="{00000000-0000-0000-0000-000000000000}"/>
          </ac:spMkLst>
        </pc:spChg>
        <pc:spChg chg="mod">
          <ac:chgData name="Aistė Župerkaitė" userId="S::aiste.zuperkaite@codeacademylt.onmicrosoft.com::cbda233b-6598-49a0-a7bc-42a7fc6cf429" providerId="AD" clId="Web-{4AA8EB1A-490B-E0AA-811C-0647749436A0}" dt="2021-09-13T11:45:32.884" v="4616" actId="20577"/>
          <ac:spMkLst>
            <pc:docMk/>
            <pc:sldMk cId="2194141442" sldId="282"/>
            <ac:spMk id="160" creationId="{00000000-0000-0000-0000-000000000000}"/>
          </ac:spMkLst>
        </pc:spChg>
        <pc:picChg chg="add mod">
          <ac:chgData name="Aistė Župerkaitė" userId="S::aiste.zuperkaite@codeacademylt.onmicrosoft.com::cbda233b-6598-49a0-a7bc-42a7fc6cf429" providerId="AD" clId="Web-{4AA8EB1A-490B-E0AA-811C-0647749436A0}" dt="2021-09-13T11:43:15.912" v="4454" actId="1076"/>
          <ac:picMkLst>
            <pc:docMk/>
            <pc:sldMk cId="2194141442" sldId="282"/>
            <ac:picMk id="2" creationId="{7D560CA0-E286-4DE0-916A-5D48B62AD7C6}"/>
          </ac:picMkLst>
        </pc:picChg>
      </pc:sldChg>
    </pc:docChg>
  </pc:docChgLst>
  <pc:docChgLst>
    <pc:chgData name="Aistė Župerkaitė" userId="S::aiste.zuperkaite@codeacademylt.onmicrosoft.com::cbda233b-6598-49a0-a7bc-42a7fc6cf429" providerId="AD" clId="Web-{DB58A7FF-90CD-FD99-5FF9-BC88C0262606}"/>
    <pc:docChg chg="addSld delSld modSld">
      <pc:chgData name="Aistė Župerkaitė" userId="S::aiste.zuperkaite@codeacademylt.onmicrosoft.com::cbda233b-6598-49a0-a7bc-42a7fc6cf429" providerId="AD" clId="Web-{DB58A7FF-90CD-FD99-5FF9-BC88C0262606}" dt="2021-09-13T12:12:23.612" v="61" actId="20577"/>
      <pc:docMkLst>
        <pc:docMk/>
      </pc:docMkLst>
      <pc:sldChg chg="modSp">
        <pc:chgData name="Aistė Župerkaitė" userId="S::aiste.zuperkaite@codeacademylt.onmicrosoft.com::cbda233b-6598-49a0-a7bc-42a7fc6cf429" providerId="AD" clId="Web-{DB58A7FF-90CD-FD99-5FF9-BC88C0262606}" dt="2021-09-13T12:10:47.938" v="15" actId="20577"/>
        <pc:sldMkLst>
          <pc:docMk/>
          <pc:sldMk cId="0" sldId="256"/>
        </pc:sldMkLst>
        <pc:spChg chg="mod">
          <ac:chgData name="Aistė Župerkaitė" userId="S::aiste.zuperkaite@codeacademylt.onmicrosoft.com::cbda233b-6598-49a0-a7bc-42a7fc6cf429" providerId="AD" clId="Web-{DB58A7FF-90CD-FD99-5FF9-BC88C0262606}" dt="2021-09-13T12:10:47.938" v="15" actId="20577"/>
          <ac:spMkLst>
            <pc:docMk/>
            <pc:sldMk cId="0" sldId="256"/>
            <ac:spMk id="100" creationId="{00000000-0000-0000-0000-000000000000}"/>
          </ac:spMkLst>
        </pc:spChg>
      </pc:sldChg>
      <pc:sldChg chg="addSp modSp">
        <pc:chgData name="Aistė Župerkaitė" userId="S::aiste.zuperkaite@codeacademylt.onmicrosoft.com::cbda233b-6598-49a0-a7bc-42a7fc6cf429" providerId="AD" clId="Web-{DB58A7FF-90CD-FD99-5FF9-BC88C0262606}" dt="2021-09-13T12:12:23.612" v="61" actId="20577"/>
        <pc:sldMkLst>
          <pc:docMk/>
          <pc:sldMk cId="0" sldId="257"/>
        </pc:sldMkLst>
        <pc:spChg chg="add mod">
          <ac:chgData name="Aistė Župerkaitė" userId="S::aiste.zuperkaite@codeacademylt.onmicrosoft.com::cbda233b-6598-49a0-a7bc-42a7fc6cf429" providerId="AD" clId="Web-{DB58A7FF-90CD-FD99-5FF9-BC88C0262606}" dt="2021-09-13T12:12:23.612" v="61" actId="20577"/>
          <ac:spMkLst>
            <pc:docMk/>
            <pc:sldMk cId="0" sldId="257"/>
            <ac:spMk id="2" creationId="{E07AF67A-E64F-4A91-AD51-99665A5DD32A}"/>
          </ac:spMkLst>
        </pc:spChg>
        <pc:spChg chg="add mod">
          <ac:chgData name="Aistė Župerkaitė" userId="S::aiste.zuperkaite@codeacademylt.onmicrosoft.com::cbda233b-6598-49a0-a7bc-42a7fc6cf429" providerId="AD" clId="Web-{DB58A7FF-90CD-FD99-5FF9-BC88C0262606}" dt="2021-09-13T12:12:09.846" v="39" actId="20577"/>
          <ac:spMkLst>
            <pc:docMk/>
            <pc:sldMk cId="0" sldId="257"/>
            <ac:spMk id="6" creationId="{0ACC4627-A191-4357-B34F-0DD5F2345DBF}"/>
          </ac:spMkLst>
        </pc:spChg>
        <pc:spChg chg="mod">
          <ac:chgData name="Aistė Župerkaitė" userId="S::aiste.zuperkaite@codeacademylt.onmicrosoft.com::cbda233b-6598-49a0-a7bc-42a7fc6cf429" providerId="AD" clId="Web-{DB58A7FF-90CD-FD99-5FF9-BC88C0262606}" dt="2021-09-13T12:11:12.064" v="21" actId="20577"/>
          <ac:spMkLst>
            <pc:docMk/>
            <pc:sldMk cId="0" sldId="257"/>
            <ac:spMk id="113" creationId="{00000000-0000-0000-0000-000000000000}"/>
          </ac:spMkLst>
        </pc:spChg>
      </pc:sldChg>
      <pc:sldChg chg="del">
        <pc:chgData name="Aistė Župerkaitė" userId="S::aiste.zuperkaite@codeacademylt.onmicrosoft.com::cbda233b-6598-49a0-a7bc-42a7fc6cf429" providerId="AD" clId="Web-{DB58A7FF-90CD-FD99-5FF9-BC88C0262606}" dt="2021-09-13T12:11:54.049" v="27"/>
        <pc:sldMkLst>
          <pc:docMk/>
          <pc:sldMk cId="0" sldId="258"/>
        </pc:sldMkLst>
      </pc:sldChg>
      <pc:sldChg chg="del">
        <pc:chgData name="Aistė Župerkaitė" userId="S::aiste.zuperkaite@codeacademylt.onmicrosoft.com::cbda233b-6598-49a0-a7bc-42a7fc6cf429" providerId="AD" clId="Web-{DB58A7FF-90CD-FD99-5FF9-BC88C0262606}" dt="2021-09-13T12:11:55.189" v="28"/>
        <pc:sldMkLst>
          <pc:docMk/>
          <pc:sldMk cId="0" sldId="263"/>
        </pc:sldMkLst>
      </pc:sldChg>
      <pc:sldChg chg="del">
        <pc:chgData name="Aistė Župerkaitė" userId="S::aiste.zuperkaite@codeacademylt.onmicrosoft.com::cbda233b-6598-49a0-a7bc-42a7fc6cf429" providerId="AD" clId="Web-{DB58A7FF-90CD-FD99-5FF9-BC88C0262606}" dt="2021-09-13T12:11:56.642" v="30"/>
        <pc:sldMkLst>
          <pc:docMk/>
          <pc:sldMk cId="491056118" sldId="275"/>
        </pc:sldMkLst>
      </pc:sldChg>
      <pc:sldChg chg="del">
        <pc:chgData name="Aistė Župerkaitė" userId="S::aiste.zuperkaite@codeacademylt.onmicrosoft.com::cbda233b-6598-49a0-a7bc-42a7fc6cf429" providerId="AD" clId="Web-{DB58A7FF-90CD-FD99-5FF9-BC88C0262606}" dt="2021-09-13T12:11:58.064" v="32"/>
        <pc:sldMkLst>
          <pc:docMk/>
          <pc:sldMk cId="2598468207" sldId="276"/>
        </pc:sldMkLst>
      </pc:sldChg>
      <pc:sldChg chg="del">
        <pc:chgData name="Aistė Župerkaitė" userId="S::aiste.zuperkaite@codeacademylt.onmicrosoft.com::cbda233b-6598-49a0-a7bc-42a7fc6cf429" providerId="AD" clId="Web-{DB58A7FF-90CD-FD99-5FF9-BC88C0262606}" dt="2021-09-13T12:11:55.939" v="29"/>
        <pc:sldMkLst>
          <pc:docMk/>
          <pc:sldMk cId="1416889187" sldId="277"/>
        </pc:sldMkLst>
      </pc:sldChg>
      <pc:sldChg chg="del">
        <pc:chgData name="Aistė Župerkaitė" userId="S::aiste.zuperkaite@codeacademylt.onmicrosoft.com::cbda233b-6598-49a0-a7bc-42a7fc6cf429" providerId="AD" clId="Web-{DB58A7FF-90CD-FD99-5FF9-BC88C0262606}" dt="2021-09-13T12:11:57.299" v="31"/>
        <pc:sldMkLst>
          <pc:docMk/>
          <pc:sldMk cId="2107060500" sldId="278"/>
        </pc:sldMkLst>
      </pc:sldChg>
      <pc:sldChg chg="del">
        <pc:chgData name="Aistė Župerkaitė" userId="S::aiste.zuperkaite@codeacademylt.onmicrosoft.com::cbda233b-6598-49a0-a7bc-42a7fc6cf429" providerId="AD" clId="Web-{DB58A7FF-90CD-FD99-5FF9-BC88C0262606}" dt="2021-09-13T12:11:59.939" v="35"/>
        <pc:sldMkLst>
          <pc:docMk/>
          <pc:sldMk cId="275836688" sldId="279"/>
        </pc:sldMkLst>
      </pc:sldChg>
      <pc:sldChg chg="del">
        <pc:chgData name="Aistė Župerkaitė" userId="S::aiste.zuperkaite@codeacademylt.onmicrosoft.com::cbda233b-6598-49a0-a7bc-42a7fc6cf429" providerId="AD" clId="Web-{DB58A7FF-90CD-FD99-5FF9-BC88C0262606}" dt="2021-09-13T12:11:58.830" v="33"/>
        <pc:sldMkLst>
          <pc:docMk/>
          <pc:sldMk cId="3184761242" sldId="280"/>
        </pc:sldMkLst>
      </pc:sldChg>
      <pc:sldChg chg="del">
        <pc:chgData name="Aistė Župerkaitė" userId="S::aiste.zuperkaite@codeacademylt.onmicrosoft.com::cbda233b-6598-49a0-a7bc-42a7fc6cf429" providerId="AD" clId="Web-{DB58A7FF-90CD-FD99-5FF9-BC88C0262606}" dt="2021-09-13T12:12:00.768" v="36"/>
        <pc:sldMkLst>
          <pc:docMk/>
          <pc:sldMk cId="1081453707" sldId="281"/>
        </pc:sldMkLst>
      </pc:sldChg>
      <pc:sldChg chg="del">
        <pc:chgData name="Aistė Župerkaitė" userId="S::aiste.zuperkaite@codeacademylt.onmicrosoft.com::cbda233b-6598-49a0-a7bc-42a7fc6cf429" providerId="AD" clId="Web-{DB58A7FF-90CD-FD99-5FF9-BC88C0262606}" dt="2021-09-13T12:11:59.502" v="34"/>
        <pc:sldMkLst>
          <pc:docMk/>
          <pc:sldMk cId="2194141442" sldId="282"/>
        </pc:sldMkLst>
      </pc:sldChg>
      <pc:sldChg chg="addSp delSp modSp new del mod modClrScheme chgLayout">
        <pc:chgData name="Aistė Župerkaitė" userId="S::aiste.zuperkaite@codeacademylt.onmicrosoft.com::cbda233b-6598-49a0-a7bc-42a7fc6cf429" providerId="AD" clId="Web-{DB58A7FF-90CD-FD99-5FF9-BC88C0262606}" dt="2021-09-13T12:11:52.096" v="26"/>
        <pc:sldMkLst>
          <pc:docMk/>
          <pc:sldMk cId="3258682830" sldId="283"/>
        </pc:sldMkLst>
        <pc:spChg chg="mod ord">
          <ac:chgData name="Aistė Župerkaitė" userId="S::aiste.zuperkaite@codeacademylt.onmicrosoft.com::cbda233b-6598-49a0-a7bc-42a7fc6cf429" providerId="AD" clId="Web-{DB58A7FF-90CD-FD99-5FF9-BC88C0262606}" dt="2021-09-13T12:11:41.392" v="24"/>
          <ac:spMkLst>
            <pc:docMk/>
            <pc:sldMk cId="3258682830" sldId="283"/>
            <ac:spMk id="2" creationId="{563DF6E4-55D8-4883-AD3E-C91C1376540E}"/>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3" creationId="{F648AECA-35A3-41E7-AB14-46ECA5C4C05D}"/>
          </ac:spMkLst>
        </pc:spChg>
        <pc:spChg chg="mod ord">
          <ac:chgData name="Aistė Župerkaitė" userId="S::aiste.zuperkaite@codeacademylt.onmicrosoft.com::cbda233b-6598-49a0-a7bc-42a7fc6cf429" providerId="AD" clId="Web-{DB58A7FF-90CD-FD99-5FF9-BC88C0262606}" dt="2021-09-13T12:11:41.392" v="24"/>
          <ac:spMkLst>
            <pc:docMk/>
            <pc:sldMk cId="3258682830" sldId="283"/>
            <ac:spMk id="4" creationId="{6D2E6043-CC8C-4C42-9CAF-82001FC23F5F}"/>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5" creationId="{CB67236A-9AAC-4F53-B3C0-14577FE19DC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6" creationId="{98783F10-8FD3-46C6-BFCE-0256B9A43797}"/>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7" creationId="{ABD15793-7D73-40A7-BF8D-CBF336B67A02}"/>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8" creationId="{E166FDF1-F5C4-402C-B4D5-C5CD5C7B8153}"/>
          </ac:spMkLst>
        </pc:spChg>
        <pc:spChg chg="del">
          <ac:chgData name="Aistė Župerkaitė" userId="S::aiste.zuperkaite@codeacademylt.onmicrosoft.com::cbda233b-6598-49a0-a7bc-42a7fc6cf429" providerId="AD" clId="Web-{DB58A7FF-90CD-FD99-5FF9-BC88C0262606}" dt="2021-09-13T12:11:25.579" v="23"/>
          <ac:spMkLst>
            <pc:docMk/>
            <pc:sldMk cId="3258682830" sldId="283"/>
            <ac:spMk id="9" creationId="{A064E910-2E2F-4FC3-8C86-B2A0F9ECA7F4}"/>
          </ac:spMkLst>
        </pc:spChg>
        <pc:spChg chg="add del mod ord">
          <ac:chgData name="Aistė Župerkaitė" userId="S::aiste.zuperkaite@codeacademylt.onmicrosoft.com::cbda233b-6598-49a0-a7bc-42a7fc6cf429" providerId="AD" clId="Web-{DB58A7FF-90CD-FD99-5FF9-BC88C0262606}" dt="2021-09-13T12:11:41.392" v="24"/>
          <ac:spMkLst>
            <pc:docMk/>
            <pc:sldMk cId="3258682830" sldId="283"/>
            <ac:spMk id="10" creationId="{1A8448F3-F2BC-4520-BECC-471EA98DDD66}"/>
          </ac:spMkLst>
        </pc:spChg>
        <pc:spChg chg="add mod ord">
          <ac:chgData name="Aistė Župerkaitė" userId="S::aiste.zuperkaite@codeacademylt.onmicrosoft.com::cbda233b-6598-49a0-a7bc-42a7fc6cf429" providerId="AD" clId="Web-{DB58A7FF-90CD-FD99-5FF9-BC88C0262606}" dt="2021-09-13T12:11:41.392" v="24"/>
          <ac:spMkLst>
            <pc:docMk/>
            <pc:sldMk cId="3258682830" sldId="283"/>
            <ac:spMk id="11" creationId="{31752142-D550-4C34-B1BC-526D92D7ED8D}"/>
          </ac:spMkLst>
        </pc:spChg>
      </pc:sldChg>
      <pc:sldChg chg="add">
        <pc:chgData name="Aistė Župerkaitė" userId="S::aiste.zuperkaite@codeacademylt.onmicrosoft.com::cbda233b-6598-49a0-a7bc-42a7fc6cf429" providerId="AD" clId="Web-{DB58A7FF-90CD-FD99-5FF9-BC88C0262606}" dt="2021-09-13T12:11:49.470" v="25"/>
        <pc:sldMkLst>
          <pc:docMk/>
          <pc:sldMk cId="3192373033" sldId="284"/>
        </pc:sldMkLst>
      </pc:sldChg>
    </pc:docChg>
  </pc:docChgLst>
  <pc:docChgLst>
    <pc:chgData name="Nerijus Grigaliūnas" userId="S::nerijus.grigaliunas@codeacademy.lt::a0d09040-2a01-4a4f-8103-32676585ae0c" providerId="AD" clId="Web-{4DF9DC68-CE4E-49EB-BBB4-052DA59AB27E}"/>
    <pc:docChg chg="modSld">
      <pc:chgData name="Nerijus Grigaliūnas" userId="S::nerijus.grigaliunas@codeacademy.lt::a0d09040-2a01-4a4f-8103-32676585ae0c" providerId="AD" clId="Web-{4DF9DC68-CE4E-49EB-BBB4-052DA59AB27E}" dt="2021-10-11T02:46:49.899" v="0" actId="1076"/>
      <pc:docMkLst>
        <pc:docMk/>
      </pc:docMkLst>
      <pc:sldChg chg="modSp">
        <pc:chgData name="Nerijus Grigaliūnas" userId="S::nerijus.grigaliunas@codeacademy.lt::a0d09040-2a01-4a4f-8103-32676585ae0c" providerId="AD" clId="Web-{4DF9DC68-CE4E-49EB-BBB4-052DA59AB27E}" dt="2021-10-11T02:46:49.899" v="0" actId="1076"/>
        <pc:sldMkLst>
          <pc:docMk/>
          <pc:sldMk cId="2790827289" sldId="282"/>
        </pc:sldMkLst>
        <pc:spChg chg="mod">
          <ac:chgData name="Nerijus Grigaliūnas" userId="S::nerijus.grigaliunas@codeacademy.lt::a0d09040-2a01-4a4f-8103-32676585ae0c" providerId="AD" clId="Web-{4DF9DC68-CE4E-49EB-BBB4-052DA59AB27E}" dt="2021-10-11T02:46:49.899" v="0" actId="1076"/>
          <ac:spMkLst>
            <pc:docMk/>
            <pc:sldMk cId="2790827289" sldId="282"/>
            <ac:spMk id="5" creationId="{C08BF5E3-398B-48DE-8624-BC32E4D672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lt-L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8177118b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c8177118b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09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ad0fffb7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7ad0fffb7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30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54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127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154a93db7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d154a93db7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8912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rPr lang="en-US"/>
              <a:t>Click to edit Master title style</a:t>
            </a:r>
            <a:endParaRP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r>
              <a:rPr lang="en-US"/>
              <a:t>Click icon to add picture</a:t>
            </a:r>
            <a:endParaRPr/>
          </a:p>
        </p:txBody>
      </p:sp>
      <p:sp>
        <p:nvSpPr>
          <p:cNvPr id="21"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986639281"/>
      </p:ext>
    </p:extLst>
  </p:cSld>
  <p:clrMapOvr>
    <a:masterClrMapping/>
  </p:clrMapOvr>
  <p:transition spd="med"/>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364611290"/>
      </p:ext>
    </p:extLst>
  </p:cSld>
  <p:clrMapOvr>
    <a:masterClrMapping/>
  </p:clrMapOvr>
  <p:transition spd="med"/>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r>
              <a:rPr lang="en-US"/>
              <a:t>Click icon to add picture</a:t>
            </a:r>
            <a:endParaRPr/>
          </a:p>
        </p:txBody>
      </p:sp>
      <p:sp>
        <p:nvSpPr>
          <p:cNvPr id="54"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573577017"/>
      </p:ext>
    </p:extLst>
  </p:cSld>
  <p:clrMapOvr>
    <a:masterClrMapping/>
  </p:clrMapOvr>
  <p:transition spd="med"/>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r>
              <a:rPr lang="en-US"/>
              <a:t>Click icon to add picture</a:t>
            </a:r>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1509620163"/>
      </p:ext>
    </p:extLst>
  </p:cSld>
  <p:clrMapOvr>
    <a:masterClrMapping/>
  </p:clrMapOvr>
  <p:transition spd="med"/>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2896694385"/>
      </p:ext>
    </p:extLst>
  </p:cSld>
  <p:clrMapOvr>
    <a:masterClrMapping/>
  </p:clrMapOvr>
  <p:transition spd="med"/>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867050008"/>
      </p:ext>
    </p:extLst>
  </p:cSld>
  <p:clrMapOvr>
    <a:masterClrMapping/>
  </p:clrMapOvr>
  <p:transition spd="med"/>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3273287" y="2618264"/>
            <a:ext cx="7050156" cy="2387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3273287" y="5930348"/>
            <a:ext cx="7050155" cy="92765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449893" y="5930347"/>
            <a:ext cx="2358936" cy="92765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6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2"/>
          </p:nvPr>
        </p:nvSpPr>
        <p:spPr>
          <a:xfrm>
            <a:off x="474662" y="2619023"/>
            <a:ext cx="2334167" cy="23876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1"/>
          <p:cNvSpPr>
            <a:spLocks noGrp="1"/>
          </p:cNvSpPr>
          <p:nvPr>
            <p:ph type="pic" idx="3"/>
          </p:nvPr>
        </p:nvSpPr>
        <p:spPr>
          <a:xfrm>
            <a:off x="10323513" y="458788"/>
            <a:ext cx="1377950" cy="137795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52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4_Title and Content">
    <p:spTree>
      <p:nvGrpSpPr>
        <p:cNvPr id="1" name="Shape 22"/>
        <p:cNvGrpSpPr/>
        <p:nvPr/>
      </p:nvGrpSpPr>
      <p:grpSpPr>
        <a:xfrm>
          <a:off x="0" y="0"/>
          <a:ext cx="0" cy="0"/>
          <a:chOff x="0" y="0"/>
          <a:chExt cx="0" cy="0"/>
        </a:xfrm>
      </p:grpSpPr>
      <p:sp>
        <p:nvSpPr>
          <p:cNvPr id="23" name="Google Shape;23;p12"/>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title"/>
          </p:nvPr>
        </p:nvSpPr>
        <p:spPr>
          <a:xfrm>
            <a:off x="480391" y="1371706"/>
            <a:ext cx="5153927" cy="136525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2"/>
          </p:nvPr>
        </p:nvSpPr>
        <p:spPr>
          <a:xfrm>
            <a:off x="139858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2"/>
          <p:cNvSpPr txBox="1">
            <a:spLocks noGrp="1"/>
          </p:cNvSpPr>
          <p:nvPr>
            <p:ph type="body" idx="3"/>
          </p:nvPr>
        </p:nvSpPr>
        <p:spPr>
          <a:xfrm>
            <a:off x="139858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4"/>
          </p:nvPr>
        </p:nvSpPr>
        <p:spPr>
          <a:xfrm>
            <a:off x="139858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body" idx="5"/>
          </p:nvPr>
        </p:nvSpPr>
        <p:spPr>
          <a:xfrm>
            <a:off x="7476658" y="3193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body" idx="6"/>
          </p:nvPr>
        </p:nvSpPr>
        <p:spPr>
          <a:xfrm>
            <a:off x="7476658" y="4336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body" idx="7"/>
          </p:nvPr>
        </p:nvSpPr>
        <p:spPr>
          <a:xfrm>
            <a:off x="7476658" y="5479410"/>
            <a:ext cx="4235730" cy="901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059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480391" y="1371706"/>
            <a:ext cx="5615609" cy="410124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480391" y="460650"/>
            <a:ext cx="5615609" cy="4537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300"/>
              <a:buNone/>
              <a:defRPr sz="1300"/>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2"/>
          </p:nvPr>
        </p:nvSpPr>
        <p:spPr>
          <a:xfrm>
            <a:off x="6561502" y="1371706"/>
            <a:ext cx="5149485" cy="50672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body" idx="3"/>
          </p:nvPr>
        </p:nvSpPr>
        <p:spPr>
          <a:xfrm>
            <a:off x="481013" y="5916613"/>
            <a:ext cx="5614987" cy="4826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1600"/>
              <a:buNone/>
              <a:defRPr b="1"/>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74218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pPr marL="0" lvl="0" indent="0" algn="r" rtl="0">
              <a:spcBef>
                <a:spcPts val="0"/>
              </a:spcBef>
              <a:spcAft>
                <a:spcPts val="0"/>
              </a:spcAft>
              <a:buNone/>
            </a:pPr>
            <a:fld id="{00000000-1234-1234-1234-123412341234}" type="slidenum">
              <a:rPr lang="lt-LT" smtClean="0"/>
              <a:t>‹#›</a:t>
            </a:fld>
            <a:endParaRPr lang="lt-LT"/>
          </a:p>
        </p:txBody>
      </p:sp>
    </p:spTree>
    <p:extLst>
      <p:ext uri="{BB962C8B-B14F-4D97-AF65-F5344CB8AC3E}">
        <p14:creationId xmlns:p14="http://schemas.microsoft.com/office/powerpoint/2010/main" val="347421489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ransition spd="med"/>
  <p:hf sldNum="0" hdr="0" ftr="0" dt="0"/>
  <p:txStyles>
    <p:titleStyle>
      <a:lvl1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eaLnBrk="1" latinLnBrk="0" hangingPunct="1">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eaLnBrk="1" latinLnBrk="0" hangingPunct="1">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eaLnBrk="1" latinLnBrk="0" hangingPunct="1">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javascript.info/object"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odepen.io/aistonija/pen/wvexadq"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codepen.io/aistonija/pen/OJgwPaM" TargetMode="External"/><Relationship Id="rId5" Type="http://schemas.openxmlformats.org/officeDocument/2006/relationships/hyperlink" Target="https://codepen.io/aistonija/pen/xxrJbXz" TargetMode="External"/><Relationship Id="rId4" Type="http://schemas.openxmlformats.org/officeDocument/2006/relationships/hyperlink" Target="https://codepen.io/aistonija/pen/xxrJbOW"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a:lnSpc>
                <a:spcPct val="100000"/>
              </a:lnSpc>
              <a:buClr>
                <a:schemeClr val="dk1"/>
              </a:buClr>
              <a:buSzPts val="1100"/>
              <a:buFont typeface="Arial"/>
            </a:pPr>
            <a:r>
              <a:rPr lang="lt-LT" sz="5200"/>
              <a:t>Javascript Objektai</a:t>
            </a:r>
          </a:p>
        </p:txBody>
      </p:sp>
      <p:sp>
        <p:nvSpPr>
          <p:cNvPr id="103" name="Google Shape;103;p1"/>
          <p:cNvSpPr txBox="1">
            <a:spLocks noGrp="1"/>
          </p:cNvSpPr>
          <p:nvPr>
            <p:ph type="body" sz="quarter"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lt-LT"/>
              <a:t>JavaScript programavimo kalba</a:t>
            </a:r>
          </a:p>
          <a:p>
            <a:pPr marL="0" lvl="0" indent="0" algn="l" rtl="0">
              <a:lnSpc>
                <a:spcPct val="90000"/>
              </a:lnSpc>
              <a:spcBef>
                <a:spcPts val="0"/>
              </a:spcBef>
              <a:spcAft>
                <a:spcPts val="0"/>
              </a:spcAft>
              <a:buClr>
                <a:schemeClr val="dk1"/>
              </a:buClr>
              <a:buSzPts val="1600"/>
              <a:buNone/>
            </a:pPr>
            <a:endParaRPr/>
          </a:p>
          <a:p>
            <a:pPr marL="0" lvl="0" indent="0" algn="l" rtl="0">
              <a:lnSpc>
                <a:spcPct val="90000"/>
              </a:lnSpc>
              <a:spcBef>
                <a:spcPts val="1000"/>
              </a:spcBef>
              <a:spcAft>
                <a:spcPts val="0"/>
              </a:spcAft>
              <a:buClr>
                <a:schemeClr val="dk1"/>
              </a:buClr>
              <a:buSzPts val="1600"/>
              <a:buNone/>
            </a:pPr>
            <a:endParaRPr/>
          </a:p>
        </p:txBody>
      </p:sp>
      <p:sp>
        <p:nvSpPr>
          <p:cNvPr id="101" name="Google Shape;101;p1"/>
          <p:cNvSpPr txBox="1">
            <a:spLocks noGrp="1"/>
          </p:cNvSpPr>
          <p:nvPr>
            <p:ph type="body" sz="quarter" idx="2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1600"/>
            </a:pPr>
            <a:r>
              <a:rPr lang="en-US"/>
              <a:t>Aistė </a:t>
            </a:r>
            <a:r>
              <a:rPr lang="en-US" err="1"/>
              <a:t>Župerkaitė</a:t>
            </a:r>
            <a:endParaRPr err="1"/>
          </a:p>
        </p:txBody>
      </p:sp>
      <p:pic>
        <p:nvPicPr>
          <p:cNvPr id="106" name="Google Shape;106;p1"/>
          <p:cNvPicPr preferRelativeResize="0">
            <a:picLocks noGrp="1"/>
          </p:cNvPicPr>
          <p:nvPr>
            <p:ph type="pic" sz="quarter" idx="22"/>
          </p:nvPr>
        </p:nvPicPr>
        <p:blipFill rotWithShape="1">
          <a:blip r:embed="rId3">
            <a:alphaModFix/>
          </a:blip>
          <a:srcRect/>
          <a:stretch/>
        </p:blipFill>
        <p:spPr>
          <a:prstGeom prst="rect">
            <a:avLst/>
          </a:prstGeom>
          <a:noFill/>
          <a:ln>
            <a:noFill/>
          </a:ln>
        </p:spPr>
      </p:pic>
      <p:sp>
        <p:nvSpPr>
          <p:cNvPr id="9" name="Date Placeholder 7">
            <a:extLst>
              <a:ext uri="{FF2B5EF4-FFF2-40B4-BE49-F238E27FC236}">
                <a16:creationId xmlns:a16="http://schemas.microsoft.com/office/drawing/2014/main" id="{D77EC4B8-0B84-4384-ABC3-E6F4FA2A32F6}"/>
              </a:ext>
            </a:extLst>
          </p:cNvPr>
          <p:cNvSpPr txBox="1"/>
          <p:nvPr/>
        </p:nvSpPr>
        <p:spPr>
          <a:xfrm>
            <a:off x="495612" y="5930346"/>
            <a:ext cx="2267498" cy="3133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lvl1pPr>
              <a:defRPr sz="1600" b="1"/>
            </a:lvl1pPr>
          </a:lstStyle>
          <a:p>
            <a:r>
              <a:t>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c8177118b2_0_0"/>
          <p:cNvSpPr txBox="1">
            <a:spLocks noGrp="1"/>
          </p:cNvSpPr>
          <p:nvPr>
            <p:ph type="body" idx="1"/>
          </p:nvPr>
        </p:nvSpPr>
        <p:spPr>
          <a:xfrm>
            <a:off x="480402" y="460650"/>
            <a:ext cx="6783000" cy="45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lt-LT" sz="1400"/>
              <a:t>JavaScript programavimo kalba</a:t>
            </a:r>
            <a:endParaRPr/>
          </a:p>
        </p:txBody>
      </p:sp>
      <p:sp>
        <p:nvSpPr>
          <p:cNvPr id="112" name="Google Shape;112;gc8177118b2_0_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a:spLocks noGrp="1"/>
          </p:cNvSpPr>
          <p:nvPr>
            <p:ph type="body" idx="2"/>
          </p:nvPr>
        </p:nvSpPr>
        <p:spPr>
          <a:xfrm>
            <a:off x="1355075" y="3354200"/>
            <a:ext cx="4235700" cy="409800"/>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00"/>
            </a:pPr>
            <a:r>
              <a:rPr lang="lt-LT" sz="1800"/>
              <a:t>Kas yra Javascript Objektai</a:t>
            </a:r>
          </a:p>
        </p:txBody>
      </p:sp>
      <p:sp>
        <p:nvSpPr>
          <p:cNvPr id="114" name="Google Shape;114;gc8177118b2_0_0"/>
          <p:cNvSpPr/>
          <p:nvPr/>
        </p:nvSpPr>
        <p:spPr>
          <a:xfrm>
            <a:off x="480391" y="3193410"/>
            <a:ext cx="731400" cy="7314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lt-LT" sz="2000" b="0" i="0" u="none" strike="noStrike" cap="none">
                <a:solidFill>
                  <a:schemeClr val="lt1"/>
                </a:solidFill>
                <a:latin typeface="Arial"/>
                <a:ea typeface="Arial"/>
                <a:cs typeface="Arial"/>
                <a:sym typeface="Arial"/>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Javascript Objektai 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JS Objects</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50162" y="2260637"/>
            <a:ext cx="10859100" cy="4238777"/>
          </a:xfrm>
          <a:prstGeom prst="rect">
            <a:avLst/>
          </a:prstGeom>
          <a:noFill/>
          <a:ln>
            <a:noFill/>
          </a:ln>
        </p:spPr>
        <p:txBody>
          <a:bodyPr spcFirstLastPara="1" wrap="square" lIns="91425" tIns="45700" rIns="91425" bIns="45700" anchor="t" anchorCtr="0">
            <a:normAutofit lnSpcReduction="10000"/>
          </a:bodyPr>
          <a:lstStyle/>
          <a:p>
            <a:pPr marL="0" indent="0">
              <a:lnSpc>
                <a:spcPct val="150000"/>
              </a:lnSpc>
              <a:spcBef>
                <a:spcPts val="0"/>
              </a:spcBef>
            </a:pPr>
            <a:r>
              <a:rPr lang="lt-LT"/>
              <a:t>- Sintaksė:</a:t>
            </a:r>
            <a:endParaRPr lang="lt-LT" dirty="0"/>
          </a:p>
          <a:p>
            <a:pPr marL="0" indent="0">
              <a:lnSpc>
                <a:spcPct val="150000"/>
              </a:lnSpc>
              <a:spcBef>
                <a:spcPts val="0"/>
              </a:spcBef>
            </a:pPr>
            <a:endParaRPr lang="lt-LT" dirty="0"/>
          </a:p>
          <a:p>
            <a:pPr marL="0" indent="0">
              <a:lnSpc>
                <a:spcPct val="150000"/>
              </a:lnSpc>
              <a:spcBef>
                <a:spcPts val="0"/>
              </a:spcBef>
            </a:pPr>
            <a:r>
              <a:rPr lang="lt-LT"/>
              <a:t>const person = {</a:t>
            </a:r>
            <a:endParaRPr lang="lt-LT" dirty="0"/>
          </a:p>
          <a:p>
            <a:pPr marL="0" indent="0">
              <a:lnSpc>
                <a:spcPct val="150000"/>
              </a:lnSpc>
              <a:spcBef>
                <a:spcPts val="0"/>
              </a:spcBef>
            </a:pPr>
            <a:r>
              <a:rPr lang="lt-LT"/>
              <a:t>    firstName: 'Sonia',</a:t>
            </a:r>
            <a:endParaRPr lang="lt-LT" dirty="0"/>
          </a:p>
          <a:p>
            <a:pPr marL="0" indent="0">
              <a:lnSpc>
                <a:spcPct val="150000"/>
              </a:lnSpc>
              <a:spcBef>
                <a:spcPts val="0"/>
              </a:spcBef>
            </a:pPr>
            <a:r>
              <a:rPr lang="lt-LT"/>
              <a:t>    age: 15,</a:t>
            </a:r>
            <a:endParaRPr lang="lt-LT" dirty="0"/>
          </a:p>
          <a:p>
            <a:pPr marL="0" indent="0">
              <a:lnSpc>
                <a:spcPct val="150000"/>
              </a:lnSpc>
              <a:spcBef>
                <a:spcPts val="0"/>
              </a:spcBef>
            </a:pPr>
            <a:r>
              <a:rPr lang="lt-LT"/>
              <a:t>}</a:t>
            </a:r>
          </a:p>
          <a:p>
            <a:pPr marL="0" indent="0">
              <a:lnSpc>
                <a:spcPct val="150000"/>
              </a:lnSpc>
              <a:spcBef>
                <a:spcPts val="0"/>
              </a:spcBef>
            </a:pPr>
            <a:endParaRPr lang="lt-LT" dirty="0"/>
          </a:p>
          <a:p>
            <a:pPr marL="0" indent="0">
              <a:lnSpc>
                <a:spcPct val="150000"/>
              </a:lnSpc>
              <a:spcBef>
                <a:spcPts val="0"/>
              </a:spcBef>
            </a:pPr>
            <a:r>
              <a:rPr lang="lt-LT"/>
              <a:t>- Tai yra paprasčiausias būdas kurti objektą. Dar kitaip vadinama </a:t>
            </a:r>
            <a:r>
              <a:rPr lang="lt-LT" b="1"/>
              <a:t>object literal </a:t>
            </a:r>
            <a:r>
              <a:rPr lang="lt-LT"/>
              <a:t>būdu.</a:t>
            </a:r>
            <a:endParaRPr lang="lt-LT" dirty="0"/>
          </a:p>
          <a:p>
            <a:pPr marL="0" indent="0">
              <a:lnSpc>
                <a:spcPct val="150000"/>
              </a:lnSpc>
              <a:spcBef>
                <a:spcPts val="0"/>
              </a:spcBef>
            </a:pPr>
            <a:r>
              <a:rPr lang="lt-LT"/>
              <a:t>- Viskas, ką jums reikia padaryti tai sukurti key: value reikšmių poras atskiras dvitaškiu, o visą objektą tarp riestinių skliaustelių {}</a:t>
            </a:r>
            <a:endParaRPr lang="lt-LT" dirty="0"/>
          </a:p>
          <a:p>
            <a:pPr marL="0" indent="0">
              <a:lnSpc>
                <a:spcPct val="150000"/>
              </a:lnSpc>
              <a:spcBef>
                <a:spcPts val="0"/>
              </a:spcBef>
            </a:pPr>
            <a:endParaRPr lang="lt-LT" dirty="0"/>
          </a:p>
          <a:p>
            <a:pPr marL="0" indent="0">
              <a:lnSpc>
                <a:spcPct val="150000"/>
              </a:lnSpc>
              <a:spcBef>
                <a:spcPts val="0"/>
              </a:spcBef>
            </a:pPr>
            <a:endParaRPr lang="lt-LT" dirty="0"/>
          </a:p>
          <a:p>
            <a:pPr marL="0" indent="0">
              <a:lnSpc>
                <a:spcPct val="150000"/>
              </a:lnSpc>
              <a:spcBef>
                <a:spcPts val="0"/>
              </a:spcBef>
            </a:pPr>
            <a:endParaRPr lang="lt-LT" dirty="0"/>
          </a:p>
          <a:p>
            <a:pPr marL="0" indent="0" algn="r">
              <a:lnSpc>
                <a:spcPct val="150000"/>
              </a:lnSpc>
              <a:spcBef>
                <a:spcPts val="0"/>
              </a:spcBef>
            </a:pPr>
            <a:r>
              <a:rPr lang="lt-LT"/>
              <a:t>Apie kitus būdus kurti objektus šnekėsime tolimesnėse temose.</a:t>
            </a:r>
          </a:p>
          <a:p>
            <a:pPr marL="0" indent="0" algn="r">
              <a:lnSpc>
                <a:spcPct val="150000"/>
              </a:lnSpc>
              <a:spcBef>
                <a:spcPts val="0"/>
              </a:spcBef>
              <a:buSzPts val="1100"/>
            </a:pPr>
            <a:r>
              <a:rPr lang="en-US" dirty="0">
                <a:hlinkClick r:id="rId3"/>
              </a:rPr>
              <a:t>Daugiau informacijos</a:t>
            </a:r>
            <a:r>
              <a:rPr lang="en-US" dirty="0"/>
              <a:t> </a:t>
            </a:r>
            <a:r>
              <a:rPr lang="en-US"/>
              <a:t>apie objektus</a:t>
            </a:r>
          </a:p>
          <a:p>
            <a:pPr marL="0" indent="0">
              <a:lnSpc>
                <a:spcPct val="150000"/>
              </a:lnSpc>
              <a:spcBef>
                <a:spcPts val="0"/>
              </a:spcBef>
              <a:buSzPts val="1100"/>
            </a:pPr>
            <a:endParaRPr lang="en-US"/>
          </a:p>
        </p:txBody>
      </p:sp>
    </p:spTree>
    <p:extLst>
      <p:ext uri="{BB962C8B-B14F-4D97-AF65-F5344CB8AC3E}">
        <p14:creationId xmlns:p14="http://schemas.microsoft.com/office/powerpoint/2010/main" val="30798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Javascript Objektai II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JS Objects</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1823349" y="2300324"/>
            <a:ext cx="10859100" cy="423877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pPr>
            <a:r>
              <a:rPr lang="lt-LT"/>
              <a:t>- Javascripte sutinkami jau sukurti objektai, pvz.:</a:t>
            </a:r>
            <a:endParaRPr lang="en-US"/>
          </a:p>
          <a:p>
            <a:pPr marL="0" indent="0">
              <a:lnSpc>
                <a:spcPct val="150000"/>
              </a:lnSpc>
              <a:spcBef>
                <a:spcPts val="0"/>
              </a:spcBef>
            </a:pPr>
            <a:r>
              <a:rPr lang="lt-LT" i="1"/>
              <a:t>* document;</a:t>
            </a:r>
          </a:p>
          <a:p>
            <a:pPr marL="0" indent="0">
              <a:lnSpc>
                <a:spcPct val="150000"/>
              </a:lnSpc>
              <a:spcBef>
                <a:spcPts val="0"/>
              </a:spcBef>
            </a:pPr>
            <a:r>
              <a:rPr lang="lt-LT" i="1"/>
              <a:t>* document.body;</a:t>
            </a:r>
          </a:p>
          <a:p>
            <a:pPr marL="0" indent="0">
              <a:lnSpc>
                <a:spcPct val="150000"/>
              </a:lnSpc>
              <a:spcBef>
                <a:spcPts val="0"/>
              </a:spcBef>
            </a:pPr>
            <a:r>
              <a:rPr lang="lt-LT" i="1"/>
              <a:t>* window ir t.t.</a:t>
            </a:r>
            <a:endParaRPr lang="lt-LT" i="1" dirty="0"/>
          </a:p>
          <a:p>
            <a:pPr marL="0" indent="0">
              <a:lnSpc>
                <a:spcPct val="150000"/>
              </a:lnSpc>
              <a:spcBef>
                <a:spcPts val="0"/>
              </a:spcBef>
            </a:pPr>
            <a:r>
              <a:rPr lang="lt-LT"/>
              <a:t>- Objekte gali būti talpinami ir kiti objektai, masyvai, primityvūs duomenų tipai. </a:t>
            </a:r>
          </a:p>
          <a:p>
            <a:pPr marL="0" indent="0">
              <a:lnSpc>
                <a:spcPct val="150000"/>
              </a:lnSpc>
              <a:spcBef>
                <a:spcPts val="0"/>
              </a:spcBef>
            </a:pPr>
            <a:endParaRPr lang="lt-LT" dirty="0"/>
          </a:p>
          <a:p>
            <a:pPr marL="0" indent="0">
              <a:lnSpc>
                <a:spcPct val="150000"/>
              </a:lnSpc>
              <a:spcBef>
                <a:spcPts val="0"/>
              </a:spcBef>
            </a:pPr>
            <a:r>
              <a:rPr lang="lt-LT"/>
              <a:t>- Objektai turi savybes (</a:t>
            </a:r>
            <a:r>
              <a:rPr lang="lt-LT" b="1"/>
              <a:t>properties</a:t>
            </a:r>
            <a:r>
              <a:rPr lang="lt-LT"/>
              <a:t>) ir metodus (</a:t>
            </a:r>
            <a:r>
              <a:rPr lang="lt-LT" b="1"/>
              <a:t>methods</a:t>
            </a:r>
            <a:r>
              <a:rPr lang="lt-LT"/>
              <a:t>).</a:t>
            </a:r>
          </a:p>
          <a:p>
            <a:pPr marL="0" indent="0">
              <a:lnSpc>
                <a:spcPct val="150000"/>
              </a:lnSpc>
              <a:spcBef>
                <a:spcPts val="0"/>
              </a:spcBef>
            </a:pPr>
            <a:endParaRPr lang="lt-LT" dirty="0"/>
          </a:p>
          <a:p>
            <a:pPr marL="0" indent="0">
              <a:lnSpc>
                <a:spcPct val="150000"/>
              </a:lnSpc>
              <a:spcBef>
                <a:spcPts val="0"/>
              </a:spcBef>
            </a:pPr>
            <a:r>
              <a:rPr lang="lt-LT"/>
              <a:t>- Properties</a:t>
            </a:r>
            <a:r>
              <a:rPr lang="lt-LT" dirty="0"/>
              <a:t>: </a:t>
            </a:r>
            <a:r>
              <a:rPr lang="lt-LT" b="1" dirty="0"/>
              <a:t>style, innerHTML, textContent </a:t>
            </a:r>
            <a:r>
              <a:rPr lang="lt-LT" dirty="0"/>
              <a:t>ir t.t.</a:t>
            </a:r>
          </a:p>
          <a:p>
            <a:pPr marL="0" indent="0">
              <a:lnSpc>
                <a:spcPct val="150000"/>
              </a:lnSpc>
              <a:spcBef>
                <a:spcPts val="0"/>
              </a:spcBef>
            </a:pPr>
            <a:r>
              <a:rPr lang="lt-LT"/>
              <a:t>- Methods: </a:t>
            </a:r>
            <a:r>
              <a:rPr lang="lt-LT" b="1" dirty="0"/>
              <a:t>getElementById(), querySelector(), addEventListener() </a:t>
            </a:r>
            <a:r>
              <a:rPr lang="lt-LT"/>
              <a:t>ir t.t.</a:t>
            </a:r>
          </a:p>
          <a:p>
            <a:pPr marL="0" indent="0">
              <a:lnSpc>
                <a:spcPct val="150000"/>
              </a:lnSpc>
              <a:spcBef>
                <a:spcPts val="0"/>
              </a:spcBef>
            </a:pPr>
            <a:endParaRPr lang="lt-LT" dirty="0"/>
          </a:p>
        </p:txBody>
      </p:sp>
    </p:spTree>
    <p:extLst>
      <p:ext uri="{BB962C8B-B14F-4D97-AF65-F5344CB8AC3E}">
        <p14:creationId xmlns:p14="http://schemas.microsoft.com/office/powerpoint/2010/main" val="279082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7ad0fffb7c_0_0"/>
          <p:cNvSpPr txBox="1">
            <a:spLocks noGrp="1"/>
          </p:cNvSpPr>
          <p:nvPr>
            <p:ph type="title"/>
          </p:nvPr>
        </p:nvSpPr>
        <p:spPr>
          <a:xfrm>
            <a:off x="480400" y="1371700"/>
            <a:ext cx="10800900" cy="931296"/>
          </a:xfrm>
          <a:prstGeom prst="rect">
            <a:avLst/>
          </a:prstGeom>
          <a:noFill/>
          <a:ln>
            <a:noFill/>
          </a:ln>
        </p:spPr>
        <p:txBody>
          <a:bodyPr spcFirstLastPara="1" wrap="square" lIns="91425" tIns="45700" rIns="91425" bIns="45700" anchor="t" anchorCtr="0">
            <a:normAutofit/>
          </a:bodyPr>
          <a:lstStyle/>
          <a:p>
            <a:pPr>
              <a:lnSpc>
                <a:spcPct val="100000"/>
              </a:lnSpc>
              <a:buSzPts val="1100"/>
            </a:pPr>
            <a:r>
              <a:rPr lang="lt-LT" sz="2850"/>
              <a:t>Javascript Objektai III</a:t>
            </a:r>
          </a:p>
        </p:txBody>
      </p:sp>
      <p:sp>
        <p:nvSpPr>
          <p:cNvPr id="120" name="Google Shape;120;g7ad0fffb7c_0_0"/>
          <p:cNvSpPr txBox="1">
            <a:spLocks noGrp="1"/>
          </p:cNvSpPr>
          <p:nvPr>
            <p:ph type="body" idx="1"/>
          </p:nvPr>
        </p:nvSpPr>
        <p:spPr>
          <a:xfrm>
            <a:off x="432020" y="460650"/>
            <a:ext cx="6236100" cy="453900"/>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r>
              <a:rPr lang="lt-LT" sz="1400"/>
              <a:t>JS Objects</a:t>
            </a:r>
            <a:endParaRPr lang="lt-LT" sz="1400" dirty="0"/>
          </a:p>
        </p:txBody>
      </p:sp>
      <p:sp>
        <p:nvSpPr>
          <p:cNvPr id="5" name="Google Shape;145;gd154a93db7_0_21">
            <a:extLst>
              <a:ext uri="{FF2B5EF4-FFF2-40B4-BE49-F238E27FC236}">
                <a16:creationId xmlns:a16="http://schemas.microsoft.com/office/drawing/2014/main" id="{C08BF5E3-398B-48DE-8624-BC32E4D67269}"/>
              </a:ext>
            </a:extLst>
          </p:cNvPr>
          <p:cNvSpPr txBox="1">
            <a:spLocks noGrp="1"/>
          </p:cNvSpPr>
          <p:nvPr>
            <p:ph type="body" idx="2"/>
          </p:nvPr>
        </p:nvSpPr>
        <p:spPr>
          <a:xfrm>
            <a:off x="434611" y="2268412"/>
            <a:ext cx="10874651" cy="4487593"/>
          </a:xfrm>
          <a:prstGeom prst="rect">
            <a:avLst/>
          </a:prstGeom>
          <a:noFill/>
          <a:ln>
            <a:noFill/>
          </a:ln>
        </p:spPr>
        <p:txBody>
          <a:bodyPr spcFirstLastPara="1" wrap="square" lIns="91425" tIns="45700" rIns="91425" bIns="45700" anchor="t" anchorCtr="0">
            <a:normAutofit lnSpcReduction="10000"/>
          </a:bodyPr>
          <a:lstStyle/>
          <a:p>
            <a:pPr marL="0" indent="0">
              <a:lnSpc>
                <a:spcPct val="150000"/>
              </a:lnSpc>
              <a:spcBef>
                <a:spcPts val="0"/>
              </a:spcBef>
            </a:pPr>
            <a:r>
              <a:rPr lang="lt-LT"/>
              <a:t>- Savybės </a:t>
            </a:r>
            <a:r>
              <a:rPr lang="lt-LT" b="1"/>
              <a:t>pavadinimas </a:t>
            </a:r>
            <a:r>
              <a:rPr lang="lt-LT"/>
              <a:t>nurodomas kaip </a:t>
            </a:r>
            <a:r>
              <a:rPr lang="lt-LT" b="1"/>
              <a:t>key</a:t>
            </a:r>
            <a:r>
              <a:rPr lang="lt-LT"/>
              <a:t>, o savybės </a:t>
            </a:r>
            <a:r>
              <a:rPr lang="lt-LT" b="1"/>
              <a:t>reikšmė </a:t>
            </a:r>
            <a:r>
              <a:rPr lang="lt-LT"/>
              <a:t>kaip </a:t>
            </a:r>
            <a:r>
              <a:rPr lang="lt-LT" b="1"/>
              <a:t>value, </a:t>
            </a:r>
            <a:r>
              <a:rPr lang="lt-LT"/>
              <a:t>pvz.:</a:t>
            </a:r>
            <a:endParaRPr lang="en-US"/>
          </a:p>
          <a:p>
            <a:pPr marL="0" indent="0">
              <a:lnSpc>
                <a:spcPct val="150000"/>
              </a:lnSpc>
              <a:spcBef>
                <a:spcPts val="0"/>
              </a:spcBef>
            </a:pPr>
            <a:r>
              <a:rPr lang="lt-LT"/>
              <a:t>age: 15 </a:t>
            </a:r>
            <a:endParaRPr lang="lt-LT" dirty="0"/>
          </a:p>
          <a:p>
            <a:pPr marL="0" indent="0">
              <a:lnSpc>
                <a:spcPct val="150000"/>
              </a:lnSpc>
              <a:spcBef>
                <a:spcPts val="0"/>
              </a:spcBef>
            </a:pPr>
            <a:endParaRPr lang="lt-LT" dirty="0"/>
          </a:p>
          <a:p>
            <a:pPr marL="0" indent="0">
              <a:lnSpc>
                <a:spcPct val="150000"/>
              </a:lnSpc>
              <a:spcBef>
                <a:spcPts val="0"/>
              </a:spcBef>
            </a:pPr>
            <a:r>
              <a:rPr lang="lt-LT"/>
              <a:t>- Kaip pasiekti objekte esančią informaciją? </a:t>
            </a:r>
          </a:p>
          <a:p>
            <a:pPr marL="0" indent="0">
              <a:lnSpc>
                <a:spcPct val="150000"/>
              </a:lnSpc>
              <a:spcBef>
                <a:spcPts val="0"/>
              </a:spcBef>
            </a:pPr>
            <a:r>
              <a:rPr lang="lt-LT"/>
              <a:t>const person = {</a:t>
            </a:r>
          </a:p>
          <a:p>
            <a:pPr marL="0" indent="0">
              <a:lnSpc>
                <a:spcPct val="150000"/>
              </a:lnSpc>
              <a:spcBef>
                <a:spcPts val="0"/>
              </a:spcBef>
            </a:pPr>
            <a:r>
              <a:rPr lang="lt-LT"/>
              <a:t>    firstName: 'Jared',</a:t>
            </a:r>
          </a:p>
          <a:p>
            <a:pPr marL="0" indent="0">
              <a:lnSpc>
                <a:spcPct val="150000"/>
              </a:lnSpc>
              <a:spcBef>
                <a:spcPts val="0"/>
              </a:spcBef>
            </a:pPr>
            <a:r>
              <a:rPr lang="lt-LT"/>
              <a:t>    age: 15,</a:t>
            </a:r>
          </a:p>
          <a:p>
            <a:pPr marL="0" indent="0">
              <a:lnSpc>
                <a:spcPct val="150000"/>
              </a:lnSpc>
              <a:spcBef>
                <a:spcPts val="0"/>
              </a:spcBef>
            </a:pPr>
            <a:r>
              <a:rPr lang="lt-LT"/>
              <a:t>    greeting () {</a:t>
            </a:r>
            <a:endParaRPr lang="lt-LT" dirty="0"/>
          </a:p>
          <a:p>
            <a:pPr marL="0" indent="0">
              <a:lnSpc>
                <a:spcPct val="150000"/>
              </a:lnSpc>
              <a:spcBef>
                <a:spcPts val="0"/>
              </a:spcBef>
            </a:pPr>
            <a:r>
              <a:rPr lang="lt-LT"/>
              <a:t>       console.log('Hello')</a:t>
            </a:r>
            <a:endParaRPr lang="lt-LT" dirty="0"/>
          </a:p>
          <a:p>
            <a:pPr marL="0" indent="0">
              <a:lnSpc>
                <a:spcPct val="150000"/>
              </a:lnSpc>
              <a:spcBef>
                <a:spcPts val="0"/>
              </a:spcBef>
            </a:pPr>
            <a:r>
              <a:rPr lang="lt-LT"/>
              <a:t>    }</a:t>
            </a:r>
            <a:endParaRPr lang="lt-LT" dirty="0"/>
          </a:p>
          <a:p>
            <a:pPr marL="0" indent="0">
              <a:lnSpc>
                <a:spcPct val="150000"/>
              </a:lnSpc>
              <a:spcBef>
                <a:spcPts val="0"/>
              </a:spcBef>
            </a:pPr>
            <a:r>
              <a:rPr lang="lt-LT"/>
              <a:t>}</a:t>
            </a:r>
          </a:p>
          <a:p>
            <a:pPr marL="0" indent="0">
              <a:lnSpc>
                <a:spcPct val="150000"/>
              </a:lnSpc>
              <a:spcBef>
                <a:spcPts val="0"/>
              </a:spcBef>
            </a:pPr>
            <a:endParaRPr lang="lt-LT" dirty="0"/>
          </a:p>
          <a:p>
            <a:pPr marL="0" indent="0">
              <a:lnSpc>
                <a:spcPct val="150000"/>
              </a:lnSpc>
              <a:spcBef>
                <a:spcPts val="0"/>
              </a:spcBef>
            </a:pPr>
            <a:r>
              <a:rPr lang="lt-LT"/>
              <a:t>person.firstName; // savybė</a:t>
            </a:r>
            <a:endParaRPr lang="lt-LT" dirty="0"/>
          </a:p>
          <a:p>
            <a:pPr marL="0" indent="0">
              <a:lnSpc>
                <a:spcPct val="150000"/>
              </a:lnSpc>
              <a:spcBef>
                <a:spcPts val="0"/>
              </a:spcBef>
            </a:pPr>
            <a:r>
              <a:rPr lang="lt-LT"/>
              <a:t>person.age; // savybė</a:t>
            </a:r>
          </a:p>
          <a:p>
            <a:pPr marL="0" indent="0">
              <a:lnSpc>
                <a:spcPct val="150000"/>
              </a:lnSpc>
              <a:spcBef>
                <a:spcPts val="0"/>
              </a:spcBef>
            </a:pPr>
            <a:r>
              <a:rPr lang="lt-LT"/>
              <a:t>person.greeting() // metodas</a:t>
            </a:r>
            <a:endParaRPr lang="lt-LT" dirty="0"/>
          </a:p>
        </p:txBody>
      </p:sp>
    </p:spTree>
    <p:extLst>
      <p:ext uri="{BB962C8B-B14F-4D97-AF65-F5344CB8AC3E}">
        <p14:creationId xmlns:p14="http://schemas.microsoft.com/office/powerpoint/2010/main" val="229634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Styles Object</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a:t>1. HTML susikurkite div elementą, kuris pradinėje būsenoje yra paslėptas.</a:t>
            </a:r>
            <a:endParaRPr lang="en-US"/>
          </a:p>
          <a:p>
            <a:endParaRPr lang="lt-LT" sz="1400" dirty="0"/>
          </a:p>
          <a:p>
            <a:r>
              <a:rPr lang="lt-LT" sz="1400"/>
              <a:t>2. Šalia susikurkite ir mygtuko elementą, išcentruokite.</a:t>
            </a:r>
            <a:endParaRPr lang="lt-LT" sz="1400" dirty="0"/>
          </a:p>
          <a:p>
            <a:endParaRPr lang="lt-LT" sz="1400" dirty="0"/>
          </a:p>
          <a:p>
            <a:r>
              <a:rPr lang="lt-LT" sz="1400"/>
              <a:t>3. main.js turimas toks objektas:</a:t>
            </a:r>
            <a:endParaRPr lang="lt-LT" sz="1400" dirty="0"/>
          </a:p>
          <a:p>
            <a:endParaRPr lang="lt-LT" sz="1400" dirty="0"/>
          </a:p>
          <a:p>
            <a:r>
              <a:rPr lang="lt-LT" sz="1400"/>
              <a:t>const styles = {</a:t>
            </a:r>
            <a:endParaRPr lang="lt-LT"/>
          </a:p>
          <a:p>
            <a:r>
              <a:rPr lang="lt-LT" sz="1400"/>
              <a:t>  colors: ["lightblue", "orange", "hotpink", "lightgreen", "black"],</a:t>
            </a:r>
            <a:endParaRPr lang="lt-LT"/>
          </a:p>
          <a:p>
            <a:r>
              <a:rPr lang="lt-LT" sz="1400"/>
              <a:t>  fontSize: "50px",</a:t>
            </a:r>
            <a:endParaRPr lang="lt-LT"/>
          </a:p>
          <a:p>
            <a:r>
              <a:rPr lang="lt-LT" sz="1400"/>
              <a:t>  display: false,</a:t>
            </a:r>
            <a:endParaRPr lang="lt-LT"/>
          </a:p>
          <a:p>
            <a:r>
              <a:rPr lang="lt-LT" sz="1400"/>
              <a:t>  alignment: "center",</a:t>
            </a:r>
            <a:endParaRPr lang="lt-LT"/>
          </a:p>
          <a:p>
            <a:r>
              <a:rPr lang="lt-LT" sz="1400"/>
              <a:t>  padding: "20px",</a:t>
            </a:r>
            <a:endParaRPr lang="lt-LT"/>
          </a:p>
          <a:p>
            <a:r>
              <a:rPr lang="lt-LT" sz="1400"/>
              <a:t>  changeText() {</a:t>
            </a:r>
            <a:endParaRPr lang="lt-LT"/>
          </a:p>
          <a:p>
            <a:r>
              <a:rPr lang="lt-LT" sz="1400"/>
              <a:t>    const phrases = ["Hi there", "Welcome!", "Weekend is coming", "Noice"];</a:t>
            </a:r>
            <a:endParaRPr lang="lt-LT"/>
          </a:p>
          <a:p>
            <a:r>
              <a:rPr lang="lt-LT" sz="1400"/>
              <a:t>    const randIndex = Math.floor(Math.random() * phrases.length);</a:t>
            </a:r>
            <a:endParaRPr lang="lt-LT"/>
          </a:p>
          <a:p>
            <a:r>
              <a:rPr lang="lt-LT" sz="1400"/>
              <a:t>    return phrases[randIndex];</a:t>
            </a:r>
            <a:endParaRPr lang="lt-LT"/>
          </a:p>
          <a:p>
            <a:r>
              <a:rPr lang="lt-LT" sz="1400"/>
              <a:t>  },</a:t>
            </a:r>
            <a:endParaRPr lang="lt-LT"/>
          </a:p>
          <a:p>
            <a:r>
              <a:rPr lang="lt-LT" sz="1400"/>
              <a:t>};</a:t>
            </a:r>
            <a:endParaRPr lang="lt-LT"/>
          </a:p>
          <a:p>
            <a:endParaRPr lang="lt-LT" sz="1400" dirty="0"/>
          </a:p>
          <a:p>
            <a:pPr hangingPunct="1"/>
            <a:endParaRPr lang="lt-LT" sz="1400"/>
          </a:p>
        </p:txBody>
      </p:sp>
    </p:spTree>
    <p:extLst>
      <p:ext uri="{BB962C8B-B14F-4D97-AF65-F5344CB8AC3E}">
        <p14:creationId xmlns:p14="http://schemas.microsoft.com/office/powerpoint/2010/main" val="198916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Styles Object</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dirty="0"/>
              <a:t>Naudodamiesi turimu objektu, ir jame esančiomis stiliaus savybėmis ir atsitiktinio teksto generatoriumi, parašykite kodą, kuris </a:t>
            </a:r>
            <a:r>
              <a:rPr lang="lt-LT" sz="1400"/>
              <a:t>kiekvieną kartą spaudžiant mygtuką:</a:t>
            </a:r>
            <a:endParaRPr lang="lt-LT" sz="1400" dirty="0"/>
          </a:p>
          <a:p>
            <a:endParaRPr lang="lt-LT" sz="1400" dirty="0"/>
          </a:p>
          <a:p>
            <a:r>
              <a:rPr lang="lt-LT" sz="1400"/>
              <a:t>- tai rodys tekstą, tai vėl paslėps; </a:t>
            </a:r>
            <a:endParaRPr lang="lt-LT" sz="1400" dirty="0"/>
          </a:p>
          <a:p>
            <a:endParaRPr lang="lt-LT" sz="1400" dirty="0"/>
          </a:p>
          <a:p>
            <a:r>
              <a:rPr lang="lt-LT" sz="1400"/>
              <a:t>- parinks atsitiktinę background spalvą iš sąrašo;</a:t>
            </a:r>
            <a:endParaRPr lang="lt-LT" sz="1400" dirty="0"/>
          </a:p>
          <a:p>
            <a:endParaRPr lang="lt-LT" sz="1400" dirty="0"/>
          </a:p>
          <a:p>
            <a:r>
              <a:rPr lang="lt-LT" sz="1400"/>
              <a:t>- išspausdins atsitiktinį tekstą iš objekto metodo;</a:t>
            </a:r>
            <a:endParaRPr lang="lt-LT" sz="1400" dirty="0"/>
          </a:p>
          <a:p>
            <a:endParaRPr lang="lt-LT" sz="1400" dirty="0"/>
          </a:p>
          <a:p>
            <a:r>
              <a:rPr lang="lt-LT" sz="1400"/>
              <a:t>- papildomos savybės, kaip teksto dydis, vidinis tarpas, centravimas turėtų būti panaudoti.</a:t>
            </a:r>
            <a:endParaRPr lang="lt-LT" sz="1400" dirty="0"/>
          </a:p>
          <a:p>
            <a:endParaRPr lang="lt-LT" sz="1400" dirty="0"/>
          </a:p>
          <a:p>
            <a:pPr hangingPunct="1"/>
            <a:endParaRPr lang="lt-LT" sz="1400"/>
          </a:p>
        </p:txBody>
      </p:sp>
    </p:spTree>
    <p:extLst>
      <p:ext uri="{BB962C8B-B14F-4D97-AF65-F5344CB8AC3E}">
        <p14:creationId xmlns:p14="http://schemas.microsoft.com/office/powerpoint/2010/main" val="1841527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gd154a93db7_0_37"/>
          <p:cNvSpPr txBox="1">
            <a:spLocks noGrp="1"/>
          </p:cNvSpPr>
          <p:nvPr>
            <p:ph type="body" sz="quarter" idx="1"/>
          </p:nvPr>
        </p:nvSpPr>
        <p:spPr>
          <a:xfrm>
            <a:off x="317104" y="442506"/>
            <a:ext cx="5615611" cy="453750"/>
          </a:xfrm>
          <a:prstGeom prst="rect">
            <a:avLst/>
          </a:prstGeom>
          <a:noFill/>
          <a:ln>
            <a:noFill/>
          </a:ln>
        </p:spPr>
        <p:txBody>
          <a:bodyPr spcFirstLastPara="1" wrap="square" lIns="91425" tIns="45700" rIns="91425" bIns="45700" anchor="t" anchorCtr="0">
            <a:normAutofit/>
          </a:bodyPr>
          <a:lstStyle/>
          <a:p>
            <a:pPr>
              <a:spcBef>
                <a:spcPts val="0"/>
              </a:spcBef>
              <a:buSzPts val="1100"/>
            </a:pPr>
            <a:r>
              <a:rPr lang="lt-LT" sz="1400"/>
              <a:t>Shop</a:t>
            </a:r>
          </a:p>
        </p:txBody>
      </p:sp>
      <p:sp>
        <p:nvSpPr>
          <p:cNvPr id="160" name="Google Shape;160;gd154a93db7_0_37"/>
          <p:cNvSpPr txBox="1">
            <a:spLocks noGrp="1"/>
          </p:cNvSpPr>
          <p:nvPr>
            <p:ph type="body" idx="4294967295"/>
          </p:nvPr>
        </p:nvSpPr>
        <p:spPr>
          <a:xfrm>
            <a:off x="0" y="2671763"/>
            <a:ext cx="10858500" cy="3754437"/>
          </a:xfrm>
          <a:prstGeom prst="rect">
            <a:avLst/>
          </a:prstGeom>
          <a:noFill/>
          <a:ln>
            <a:noFill/>
          </a:ln>
        </p:spPr>
        <p:txBody>
          <a:bodyPr spcFirstLastPara="1" wrap="square" lIns="91425" tIns="45700" rIns="91425" bIns="45700" anchor="t" anchorCtr="0">
            <a:normAutofit/>
          </a:bodyPr>
          <a:lstStyle/>
          <a:p>
            <a:pPr marL="0" indent="0">
              <a:spcBef>
                <a:spcPts val="0"/>
              </a:spcBef>
              <a:buSzPts val="1100"/>
            </a:pPr>
            <a:endParaRPr lang="lt-LT" b="1"/>
          </a:p>
          <a:p>
            <a:pPr marL="0" indent="0">
              <a:spcBef>
                <a:spcPts val="0"/>
              </a:spcBef>
              <a:buSzPts val="1100"/>
            </a:pPr>
            <a:endParaRPr lang="lt-LT"/>
          </a:p>
          <a:p>
            <a:pPr marL="0" indent="0" algn="r">
              <a:spcBef>
                <a:spcPts val="1600"/>
              </a:spcBef>
              <a:buSzPts val="1100"/>
            </a:pPr>
            <a:endParaRPr lang="en-US" sz="1400">
              <a:solidFill>
                <a:srgbClr val="373F47"/>
              </a:solidFill>
              <a:highlight>
                <a:srgbClr val="FFFFFF"/>
              </a:highlight>
            </a:endParaRPr>
          </a:p>
          <a:p>
            <a:pPr marL="0" indent="0">
              <a:lnSpc>
                <a:spcPct val="115000"/>
              </a:lnSpc>
              <a:spcBef>
                <a:spcPts val="1600"/>
              </a:spcBef>
              <a:buSzPts val="1100"/>
            </a:pPr>
            <a:endParaRPr lang="en-US" sz="1400" b="1">
              <a:solidFill>
                <a:srgbClr val="373F47"/>
              </a:solidFill>
            </a:endParaRPr>
          </a:p>
        </p:txBody>
      </p:sp>
      <p:grpSp>
        <p:nvGrpSpPr>
          <p:cNvPr id="6" name="Rounded Rectangle 4">
            <a:extLst>
              <a:ext uri="{FF2B5EF4-FFF2-40B4-BE49-F238E27FC236}">
                <a16:creationId xmlns:a16="http://schemas.microsoft.com/office/drawing/2014/main" id="{6E6768E7-D41F-4CFB-AA2B-336C6DF267D3}"/>
              </a:ext>
            </a:extLst>
          </p:cNvPr>
          <p:cNvGrpSpPr/>
          <p:nvPr/>
        </p:nvGrpSpPr>
        <p:grpSpPr>
          <a:xfrm>
            <a:off x="365097" y="801475"/>
            <a:ext cx="1835223" cy="464235"/>
            <a:chOff x="480002" y="898237"/>
            <a:chExt cx="1835221" cy="464234"/>
          </a:xfrm>
        </p:grpSpPr>
        <p:sp>
          <p:nvSpPr>
            <p:cNvPr id="9" name="Rounded Rectangle">
              <a:extLst>
                <a:ext uri="{FF2B5EF4-FFF2-40B4-BE49-F238E27FC236}">
                  <a16:creationId xmlns:a16="http://schemas.microsoft.com/office/drawing/2014/main" id="{6BBFAAEB-67C1-4482-8A66-10378DA7B1E6}"/>
                </a:ext>
              </a:extLst>
            </p:cNvPr>
            <p:cNvSpPr/>
            <p:nvPr/>
          </p:nvSpPr>
          <p:spPr>
            <a:xfrm>
              <a:off x="480002" y="898237"/>
              <a:ext cx="1835221" cy="464234"/>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pPr algn="ctr">
                <a:defRPr>
                  <a:solidFill>
                    <a:srgbClr val="FEFFFF"/>
                  </a:solidFill>
                </a:defRPr>
              </a:pPr>
              <a:endParaRPr/>
            </a:p>
          </p:txBody>
        </p:sp>
        <p:sp>
          <p:nvSpPr>
            <p:cNvPr id="10" name="2 LYGIS">
              <a:extLst>
                <a:ext uri="{FF2B5EF4-FFF2-40B4-BE49-F238E27FC236}">
                  <a16:creationId xmlns:a16="http://schemas.microsoft.com/office/drawing/2014/main" id="{E8F76835-AF5C-4552-92A3-7B5B597392F6}"/>
                </a:ext>
              </a:extLst>
            </p:cNvPr>
            <p:cNvSpPr txBox="1"/>
            <p:nvPr/>
          </p:nvSpPr>
          <p:spPr>
            <a:xfrm>
              <a:off x="593707" y="945689"/>
              <a:ext cx="1607810" cy="36932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a:t>Practice Time</a:t>
              </a:r>
              <a:endParaRPr lang="en-US"/>
            </a:p>
          </p:txBody>
        </p:sp>
      </p:grpSp>
      <p:pic>
        <p:nvPicPr>
          <p:cNvPr id="7" name="Picture 6" descr="Picture Placeholder 2">
            <a:extLst>
              <a:ext uri="{FF2B5EF4-FFF2-40B4-BE49-F238E27FC236}">
                <a16:creationId xmlns:a16="http://schemas.microsoft.com/office/drawing/2014/main" id="{2C927D39-7270-48E8-B195-73F46564F97F}"/>
              </a:ext>
            </a:extLst>
          </p:cNvPr>
          <p:cNvPicPr>
            <a:picLocks noGrp="1" noChangeAspect="1"/>
          </p:cNvPicPr>
          <p:nvPr/>
        </p:nvPicPr>
        <p:blipFill>
          <a:blip r:embed="rId3"/>
          <a:stretch>
            <a:fillRect/>
          </a:stretch>
        </p:blipFill>
        <p:spPr>
          <a:xfrm>
            <a:off x="337779" y="1409151"/>
            <a:ext cx="11231996" cy="52282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pic>
      <p:sp>
        <p:nvSpPr>
          <p:cNvPr id="8" name="Text Placeholder 2">
            <a:extLst>
              <a:ext uri="{FF2B5EF4-FFF2-40B4-BE49-F238E27FC236}">
                <a16:creationId xmlns:a16="http://schemas.microsoft.com/office/drawing/2014/main" id="{15D3C811-C858-4A5D-861A-D0CD1D72FD38}"/>
              </a:ext>
            </a:extLst>
          </p:cNvPr>
          <p:cNvSpPr txBox="1">
            <a:spLocks/>
          </p:cNvSpPr>
          <p:nvPr/>
        </p:nvSpPr>
        <p:spPr>
          <a:xfrm>
            <a:off x="594095" y="1832383"/>
            <a:ext cx="10719364" cy="45649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lc="http://schemas.openxmlformats.org/drawingml/2006/lockedCanvas" xmlns="" val="1"/>
            </a:ext>
          </a:extLst>
        </p:spPr>
        <p:txBody>
          <a:bodyPr lIns="91439" tIns="45720" rIns="91439" bIns="4572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r>
              <a:rPr lang="lt-LT" sz="1400" b="1">
                <a:solidFill>
                  <a:schemeClr val="tx1"/>
                </a:solidFill>
                <a:highlight>
                  <a:srgbClr val="FFFF00"/>
                </a:highlight>
              </a:rPr>
              <a:t>ANT TOS PAČIOS NUORODOS NEDIRBKITE! Įsikelkite į savo editorių, savo codepen ar Jsitor.</a:t>
            </a:r>
            <a:endParaRPr lang="en-US"/>
          </a:p>
          <a:p>
            <a:endParaRPr lang="lt-LT" sz="1400" dirty="0"/>
          </a:p>
          <a:p>
            <a:r>
              <a:rPr lang="lt-LT" sz="1400"/>
              <a:t>1. </a:t>
            </a:r>
            <a:r>
              <a:rPr lang="en-US" dirty="0">
                <a:hlinkClick r:id="rId4"/>
              </a:rPr>
              <a:t>Teddy's Birthday</a:t>
            </a:r>
            <a:endParaRPr lang="en-US"/>
          </a:p>
          <a:p>
            <a:endParaRPr lang="en-US" dirty="0"/>
          </a:p>
          <a:p>
            <a:r>
              <a:rPr lang="en-US"/>
              <a:t>2. </a:t>
            </a:r>
            <a:r>
              <a:rPr lang="en-US" dirty="0">
                <a:hlinkClick r:id="rId5"/>
              </a:rPr>
              <a:t>Person</a:t>
            </a:r>
          </a:p>
          <a:p>
            <a:endParaRPr lang="en-US" dirty="0"/>
          </a:p>
          <a:p>
            <a:r>
              <a:rPr lang="en-US"/>
              <a:t>3. </a:t>
            </a:r>
            <a:r>
              <a:rPr lang="en-US" dirty="0">
                <a:hlinkClick r:id="rId6"/>
              </a:rPr>
              <a:t>Shop</a:t>
            </a:r>
            <a:endParaRPr lang="en-US" dirty="0"/>
          </a:p>
          <a:p>
            <a:endParaRPr lang="en-US" dirty="0"/>
          </a:p>
          <a:p>
            <a:r>
              <a:rPr lang="en-US"/>
              <a:t>4. </a:t>
            </a:r>
            <a:r>
              <a:rPr lang="en-US" dirty="0">
                <a:hlinkClick r:id="rId7"/>
              </a:rPr>
              <a:t>Practice</a:t>
            </a:r>
            <a:endParaRPr lang="en-US" dirty="0"/>
          </a:p>
          <a:p>
            <a:endParaRPr lang="lt-LT" sz="1400"/>
          </a:p>
          <a:p>
            <a:pPr hangingPunct="1"/>
            <a:endParaRPr lang="lt-LT" sz="1400"/>
          </a:p>
        </p:txBody>
      </p:sp>
    </p:spTree>
    <p:extLst>
      <p:ext uri="{BB962C8B-B14F-4D97-AF65-F5344CB8AC3E}">
        <p14:creationId xmlns:p14="http://schemas.microsoft.com/office/powerpoint/2010/main" val="85092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0ABB5AB-F98C-407B-925E-164C2CCC97A1}"/>
              </a:ext>
            </a:extLst>
          </p:cNvPr>
          <p:cNvSpPr>
            <a:spLocks noGrp="1"/>
          </p:cNvSpPr>
          <p:nvPr>
            <p:ph type="body" sz="quarter" idx="1"/>
          </p:nvPr>
        </p:nvSpPr>
        <p:spPr/>
        <p:txBody>
          <a:bodyPr/>
          <a:lstStyle/>
          <a:p>
            <a:r>
              <a:rPr lang="en-US"/>
              <a:t>JavaScript </a:t>
            </a:r>
            <a:r>
              <a:rPr lang="en-US" err="1"/>
              <a:t>programavimo</a:t>
            </a:r>
            <a:r>
              <a:rPr lang="en-US"/>
              <a:t> </a:t>
            </a:r>
            <a:r>
              <a:rPr lang="en-US" err="1"/>
              <a:t>kalba</a:t>
            </a:r>
            <a:endParaRPr lang="lt-LT"/>
          </a:p>
        </p:txBody>
      </p:sp>
      <p:sp>
        <p:nvSpPr>
          <p:cNvPr id="29" name="Text Placeholder 28">
            <a:extLst>
              <a:ext uri="{FF2B5EF4-FFF2-40B4-BE49-F238E27FC236}">
                <a16:creationId xmlns:a16="http://schemas.microsoft.com/office/drawing/2014/main" id="{678A3F80-D17B-4058-81E2-F3A6A46F16C9}"/>
              </a:ext>
            </a:extLst>
          </p:cNvPr>
          <p:cNvSpPr>
            <a:spLocks noGrp="1"/>
          </p:cNvSpPr>
          <p:nvPr>
            <p:ph type="body" sz="quarter" idx="21"/>
          </p:nvPr>
        </p:nvSpPr>
        <p:spPr/>
        <p:txBody>
          <a:bodyPr/>
          <a:lstStyle/>
          <a:p>
            <a:r>
              <a:rPr lang="en-US"/>
              <a:t>JavaScript</a:t>
            </a:r>
            <a:endParaRPr lang="lt-LT"/>
          </a:p>
        </p:txBody>
      </p:sp>
      <p:sp>
        <p:nvSpPr>
          <p:cNvPr id="30" name="Text Placeholder 29">
            <a:extLst>
              <a:ext uri="{FF2B5EF4-FFF2-40B4-BE49-F238E27FC236}">
                <a16:creationId xmlns:a16="http://schemas.microsoft.com/office/drawing/2014/main" id="{1A59F453-A332-4300-A0CB-84D0C05F0843}"/>
              </a:ext>
            </a:extLst>
          </p:cNvPr>
          <p:cNvSpPr>
            <a:spLocks noGrp="1"/>
          </p:cNvSpPr>
          <p:nvPr>
            <p:ph type="body" sz="quarter" idx="22"/>
          </p:nvPr>
        </p:nvSpPr>
        <p:spPr/>
        <p:txBody>
          <a:bodyPr/>
          <a:lstStyle/>
          <a:p>
            <a:endParaRPr lang="lt-LT"/>
          </a:p>
        </p:txBody>
      </p:sp>
      <p:sp>
        <p:nvSpPr>
          <p:cNvPr id="27" name="Title 26">
            <a:extLst>
              <a:ext uri="{FF2B5EF4-FFF2-40B4-BE49-F238E27FC236}">
                <a16:creationId xmlns:a16="http://schemas.microsoft.com/office/drawing/2014/main" id="{40C84579-04D3-418C-9DF3-FEC4BFEF434C}"/>
              </a:ext>
            </a:extLst>
          </p:cNvPr>
          <p:cNvSpPr>
            <a:spLocks noGrp="1"/>
          </p:cNvSpPr>
          <p:nvPr>
            <p:ph type="title"/>
          </p:nvPr>
        </p:nvSpPr>
        <p:spPr/>
        <p:txBody>
          <a:bodyPr/>
          <a:lstStyle/>
          <a:p>
            <a:r>
              <a:rPr lang="en-US" err="1"/>
              <a:t>Naudinga</a:t>
            </a:r>
            <a:r>
              <a:rPr lang="en-US"/>
              <a:t> </a:t>
            </a:r>
            <a:r>
              <a:rPr lang="en-US" err="1"/>
              <a:t>informacija</a:t>
            </a:r>
            <a:endParaRPr lang="lt-LT"/>
          </a:p>
        </p:txBody>
      </p:sp>
      <p:sp>
        <p:nvSpPr>
          <p:cNvPr id="31" name="Text Placeholder 30">
            <a:extLst>
              <a:ext uri="{FF2B5EF4-FFF2-40B4-BE49-F238E27FC236}">
                <a16:creationId xmlns:a16="http://schemas.microsoft.com/office/drawing/2014/main" id="{29967019-8F86-4A69-9CF3-315B569CA401}"/>
              </a:ext>
            </a:extLst>
          </p:cNvPr>
          <p:cNvSpPr>
            <a:spLocks noGrp="1"/>
          </p:cNvSpPr>
          <p:nvPr>
            <p:ph type="body" sz="quarter" idx="23"/>
          </p:nvPr>
        </p:nvSpPr>
        <p:spPr/>
        <p:txBody>
          <a:bodyPr/>
          <a:lstStyle/>
          <a:p>
            <a:r>
              <a:rPr lang="lt-LT">
                <a:hlinkClick r:id="rId2">
                  <a:extLst>
                    <a:ext uri="{A12FA001-AC4F-418D-AE19-62706E023703}">
                      <ahyp:hlinkClr xmlns:ahyp="http://schemas.microsoft.com/office/drawing/2018/hyperlinkcolor" val="tx"/>
                    </a:ext>
                  </a:extLst>
                </a:hlinkClick>
              </a:rPr>
              <a:t>https://developer.mozilla.org/en-US/docs/Web/JavaScript</a:t>
            </a:r>
            <a:endParaRPr lang="en-US"/>
          </a:p>
          <a:p>
            <a:endParaRPr lang="lt-LT"/>
          </a:p>
        </p:txBody>
      </p:sp>
      <p:sp>
        <p:nvSpPr>
          <p:cNvPr id="32" name="Text Placeholder 31">
            <a:extLst>
              <a:ext uri="{FF2B5EF4-FFF2-40B4-BE49-F238E27FC236}">
                <a16:creationId xmlns:a16="http://schemas.microsoft.com/office/drawing/2014/main" id="{EBF13FAE-2F84-412C-9C32-287331A2F3AE}"/>
              </a:ext>
            </a:extLst>
          </p:cNvPr>
          <p:cNvSpPr>
            <a:spLocks noGrp="1"/>
          </p:cNvSpPr>
          <p:nvPr>
            <p:ph type="body" sz="quarter" idx="24"/>
          </p:nvPr>
        </p:nvSpPr>
        <p:spPr/>
        <p:txBody>
          <a:bodyPr/>
          <a:lstStyle/>
          <a:p>
            <a:endParaRPr lang="lt-LT"/>
          </a:p>
        </p:txBody>
      </p:sp>
      <p:sp>
        <p:nvSpPr>
          <p:cNvPr id="33" name="Text Placeholder 32">
            <a:extLst>
              <a:ext uri="{FF2B5EF4-FFF2-40B4-BE49-F238E27FC236}">
                <a16:creationId xmlns:a16="http://schemas.microsoft.com/office/drawing/2014/main" id="{6D2C1FBB-1ACC-4EEE-8C9A-DC1C7EB1A32B}"/>
              </a:ext>
            </a:extLst>
          </p:cNvPr>
          <p:cNvSpPr>
            <a:spLocks noGrp="1"/>
          </p:cNvSpPr>
          <p:nvPr>
            <p:ph type="body" sz="quarter" idx="25"/>
          </p:nvPr>
        </p:nvSpPr>
        <p:spPr/>
        <p:txBody>
          <a:bodyPr/>
          <a:lstStyle/>
          <a:p>
            <a:endParaRPr lang="lt-LT"/>
          </a:p>
        </p:txBody>
      </p:sp>
      <p:sp>
        <p:nvSpPr>
          <p:cNvPr id="34" name="Text Placeholder 33">
            <a:extLst>
              <a:ext uri="{FF2B5EF4-FFF2-40B4-BE49-F238E27FC236}">
                <a16:creationId xmlns:a16="http://schemas.microsoft.com/office/drawing/2014/main" id="{D48458A0-6D76-4337-A957-8704D26AA731}"/>
              </a:ext>
            </a:extLst>
          </p:cNvPr>
          <p:cNvSpPr>
            <a:spLocks noGrp="1"/>
          </p:cNvSpPr>
          <p:nvPr>
            <p:ph type="body" sz="quarter" idx="26"/>
          </p:nvPr>
        </p:nvSpPr>
        <p:spPr/>
        <p:txBody>
          <a:bodyPr/>
          <a:lstStyle/>
          <a:p>
            <a:endParaRPr lang="lt-LT"/>
          </a:p>
        </p:txBody>
      </p:sp>
      <p:sp>
        <p:nvSpPr>
          <p:cNvPr id="35" name="Text Placeholder 34">
            <a:extLst>
              <a:ext uri="{FF2B5EF4-FFF2-40B4-BE49-F238E27FC236}">
                <a16:creationId xmlns:a16="http://schemas.microsoft.com/office/drawing/2014/main" id="{1E1F933A-2ED4-40CD-8F42-C73E0EF28930}"/>
              </a:ext>
            </a:extLst>
          </p:cNvPr>
          <p:cNvSpPr>
            <a:spLocks noGrp="1"/>
          </p:cNvSpPr>
          <p:nvPr>
            <p:ph type="body" sz="quarter" idx="27"/>
          </p:nvPr>
        </p:nvSpPr>
        <p:spPr/>
        <p:txBody>
          <a:bodyPr/>
          <a:lstStyle/>
          <a:p>
            <a:endParaRPr lang="lt-LT"/>
          </a:p>
        </p:txBody>
      </p:sp>
      <p:sp>
        <p:nvSpPr>
          <p:cNvPr id="36" name="Text Placeholder 35">
            <a:extLst>
              <a:ext uri="{FF2B5EF4-FFF2-40B4-BE49-F238E27FC236}">
                <a16:creationId xmlns:a16="http://schemas.microsoft.com/office/drawing/2014/main" id="{E33F3EDA-2F7B-4A79-A8CF-BD15CFA5F5C9}"/>
              </a:ext>
            </a:extLst>
          </p:cNvPr>
          <p:cNvSpPr>
            <a:spLocks noGrp="1"/>
          </p:cNvSpPr>
          <p:nvPr>
            <p:ph type="body" sz="quarter" idx="28"/>
          </p:nvPr>
        </p:nvSpPr>
        <p:spPr/>
        <p:txBody>
          <a:bodyPr/>
          <a:lstStyle/>
          <a:p>
            <a:endParaRPr lang="lt-LT"/>
          </a:p>
        </p:txBody>
      </p:sp>
      <p:sp>
        <p:nvSpPr>
          <p:cNvPr id="37" name="Text Placeholder 36">
            <a:extLst>
              <a:ext uri="{FF2B5EF4-FFF2-40B4-BE49-F238E27FC236}">
                <a16:creationId xmlns:a16="http://schemas.microsoft.com/office/drawing/2014/main" id="{69CE43FE-9CEB-47AA-BA47-D3EFA1C2DD89}"/>
              </a:ext>
            </a:extLst>
          </p:cNvPr>
          <p:cNvSpPr>
            <a:spLocks noGrp="1"/>
          </p:cNvSpPr>
          <p:nvPr>
            <p:ph type="body" sz="quarter" idx="29"/>
          </p:nvPr>
        </p:nvSpPr>
        <p:spPr/>
        <p:txBody>
          <a:bodyPr/>
          <a:lstStyle/>
          <a:p>
            <a:endParaRPr lang="lt-LT"/>
          </a:p>
        </p:txBody>
      </p:sp>
      <p:sp>
        <p:nvSpPr>
          <p:cNvPr id="38" name="Text Placeholder 37">
            <a:extLst>
              <a:ext uri="{FF2B5EF4-FFF2-40B4-BE49-F238E27FC236}">
                <a16:creationId xmlns:a16="http://schemas.microsoft.com/office/drawing/2014/main" id="{C2594CE9-C3F2-4582-83B1-3B5240E34F5B}"/>
              </a:ext>
            </a:extLst>
          </p:cNvPr>
          <p:cNvSpPr>
            <a:spLocks noGrp="1"/>
          </p:cNvSpPr>
          <p:nvPr>
            <p:ph type="body" sz="quarter" idx="30"/>
          </p:nvPr>
        </p:nvSpPr>
        <p:spPr/>
        <p:txBody>
          <a:bodyPr/>
          <a:lstStyle/>
          <a:p>
            <a:endParaRPr lang="lt-LT"/>
          </a:p>
        </p:txBody>
      </p:sp>
      <p:sp>
        <p:nvSpPr>
          <p:cNvPr id="39" name="Text Placeholder 38">
            <a:extLst>
              <a:ext uri="{FF2B5EF4-FFF2-40B4-BE49-F238E27FC236}">
                <a16:creationId xmlns:a16="http://schemas.microsoft.com/office/drawing/2014/main" id="{0EF13D2B-E7AA-4FEE-AF22-D95A4A0E22AE}"/>
              </a:ext>
            </a:extLst>
          </p:cNvPr>
          <p:cNvSpPr>
            <a:spLocks noGrp="1"/>
          </p:cNvSpPr>
          <p:nvPr>
            <p:ph type="body" sz="quarter" idx="31"/>
          </p:nvPr>
        </p:nvSpPr>
        <p:spPr/>
        <p:txBody>
          <a:bodyPr/>
          <a:lstStyle/>
          <a:p>
            <a:endParaRPr lang="lt-LT"/>
          </a:p>
        </p:txBody>
      </p:sp>
      <p:sp>
        <p:nvSpPr>
          <p:cNvPr id="40" name="Text Placeholder 39">
            <a:extLst>
              <a:ext uri="{FF2B5EF4-FFF2-40B4-BE49-F238E27FC236}">
                <a16:creationId xmlns:a16="http://schemas.microsoft.com/office/drawing/2014/main" id="{4953A610-3916-4B15-AB0D-D4BB70A7AED4}"/>
              </a:ext>
            </a:extLst>
          </p:cNvPr>
          <p:cNvSpPr>
            <a:spLocks noGrp="1"/>
          </p:cNvSpPr>
          <p:nvPr>
            <p:ph type="body" sz="quarter" idx="32"/>
          </p:nvPr>
        </p:nvSpPr>
        <p:spPr/>
        <p:txBody>
          <a:bodyPr/>
          <a:lstStyle/>
          <a:p>
            <a:endParaRPr lang="lt-LT"/>
          </a:p>
        </p:txBody>
      </p:sp>
      <p:sp>
        <p:nvSpPr>
          <p:cNvPr id="41" name="Text Placeholder 40">
            <a:extLst>
              <a:ext uri="{FF2B5EF4-FFF2-40B4-BE49-F238E27FC236}">
                <a16:creationId xmlns:a16="http://schemas.microsoft.com/office/drawing/2014/main" id="{C5118918-3715-4A4A-B6A2-2EFAC98DFB01}"/>
              </a:ext>
            </a:extLst>
          </p:cNvPr>
          <p:cNvSpPr>
            <a:spLocks noGrp="1"/>
          </p:cNvSpPr>
          <p:nvPr>
            <p:ph type="body" sz="quarter" idx="33"/>
          </p:nvPr>
        </p:nvSpPr>
        <p:spPr/>
        <p:txBody>
          <a:bodyPr/>
          <a:lstStyle/>
          <a:p>
            <a:endParaRPr lang="lt-LT"/>
          </a:p>
        </p:txBody>
      </p:sp>
      <p:sp>
        <p:nvSpPr>
          <p:cNvPr id="42" name="Text Placeholder 41">
            <a:extLst>
              <a:ext uri="{FF2B5EF4-FFF2-40B4-BE49-F238E27FC236}">
                <a16:creationId xmlns:a16="http://schemas.microsoft.com/office/drawing/2014/main" id="{7CE67809-C7A3-49EA-9EE9-DC2B2951313B}"/>
              </a:ext>
            </a:extLst>
          </p:cNvPr>
          <p:cNvSpPr>
            <a:spLocks noGrp="1"/>
          </p:cNvSpPr>
          <p:nvPr>
            <p:ph type="body" sz="quarter" idx="34"/>
          </p:nvPr>
        </p:nvSpPr>
        <p:spPr/>
        <p:txBody>
          <a:bodyPr/>
          <a:lstStyle/>
          <a:p>
            <a:endParaRPr lang="lt-LT"/>
          </a:p>
        </p:txBody>
      </p:sp>
      <p:sp>
        <p:nvSpPr>
          <p:cNvPr id="43" name="Text Placeholder 42">
            <a:extLst>
              <a:ext uri="{FF2B5EF4-FFF2-40B4-BE49-F238E27FC236}">
                <a16:creationId xmlns:a16="http://schemas.microsoft.com/office/drawing/2014/main" id="{13D6667F-AF86-4902-B912-D39F49D32CDA}"/>
              </a:ext>
            </a:extLst>
          </p:cNvPr>
          <p:cNvSpPr>
            <a:spLocks noGrp="1"/>
          </p:cNvSpPr>
          <p:nvPr>
            <p:ph type="body" sz="quarter" idx="35"/>
          </p:nvPr>
        </p:nvSpPr>
        <p:spPr/>
        <p:txBody>
          <a:bodyPr/>
          <a:lstStyle/>
          <a:p>
            <a:endParaRPr lang="lt-LT"/>
          </a:p>
        </p:txBody>
      </p:sp>
    </p:spTree>
    <p:extLst>
      <p:ext uri="{BB962C8B-B14F-4D97-AF65-F5344CB8AC3E}">
        <p14:creationId xmlns:p14="http://schemas.microsoft.com/office/powerpoint/2010/main" val="2918335882"/>
      </p:ext>
    </p:extLst>
  </p:cSld>
  <p:clrMapOvr>
    <a:masterClrMapping/>
  </p:clrMapOvr>
  <p:transition spd="med"/>
</p:sld>
</file>

<file path=ppt/theme/theme1.xml><?xml version="1.0" encoding="utf-8"?>
<a:theme xmlns:a="http://schemas.openxmlformats.org/drawingml/2006/main" name="Naujas šablonas">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52E4A45DAF8D469CF4216EE84BA997" ma:contentTypeVersion="10" ma:contentTypeDescription="Create a new document." ma:contentTypeScope="" ma:versionID="51bcc94ac5a8838f4ca9208bb123e22f">
  <xsd:schema xmlns:xsd="http://www.w3.org/2001/XMLSchema" xmlns:xs="http://www.w3.org/2001/XMLSchema" xmlns:p="http://schemas.microsoft.com/office/2006/metadata/properties" xmlns:ns2="dcfe1c70-76c6-4fe1-bdab-7c9988a485ba" xmlns:ns3="59cdaf9e-5593-4d54-a1c1-981be0aca4c5" targetNamespace="http://schemas.microsoft.com/office/2006/metadata/properties" ma:root="true" ma:fieldsID="b5fc456cbb88fe1edde88c1992deb991" ns2:_="" ns3:_="">
    <xsd:import namespace="dcfe1c70-76c6-4fe1-bdab-7c9988a485ba"/>
    <xsd:import namespace="59cdaf9e-5593-4d54-a1c1-981be0aca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e1c70-76c6-4fe1-bdab-7c9988a48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9cdaf9e-5593-4d54-a1c1-981be0aca4c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308C4-E203-411F-A194-382CB44814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e1c70-76c6-4fe1-bdab-7c9988a485ba"/>
    <ds:schemaRef ds:uri="59cdaf9e-5593-4d54-a1c1-981be0aca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4D4AE-EA9C-4776-BA40-AA3E900CF4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60E331-78A6-4783-917A-FC08CB08BB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Naujas šablonas</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Naujas šablonas</vt:lpstr>
      <vt:lpstr>Javascript Objektai</vt:lpstr>
      <vt:lpstr>Šiandien išmoksite</vt:lpstr>
      <vt:lpstr>Javascript Objektai I</vt:lpstr>
      <vt:lpstr>Javascript Objektai II</vt:lpstr>
      <vt:lpstr>Javascript Objektai III</vt:lpstr>
      <vt:lpstr>PowerPoint Presentation</vt:lpstr>
      <vt:lpstr>PowerPoint Presentation</vt:lpstr>
      <vt:lpstr>PowerPoint Presentation</vt:lpstr>
      <vt:lpstr>Naudinga informacija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sintaksė, stiliaus taisyklės</dc:title>
  <dc:creator>Microsoft Office User</dc:creator>
  <cp:revision>573</cp:revision>
  <dcterms:created xsi:type="dcterms:W3CDTF">2020-08-12T19:08:34Z</dcterms:created>
  <dcterms:modified xsi:type="dcterms:W3CDTF">2021-10-11T02:46:49Z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0x010100A052E4A45DAF8D469CF4216EE84BA997</vt:lpwstr>
  </property>
</Properties>
</file>