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5"/>
  </p:notesMasterIdLst>
  <p:sldIdLst>
    <p:sldId id="256" r:id="rId5"/>
    <p:sldId id="257" r:id="rId6"/>
    <p:sldId id="281" r:id="rId7"/>
    <p:sldId id="282" r:id="rId8"/>
    <p:sldId id="283" r:id="rId9"/>
    <p:sldId id="289" r:id="rId10"/>
    <p:sldId id="286" r:id="rId11"/>
    <p:sldId id="290" r:id="rId12"/>
    <p:sldId id="291" r:id="rId13"/>
    <p:sldId id="273"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8EB1A-490B-E0AA-811C-0647749436A0}" v="8643" dt="2021-09-13T11:54:47.628"/>
    <p1510:client id="{6B508220-8ADE-492D-BF27-9FA5AEF2483E}" v="1697" dt="2021-09-12T17:09:25.844"/>
    <p1510:client id="{73BDEE53-3A66-80A5-5876-100FD9715AFA}" v="3265" dt="2021-09-22T13:44:12.277"/>
    <p1510:client id="{8DEB05D3-6CCA-73C9-F088-F837CBA0F7CC}" v="916" dt="2021-09-22T17:33:51.149"/>
    <p1510:client id="{A5DB3ACE-2244-02F8-7531-C6771CDDD82B}" v="1951" dt="2021-09-21T14:17:54.413"/>
    <p1510:client id="{BBAD383A-275C-61E6-408E-74A932F866D1}" v="1941" dt="2021-09-27T13:54:37.665"/>
    <p1510:client id="{D1D121C2-DF4E-4F92-AC09-688DC99D31B3}" v="2297" dt="2021-09-28T16:13:16.225"/>
    <p1510:client id="{DB58A7FF-90CD-FD99-5FF9-BC88C0262606}" v="84" dt="2021-09-13T12:12:23.987"/>
    <p1510:client id="{DD693FB9-10DF-4D0D-B0CB-8AC282FE7BC2}" v="24" dt="2021-09-20T12:12:00.212"/>
    <p1510:client id="{DEE40425-AC29-4982-A3B3-8C4C5F95C3EE}" v="41" dt="2021-09-28T17:02:52.238"/>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BBAD383A-275C-61E6-408E-74A932F866D1}"/>
    <pc:docChg chg="addSld modSld">
      <pc:chgData name="Aistė Župerkaitė" userId="S::aiste.zuperkaite@codeacademylt.onmicrosoft.com::cbda233b-6598-49a0-a7bc-42a7fc6cf429" providerId="AD" clId="Web-{BBAD383A-275C-61E6-408E-74A932F866D1}" dt="2021-09-27T13:54:37.665" v="1942" actId="20577"/>
      <pc:docMkLst>
        <pc:docMk/>
      </pc:docMkLst>
      <pc:sldChg chg="modSp">
        <pc:chgData name="Aistė Župerkaitė" userId="S::aiste.zuperkaite@codeacademylt.onmicrosoft.com::cbda233b-6598-49a0-a7bc-42a7fc6cf429" providerId="AD" clId="Web-{BBAD383A-275C-61E6-408E-74A932F866D1}" dt="2021-09-27T13:17:24.684" v="28" actId="14100"/>
        <pc:sldMkLst>
          <pc:docMk/>
          <pc:sldMk cId="0" sldId="256"/>
        </pc:sldMkLst>
        <pc:spChg chg="mod">
          <ac:chgData name="Aistė Župerkaitė" userId="S::aiste.zuperkaite@codeacademylt.onmicrosoft.com::cbda233b-6598-49a0-a7bc-42a7fc6cf429" providerId="AD" clId="Web-{BBAD383A-275C-61E6-408E-74A932F866D1}" dt="2021-09-27T13:17:24.684" v="28" actId="14100"/>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BBAD383A-275C-61E6-408E-74A932F866D1}" dt="2021-09-27T13:18:45.874" v="95" actId="20577"/>
        <pc:sldMkLst>
          <pc:docMk/>
          <pc:sldMk cId="0" sldId="257"/>
        </pc:sldMkLst>
        <pc:spChg chg="add mod">
          <ac:chgData name="Aistė Župerkaitė" userId="S::aiste.zuperkaite@codeacademylt.onmicrosoft.com::cbda233b-6598-49a0-a7bc-42a7fc6cf429" providerId="AD" clId="Web-{BBAD383A-275C-61E6-408E-74A932F866D1}" dt="2021-09-27T13:18:25.654" v="86" actId="20577"/>
          <ac:spMkLst>
            <pc:docMk/>
            <pc:sldMk cId="0" sldId="257"/>
            <ac:spMk id="2" creationId="{7FEBA6CE-FB27-466A-8A19-FAAFA1998716}"/>
          </ac:spMkLst>
        </pc:spChg>
        <pc:spChg chg="add mod">
          <ac:chgData name="Aistė Župerkaitė" userId="S::aiste.zuperkaite@codeacademylt.onmicrosoft.com::cbda233b-6598-49a0-a7bc-42a7fc6cf429" providerId="AD" clId="Web-{BBAD383A-275C-61E6-408E-74A932F866D1}" dt="2021-09-27T13:17:56.185" v="58" actId="20577"/>
          <ac:spMkLst>
            <pc:docMk/>
            <pc:sldMk cId="0" sldId="257"/>
            <ac:spMk id="6" creationId="{6AD77D43-E028-41CD-AC07-EB370F673F66}"/>
          </ac:spMkLst>
        </pc:spChg>
        <pc:spChg chg="add mod">
          <ac:chgData name="Aistė Župerkaitė" userId="S::aiste.zuperkaite@codeacademylt.onmicrosoft.com::cbda233b-6598-49a0-a7bc-42a7fc6cf429" providerId="AD" clId="Web-{BBAD383A-275C-61E6-408E-74A932F866D1}" dt="2021-09-27T13:18:35.077" v="89" actId="20577"/>
          <ac:spMkLst>
            <pc:docMk/>
            <pc:sldMk cId="0" sldId="257"/>
            <ac:spMk id="9" creationId="{A820B7DC-EC2C-4771-AD79-2E2A3545E4F1}"/>
          </ac:spMkLst>
        </pc:spChg>
        <pc:spChg chg="add mod">
          <ac:chgData name="Aistė Župerkaitė" userId="S::aiste.zuperkaite@codeacademylt.onmicrosoft.com::cbda233b-6598-49a0-a7bc-42a7fc6cf429" providerId="AD" clId="Web-{BBAD383A-275C-61E6-408E-74A932F866D1}" dt="2021-09-27T13:18:45.874" v="95" actId="20577"/>
          <ac:spMkLst>
            <pc:docMk/>
            <pc:sldMk cId="0" sldId="257"/>
            <ac:spMk id="10" creationId="{8F6D5C89-B417-42F0-A078-62C170BA4EE2}"/>
          </ac:spMkLst>
        </pc:spChg>
        <pc:spChg chg="mod">
          <ac:chgData name="Aistė Župerkaitė" userId="S::aiste.zuperkaite@codeacademylt.onmicrosoft.com::cbda233b-6598-49a0-a7bc-42a7fc6cf429" providerId="AD" clId="Web-{BBAD383A-275C-61E6-408E-74A932F866D1}" dt="2021-09-27T13:17:45.403" v="55" actId="20577"/>
          <ac:spMkLst>
            <pc:docMk/>
            <pc:sldMk cId="0" sldId="257"/>
            <ac:spMk id="113" creationId="{00000000-0000-0000-0000-000000000000}"/>
          </ac:spMkLst>
        </pc:spChg>
      </pc:sldChg>
      <pc:sldChg chg="addSp modSp">
        <pc:chgData name="Aistė Župerkaitė" userId="S::aiste.zuperkaite@codeacademylt.onmicrosoft.com::cbda233b-6598-49a0-a7bc-42a7fc6cf429" providerId="AD" clId="Web-{BBAD383A-275C-61E6-408E-74A932F866D1}" dt="2021-09-27T13:54:37.665" v="1942" actId="20577"/>
        <pc:sldMkLst>
          <pc:docMk/>
          <pc:sldMk cId="850928421" sldId="280"/>
        </pc:sldMkLst>
        <pc:spChg chg="mod">
          <ac:chgData name="Aistė Župerkaitė" userId="S::aiste.zuperkaite@codeacademylt.onmicrosoft.com::cbda233b-6598-49a0-a7bc-42a7fc6cf429" providerId="AD" clId="Web-{BBAD383A-275C-61E6-408E-74A932F866D1}" dt="2021-09-27T13:54:37.665" v="1942"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BBAD383A-275C-61E6-408E-74A932F866D1}" dt="2021-09-27T13:49:42.907" v="1726" actId="20577"/>
          <ac:spMkLst>
            <pc:docMk/>
            <pc:sldMk cId="850928421" sldId="280"/>
            <ac:spMk id="159" creationId="{00000000-0000-0000-0000-000000000000}"/>
          </ac:spMkLst>
        </pc:spChg>
        <pc:picChg chg="add mod">
          <ac:chgData name="Aistė Župerkaitė" userId="S::aiste.zuperkaite@codeacademylt.onmicrosoft.com::cbda233b-6598-49a0-a7bc-42a7fc6cf429" providerId="AD" clId="Web-{BBAD383A-275C-61E6-408E-74A932F866D1}" dt="2021-09-27T13:52:47.678" v="1885" actId="14100"/>
          <ac:picMkLst>
            <pc:docMk/>
            <pc:sldMk cId="850928421" sldId="280"/>
            <ac:picMk id="2" creationId="{DFB4AAB2-BCE6-4213-A0E0-B728481EE80F}"/>
          </ac:picMkLst>
        </pc:picChg>
      </pc:sldChg>
      <pc:sldChg chg="modSp">
        <pc:chgData name="Aistė Župerkaitė" userId="S::aiste.zuperkaite@codeacademylt.onmicrosoft.com::cbda233b-6598-49a0-a7bc-42a7fc6cf429" providerId="AD" clId="Web-{BBAD383A-275C-61E6-408E-74A932F866D1}" dt="2021-09-27T13:23:12.975" v="289" actId="20577"/>
        <pc:sldMkLst>
          <pc:docMk/>
          <pc:sldMk cId="307984535" sldId="281"/>
        </pc:sldMkLst>
        <pc:spChg chg="mod">
          <ac:chgData name="Aistė Župerkaitė" userId="S::aiste.zuperkaite@codeacademylt.onmicrosoft.com::cbda233b-6598-49a0-a7bc-42a7fc6cf429" providerId="AD" clId="Web-{BBAD383A-275C-61E6-408E-74A932F866D1}" dt="2021-09-27T13:23:12.975" v="289"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BBAD383A-275C-61E6-408E-74A932F866D1}" dt="2021-09-27T13:19:04.249" v="113"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BBAD383A-275C-61E6-408E-74A932F866D1}" dt="2021-09-27T13:19:16.921" v="125" actId="20577"/>
          <ac:spMkLst>
            <pc:docMk/>
            <pc:sldMk cId="307984535" sldId="281"/>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0:35.221" v="717" actId="20577"/>
        <pc:sldMkLst>
          <pc:docMk/>
          <pc:sldMk cId="2790827289" sldId="282"/>
        </pc:sldMkLst>
        <pc:spChg chg="mod">
          <ac:chgData name="Aistė Župerkaitė" userId="S::aiste.zuperkaite@codeacademylt.onmicrosoft.com::cbda233b-6598-49a0-a7bc-42a7fc6cf429" providerId="AD" clId="Web-{BBAD383A-275C-61E6-408E-74A932F866D1}" dt="2021-09-27T13:30:35.221" v="71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BBAD383A-275C-61E6-408E-74A932F866D1}" dt="2021-09-27T13:26:06.964" v="485"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BBAD383A-275C-61E6-408E-74A932F866D1}" dt="2021-09-27T13:24:30.102" v="351"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3:15.678" v="816" actId="20577"/>
        <pc:sldMkLst>
          <pc:docMk/>
          <pc:sldMk cId="2296349497" sldId="283"/>
        </pc:sldMkLst>
        <pc:spChg chg="mod">
          <ac:chgData name="Aistė Župerkaitė" userId="S::aiste.zuperkaite@codeacademylt.onmicrosoft.com::cbda233b-6598-49a0-a7bc-42a7fc6cf429" providerId="AD" clId="Web-{BBAD383A-275C-61E6-408E-74A932F866D1}" dt="2021-09-27T13:33:15.678" v="816"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BBAD383A-275C-61E6-408E-74A932F866D1}" dt="2021-09-27T13:26:24.808" v="50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BBAD383A-275C-61E6-408E-74A932F866D1}" dt="2021-09-27T13:26:19.323" v="505" actId="20577"/>
          <ac:spMkLst>
            <pc:docMk/>
            <pc:sldMk cId="2296349497" sldId="283"/>
            <ac:spMk id="120" creationId="{00000000-0000-0000-0000-000000000000}"/>
          </ac:spMkLst>
        </pc:spChg>
      </pc:sldChg>
      <pc:sldChg chg="addSp delSp modSp">
        <pc:chgData name="Aistė Župerkaitė" userId="S::aiste.zuperkaite@codeacademylt.onmicrosoft.com::cbda233b-6598-49a0-a7bc-42a7fc6cf429" providerId="AD" clId="Web-{BBAD383A-275C-61E6-408E-74A932F866D1}" dt="2021-09-27T13:50:57.784" v="1770" actId="20577"/>
        <pc:sldMkLst>
          <pc:docMk/>
          <pc:sldMk cId="1989166463" sldId="286"/>
        </pc:sldMkLst>
        <pc:spChg chg="add del mod">
          <ac:chgData name="Aistė Župerkaitė" userId="S::aiste.zuperkaite@codeacademylt.onmicrosoft.com::cbda233b-6598-49a0-a7bc-42a7fc6cf429" providerId="AD" clId="Web-{BBAD383A-275C-61E6-408E-74A932F866D1}" dt="2021-09-27T13:34:20.320" v="882"/>
          <ac:spMkLst>
            <pc:docMk/>
            <pc:sldMk cId="1989166463" sldId="286"/>
            <ac:spMk id="2" creationId="{B4285741-16F5-4778-A34A-67D195B929F4}"/>
          </ac:spMkLst>
        </pc:spChg>
        <pc:spChg chg="mod">
          <ac:chgData name="Aistė Župerkaitė" userId="S::aiste.zuperkaite@codeacademylt.onmicrosoft.com::cbda233b-6598-49a0-a7bc-42a7fc6cf429" providerId="AD" clId="Web-{BBAD383A-275C-61E6-408E-74A932F866D1}" dt="2021-09-27T13:50:57.784" v="1770"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BBAD383A-275C-61E6-408E-74A932F866D1}" dt="2021-09-27T13:33:30.100" v="824" actId="20577"/>
          <ac:spMkLst>
            <pc:docMk/>
            <pc:sldMk cId="1989166463" sldId="286"/>
            <ac:spMk id="159" creationId="{00000000-0000-0000-0000-000000000000}"/>
          </ac:spMkLst>
        </pc:spChg>
        <pc:picChg chg="add del mod">
          <ac:chgData name="Aistė Župerkaitė" userId="S::aiste.zuperkaite@codeacademylt.onmicrosoft.com::cbda233b-6598-49a0-a7bc-42a7fc6cf429" providerId="AD" clId="Web-{BBAD383A-275C-61E6-408E-74A932F866D1}" dt="2021-09-27T13:44:35.087" v="1544"/>
          <ac:picMkLst>
            <pc:docMk/>
            <pc:sldMk cId="1989166463" sldId="286"/>
            <ac:picMk id="3" creationId="{9F50E655-0682-4556-9696-00A4FAF059AB}"/>
          </ac:picMkLst>
        </pc:picChg>
        <pc:picChg chg="add mod">
          <ac:chgData name="Aistė Župerkaitė" userId="S::aiste.zuperkaite@codeacademylt.onmicrosoft.com::cbda233b-6598-49a0-a7bc-42a7fc6cf429" providerId="AD" clId="Web-{BBAD383A-275C-61E6-408E-74A932F866D1}" dt="2021-09-27T13:43:58.086" v="1543" actId="1076"/>
          <ac:picMkLst>
            <pc:docMk/>
            <pc:sldMk cId="1989166463" sldId="286"/>
            <ac:picMk id="4" creationId="{DB0F3EAF-25FF-48B6-9160-5C5B1D0C8877}"/>
          </ac:picMkLst>
        </pc:picChg>
        <pc:picChg chg="add mod">
          <ac:chgData name="Aistė Župerkaitė" userId="S::aiste.zuperkaite@codeacademylt.onmicrosoft.com::cbda233b-6598-49a0-a7bc-42a7fc6cf429" providerId="AD" clId="Web-{BBAD383A-275C-61E6-408E-74A932F866D1}" dt="2021-09-27T13:44:41.509" v="1547" actId="1076"/>
          <ac:picMkLst>
            <pc:docMk/>
            <pc:sldMk cId="1989166463" sldId="286"/>
            <ac:picMk id="5" creationId="{43891CD8-CAA6-4189-B5DD-39D83B864D72}"/>
          </ac:picMkLst>
        </pc:picChg>
      </pc:sldChg>
      <pc:sldChg chg="addSp modSp">
        <pc:chgData name="Aistė Župerkaitė" userId="S::aiste.zuperkaite@codeacademylt.onmicrosoft.com::cbda233b-6598-49a0-a7bc-42a7fc6cf429" providerId="AD" clId="Web-{BBAD383A-275C-61E6-408E-74A932F866D1}" dt="2021-09-27T13:50:53.909" v="1768" actId="20577"/>
        <pc:sldMkLst>
          <pc:docMk/>
          <pc:sldMk cId="1841527565" sldId="287"/>
        </pc:sldMkLst>
        <pc:spChg chg="mod">
          <ac:chgData name="Aistė Župerkaitė" userId="S::aiste.zuperkaite@codeacademylt.onmicrosoft.com::cbda233b-6598-49a0-a7bc-42a7fc6cf429" providerId="AD" clId="Web-{BBAD383A-275C-61E6-408E-74A932F866D1}" dt="2021-09-27T13:50:53.909" v="1768"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BBAD383A-275C-61E6-408E-74A932F866D1}" dt="2021-09-27T13:45:23.479" v="1555" actId="20577"/>
          <ac:spMkLst>
            <pc:docMk/>
            <pc:sldMk cId="1841527565" sldId="287"/>
            <ac:spMk id="159" creationId="{00000000-0000-0000-0000-000000000000}"/>
          </ac:spMkLst>
        </pc:spChg>
        <pc:picChg chg="add mod">
          <ac:chgData name="Aistė Župerkaitė" userId="S::aiste.zuperkaite@codeacademylt.onmicrosoft.com::cbda233b-6598-49a0-a7bc-42a7fc6cf429" providerId="AD" clId="Web-{BBAD383A-275C-61E6-408E-74A932F866D1}" dt="2021-09-27T13:48:40.312" v="1707" actId="1076"/>
          <ac:picMkLst>
            <pc:docMk/>
            <pc:sldMk cId="1841527565" sldId="287"/>
            <ac:picMk id="2" creationId="{52024641-047A-4B44-A077-E82B1DF1D8FC}"/>
          </ac:picMkLst>
        </pc:picChg>
        <pc:picChg chg="add mod">
          <ac:chgData name="Aistė Župerkaitė" userId="S::aiste.zuperkaite@codeacademylt.onmicrosoft.com::cbda233b-6598-49a0-a7bc-42a7fc6cf429" providerId="AD" clId="Web-{BBAD383A-275C-61E6-408E-74A932F866D1}" dt="2021-09-27T13:49:09.750" v="1712" actId="1076"/>
          <ac:picMkLst>
            <pc:docMk/>
            <pc:sldMk cId="1841527565" sldId="287"/>
            <ac:picMk id="3" creationId="{8D6A9552-8A00-4249-9508-E7E696316A5A}"/>
          </ac:picMkLst>
        </pc:picChg>
      </pc:sldChg>
      <pc:sldChg chg="addSp delSp modSp add replId">
        <pc:chgData name="Aistė Župerkaitė" userId="S::aiste.zuperkaite@codeacademylt.onmicrosoft.com::cbda233b-6598-49a0-a7bc-42a7fc6cf429" providerId="AD" clId="Web-{BBAD383A-275C-61E6-408E-74A932F866D1}" dt="2021-09-27T13:54:31.649" v="1930" actId="20577"/>
        <pc:sldMkLst>
          <pc:docMk/>
          <pc:sldMk cId="4146221619" sldId="288"/>
        </pc:sldMkLst>
        <pc:spChg chg="mod">
          <ac:chgData name="Aistė Župerkaitė" userId="S::aiste.zuperkaite@codeacademylt.onmicrosoft.com::cbda233b-6598-49a0-a7bc-42a7fc6cf429" providerId="AD" clId="Web-{BBAD383A-275C-61E6-408E-74A932F866D1}" dt="2021-09-27T13:54:31.649" v="1930" actId="20577"/>
          <ac:spMkLst>
            <pc:docMk/>
            <pc:sldMk cId="4146221619" sldId="288"/>
            <ac:spMk id="8" creationId="{15D3C811-C858-4A5D-861A-D0CD1D72FD38}"/>
          </ac:spMkLst>
        </pc:spChg>
        <pc:spChg chg="mod">
          <ac:chgData name="Aistė Župerkaitė" userId="S::aiste.zuperkaite@codeacademylt.onmicrosoft.com::cbda233b-6598-49a0-a7bc-42a7fc6cf429" providerId="AD" clId="Web-{BBAD383A-275C-61E6-408E-74A932F866D1}" dt="2021-09-27T13:53:14.757" v="1915" actId="20577"/>
          <ac:spMkLst>
            <pc:docMk/>
            <pc:sldMk cId="4146221619" sldId="288"/>
            <ac:spMk id="159" creationId="{00000000-0000-0000-0000-000000000000}"/>
          </ac:spMkLst>
        </pc:spChg>
        <pc:picChg chg="del">
          <ac:chgData name="Aistė Župerkaitė" userId="S::aiste.zuperkaite@codeacademylt.onmicrosoft.com::cbda233b-6598-49a0-a7bc-42a7fc6cf429" providerId="AD" clId="Web-{BBAD383A-275C-61E6-408E-74A932F866D1}" dt="2021-09-27T13:53:42.273" v="1924"/>
          <ac:picMkLst>
            <pc:docMk/>
            <pc:sldMk cId="4146221619" sldId="288"/>
            <ac:picMk id="2" creationId="{DFB4AAB2-BCE6-4213-A0E0-B728481EE80F}"/>
          </ac:picMkLst>
        </pc:picChg>
        <pc:picChg chg="add mod">
          <ac:chgData name="Aistė Župerkaitė" userId="S::aiste.zuperkaite@codeacademylt.onmicrosoft.com::cbda233b-6598-49a0-a7bc-42a7fc6cf429" providerId="AD" clId="Web-{BBAD383A-275C-61E6-408E-74A932F866D1}" dt="2021-09-27T13:54:25.368" v="1928" actId="1076"/>
          <ac:picMkLst>
            <pc:docMk/>
            <pc:sldMk cId="4146221619" sldId="288"/>
            <ac:picMk id="3" creationId="{02AEB339-33B5-4B95-B371-0FCA9636638D}"/>
          </ac:picMkLst>
        </pc:picChg>
      </pc:sldChg>
    </pc:docChg>
  </pc:docChgLst>
  <pc:docChgLst>
    <pc:chgData name="Aistė Župerkaitė" userId="S::aiste.zuperkaite@codeacademylt.onmicrosoft.com::cbda233b-6598-49a0-a7bc-42a7fc6cf429" providerId="AD" clId="Web-{D1D121C2-DF4E-4F92-AC09-688DC99D31B3}"/>
    <pc:docChg chg="addSld delSld modSld">
      <pc:chgData name="Aistė Župerkaitė" userId="S::aiste.zuperkaite@codeacademylt.onmicrosoft.com::cbda233b-6598-49a0-a7bc-42a7fc6cf429" providerId="AD" clId="Web-{D1D121C2-DF4E-4F92-AC09-688DC99D31B3}" dt="2021-09-28T16:13:16.225" v="2276" actId="14100"/>
      <pc:docMkLst>
        <pc:docMk/>
      </pc:docMkLst>
      <pc:sldChg chg="modSp">
        <pc:chgData name="Aistė Župerkaitė" userId="S::aiste.zuperkaite@codeacademylt.onmicrosoft.com::cbda233b-6598-49a0-a7bc-42a7fc6cf429" providerId="AD" clId="Web-{D1D121C2-DF4E-4F92-AC09-688DC99D31B3}" dt="2021-09-28T13:41:26.389" v="15" actId="20577"/>
        <pc:sldMkLst>
          <pc:docMk/>
          <pc:sldMk cId="0" sldId="256"/>
        </pc:sldMkLst>
        <pc:spChg chg="mod">
          <ac:chgData name="Aistė Župerkaitė" userId="S::aiste.zuperkaite@codeacademylt.onmicrosoft.com::cbda233b-6598-49a0-a7bc-42a7fc6cf429" providerId="AD" clId="Web-{D1D121C2-DF4E-4F92-AC09-688DC99D31B3}" dt="2021-09-28T13:41:26.389" v="15"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D1D121C2-DF4E-4F92-AC09-688DC99D31B3}" dt="2021-09-28T13:41:53.906" v="47" actId="20577"/>
        <pc:sldMkLst>
          <pc:docMk/>
          <pc:sldMk cId="0" sldId="257"/>
        </pc:sldMkLst>
        <pc:spChg chg="mod">
          <ac:chgData name="Aistė Župerkaitė" userId="S::aiste.zuperkaite@codeacademylt.onmicrosoft.com::cbda233b-6598-49a0-a7bc-42a7fc6cf429" providerId="AD" clId="Web-{D1D121C2-DF4E-4F92-AC09-688DC99D31B3}" dt="2021-09-28T13:41:38.140" v="31" actId="20577"/>
          <ac:spMkLst>
            <pc:docMk/>
            <pc:sldMk cId="0" sldId="257"/>
            <ac:spMk id="2" creationId="{7FEBA6CE-FB27-466A-8A19-FAAFA1998716}"/>
          </ac:spMkLst>
        </pc:spChg>
        <pc:spChg chg="mod">
          <ac:chgData name="Aistė Župerkaitė" userId="S::aiste.zuperkaite@codeacademylt.onmicrosoft.com::cbda233b-6598-49a0-a7bc-42a7fc6cf429" providerId="AD" clId="Web-{D1D121C2-DF4E-4F92-AC09-688DC99D31B3}" dt="2021-09-28T13:41:53.906" v="47" actId="20577"/>
          <ac:spMkLst>
            <pc:docMk/>
            <pc:sldMk cId="0" sldId="257"/>
            <ac:spMk id="10" creationId="{8F6D5C89-B417-42F0-A078-62C170BA4EE2}"/>
          </ac:spMkLst>
        </pc:spChg>
        <pc:spChg chg="mod">
          <ac:chgData name="Aistė Župerkaitė" userId="S::aiste.zuperkaite@codeacademylt.onmicrosoft.com::cbda233b-6598-49a0-a7bc-42a7fc6cf429" providerId="AD" clId="Web-{D1D121C2-DF4E-4F92-AC09-688DC99D31B3}" dt="2021-09-28T13:41:51.703" v="46"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1D121C2-DF4E-4F92-AC09-688DC99D31B3}" dt="2021-09-28T14:55:29.680" v="1582"/>
        <pc:sldMkLst>
          <pc:docMk/>
          <pc:sldMk cId="850928421" sldId="280"/>
        </pc:sldMkLst>
      </pc:sldChg>
      <pc:sldChg chg="addSp modSp">
        <pc:chgData name="Aistė Župerkaitė" userId="S::aiste.zuperkaite@codeacademylt.onmicrosoft.com::cbda233b-6598-49a0-a7bc-42a7fc6cf429" providerId="AD" clId="Web-{D1D121C2-DF4E-4F92-AC09-688DC99D31B3}" dt="2021-09-28T13:44:26.212" v="118" actId="20577"/>
        <pc:sldMkLst>
          <pc:docMk/>
          <pc:sldMk cId="307984535" sldId="281"/>
        </pc:sldMkLst>
        <pc:spChg chg="mod">
          <ac:chgData name="Aistė Župerkaitė" userId="S::aiste.zuperkaite@codeacademylt.onmicrosoft.com::cbda233b-6598-49a0-a7bc-42a7fc6cf429" providerId="AD" clId="Web-{D1D121C2-DF4E-4F92-AC09-688DC99D31B3}" dt="2021-09-28T13:44:26.212" v="118"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D1D121C2-DF4E-4F92-AC09-688DC99D31B3}" dt="2021-09-28T13:43:22.958" v="56"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D1D121C2-DF4E-4F92-AC09-688DC99D31B3}" dt="2021-09-28T13:42:00.688" v="49" actId="20577"/>
          <ac:spMkLst>
            <pc:docMk/>
            <pc:sldMk cId="307984535" sldId="281"/>
            <ac:spMk id="120" creationId="{00000000-0000-0000-0000-000000000000}"/>
          </ac:spMkLst>
        </pc:spChg>
        <pc:picChg chg="add mod">
          <ac:chgData name="Aistė Župerkaitė" userId="S::aiste.zuperkaite@codeacademylt.onmicrosoft.com::cbda233b-6598-49a0-a7bc-42a7fc6cf429" providerId="AD" clId="Web-{D1D121C2-DF4E-4F92-AC09-688DC99D31B3}" dt="2021-09-28T13:43:45.647" v="73" actId="14100"/>
          <ac:picMkLst>
            <pc:docMk/>
            <pc:sldMk cId="307984535" sldId="281"/>
            <ac:picMk id="2" creationId="{0EEA53E8-6275-40A3-A162-56DEBD629581}"/>
          </ac:picMkLst>
        </pc:picChg>
      </pc:sldChg>
      <pc:sldChg chg="modSp">
        <pc:chgData name="Aistė Župerkaitė" userId="S::aiste.zuperkaite@codeacademylt.onmicrosoft.com::cbda233b-6598-49a0-a7bc-42a7fc6cf429" providerId="AD" clId="Web-{D1D121C2-DF4E-4F92-AC09-688DC99D31B3}" dt="2021-09-28T16:03:04.429" v="1882" actId="20577"/>
        <pc:sldMkLst>
          <pc:docMk/>
          <pc:sldMk cId="2790827289" sldId="282"/>
        </pc:sldMkLst>
        <pc:spChg chg="mod">
          <ac:chgData name="Aistė Župerkaitė" userId="S::aiste.zuperkaite@codeacademylt.onmicrosoft.com::cbda233b-6598-49a0-a7bc-42a7fc6cf429" providerId="AD" clId="Web-{D1D121C2-DF4E-4F92-AC09-688DC99D31B3}" dt="2021-09-28T16:03:04.429" v="1882"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D1D121C2-DF4E-4F92-AC09-688DC99D31B3}" dt="2021-09-28T13:44:36.136" v="124"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D1D121C2-DF4E-4F92-AC09-688DC99D31B3}" dt="2021-09-28T13:44:30.884" v="119"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D1D121C2-DF4E-4F92-AC09-688DC99D31B3}" dt="2021-09-28T14:47:27.628" v="1222" actId="20577"/>
        <pc:sldMkLst>
          <pc:docMk/>
          <pc:sldMk cId="2296349497" sldId="283"/>
        </pc:sldMkLst>
        <pc:spChg chg="mod">
          <ac:chgData name="Aistė Župerkaitė" userId="S::aiste.zuperkaite@codeacademylt.onmicrosoft.com::cbda233b-6598-49a0-a7bc-42a7fc6cf429" providerId="AD" clId="Web-{D1D121C2-DF4E-4F92-AC09-688DC99D31B3}" dt="2021-09-28T14:47:27.628" v="122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D1D121C2-DF4E-4F92-AC09-688DC99D31B3}" dt="2021-09-28T14:05:04.705" v="714"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D1D121C2-DF4E-4F92-AC09-688DC99D31B3}" dt="2021-09-28T14:04:59.674" v="705" actId="20577"/>
          <ac:spMkLst>
            <pc:docMk/>
            <pc:sldMk cId="2296349497" sldId="283"/>
            <ac:spMk id="120" creationId="{00000000-0000-0000-0000-000000000000}"/>
          </ac:spMkLst>
        </pc:spChg>
      </pc:sldChg>
      <pc:sldChg chg="delSp modSp">
        <pc:chgData name="Aistė Župerkaitė" userId="S::aiste.zuperkaite@codeacademylt.onmicrosoft.com::cbda233b-6598-49a0-a7bc-42a7fc6cf429" providerId="AD" clId="Web-{D1D121C2-DF4E-4F92-AC09-688DC99D31B3}" dt="2021-09-28T16:06:58.765" v="1883" actId="20577"/>
        <pc:sldMkLst>
          <pc:docMk/>
          <pc:sldMk cId="1989166463" sldId="286"/>
        </pc:sldMkLst>
        <pc:spChg chg="mod">
          <ac:chgData name="Aistė Župerkaitė" userId="S::aiste.zuperkaite@codeacademylt.onmicrosoft.com::cbda233b-6598-49a0-a7bc-42a7fc6cf429" providerId="AD" clId="Web-{D1D121C2-DF4E-4F92-AC09-688DC99D31B3}" dt="2021-09-28T16:06:58.765" v="1883"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D1D121C2-DF4E-4F92-AC09-688DC99D31B3}" dt="2021-09-28T14:55:55.337" v="1592" actId="20577"/>
          <ac:spMkLst>
            <pc:docMk/>
            <pc:sldMk cId="1989166463" sldId="286"/>
            <ac:spMk id="159" creationId="{00000000-0000-0000-0000-000000000000}"/>
          </ac:spMkLst>
        </pc:spChg>
        <pc:picChg chg="del">
          <ac:chgData name="Aistė Župerkaitė" userId="S::aiste.zuperkaite@codeacademylt.onmicrosoft.com::cbda233b-6598-49a0-a7bc-42a7fc6cf429" providerId="AD" clId="Web-{D1D121C2-DF4E-4F92-AC09-688DC99D31B3}" dt="2021-09-28T14:57:40.291" v="1679"/>
          <ac:picMkLst>
            <pc:docMk/>
            <pc:sldMk cId="1989166463" sldId="286"/>
            <ac:picMk id="4" creationId="{DB0F3EAF-25FF-48B6-9160-5C5B1D0C8877}"/>
          </ac:picMkLst>
        </pc:picChg>
        <pc:picChg chg="del">
          <ac:chgData name="Aistė Župerkaitė" userId="S::aiste.zuperkaite@codeacademylt.onmicrosoft.com::cbda233b-6598-49a0-a7bc-42a7fc6cf429" providerId="AD" clId="Web-{D1D121C2-DF4E-4F92-AC09-688DC99D31B3}" dt="2021-09-28T14:57:39.650" v="1678"/>
          <ac:picMkLst>
            <pc:docMk/>
            <pc:sldMk cId="1989166463" sldId="286"/>
            <ac:picMk id="5" creationId="{43891CD8-CAA6-4189-B5DD-39D83B864D72}"/>
          </ac:picMkLst>
        </pc:picChg>
      </pc:sldChg>
      <pc:sldChg chg="del">
        <pc:chgData name="Aistė Župerkaitė" userId="S::aiste.zuperkaite@codeacademylt.onmicrosoft.com::cbda233b-6598-49a0-a7bc-42a7fc6cf429" providerId="AD" clId="Web-{D1D121C2-DF4E-4F92-AC09-688DC99D31B3}" dt="2021-09-28T14:55:28.243" v="1581"/>
        <pc:sldMkLst>
          <pc:docMk/>
          <pc:sldMk cId="1841527565" sldId="287"/>
        </pc:sldMkLst>
      </pc:sldChg>
      <pc:sldChg chg="del">
        <pc:chgData name="Aistė Župerkaitė" userId="S::aiste.zuperkaite@codeacademylt.onmicrosoft.com::cbda233b-6598-49a0-a7bc-42a7fc6cf429" providerId="AD" clId="Web-{D1D121C2-DF4E-4F92-AC09-688DC99D31B3}" dt="2021-09-28T14:55:30.743" v="1583"/>
        <pc:sldMkLst>
          <pc:docMk/>
          <pc:sldMk cId="4146221619" sldId="288"/>
        </pc:sldMkLst>
      </pc:sldChg>
      <pc:sldChg chg="modSp add replId">
        <pc:chgData name="Aistė Župerkaitė" userId="S::aiste.zuperkaite@codeacademylt.onmicrosoft.com::cbda233b-6598-49a0-a7bc-42a7fc6cf429" providerId="AD" clId="Web-{D1D121C2-DF4E-4F92-AC09-688DC99D31B3}" dt="2021-09-28T14:55:26.664" v="1580" actId="20577"/>
        <pc:sldMkLst>
          <pc:docMk/>
          <pc:sldMk cId="2848036534" sldId="289"/>
        </pc:sldMkLst>
        <pc:spChg chg="mod">
          <ac:chgData name="Aistė Župerkaitė" userId="S::aiste.zuperkaite@codeacademylt.onmicrosoft.com::cbda233b-6598-49a0-a7bc-42a7fc6cf429" providerId="AD" clId="Web-{D1D121C2-DF4E-4F92-AC09-688DC99D31B3}" dt="2021-09-28T14:55:26.664" v="1580" actId="20577"/>
          <ac:spMkLst>
            <pc:docMk/>
            <pc:sldMk cId="2848036534" sldId="289"/>
            <ac:spMk id="5" creationId="{C08BF5E3-398B-48DE-8624-BC32E4D67269}"/>
          </ac:spMkLst>
        </pc:spChg>
      </pc:sldChg>
      <pc:sldChg chg="modSp add replId">
        <pc:chgData name="Aistė Župerkaitė" userId="S::aiste.zuperkaite@codeacademylt.onmicrosoft.com::cbda233b-6598-49a0-a7bc-42a7fc6cf429" providerId="AD" clId="Web-{D1D121C2-DF4E-4F92-AC09-688DC99D31B3}" dt="2021-09-28T16:07:27.954" v="1898" actId="20577"/>
        <pc:sldMkLst>
          <pc:docMk/>
          <pc:sldMk cId="904571309" sldId="290"/>
        </pc:sldMkLst>
        <pc:spChg chg="mod">
          <ac:chgData name="Aistė Župerkaitė" userId="S::aiste.zuperkaite@codeacademylt.onmicrosoft.com::cbda233b-6598-49a0-a7bc-42a7fc6cf429" providerId="AD" clId="Web-{D1D121C2-DF4E-4F92-AC09-688DC99D31B3}" dt="2021-09-28T16:07:27.954" v="1898" actId="20577"/>
          <ac:spMkLst>
            <pc:docMk/>
            <pc:sldMk cId="904571309" sldId="290"/>
            <ac:spMk id="8" creationId="{15D3C811-C858-4A5D-861A-D0CD1D72FD38}"/>
          </ac:spMkLst>
        </pc:spChg>
      </pc:sldChg>
      <pc:sldChg chg="addSp modSp add replId">
        <pc:chgData name="Aistė Župerkaitė" userId="S::aiste.zuperkaite@codeacademylt.onmicrosoft.com::cbda233b-6598-49a0-a7bc-42a7fc6cf429" providerId="AD" clId="Web-{D1D121C2-DF4E-4F92-AC09-688DC99D31B3}" dt="2021-09-28T16:13:16.225" v="2276" actId="14100"/>
        <pc:sldMkLst>
          <pc:docMk/>
          <pc:sldMk cId="2932905272" sldId="291"/>
        </pc:sldMkLst>
        <pc:spChg chg="mod">
          <ac:chgData name="Aistė Župerkaitė" userId="S::aiste.zuperkaite@codeacademylt.onmicrosoft.com::cbda233b-6598-49a0-a7bc-42a7fc6cf429" providerId="AD" clId="Web-{D1D121C2-DF4E-4F92-AC09-688DC99D31B3}" dt="2021-09-28T16:12:19.143" v="2268" actId="20577"/>
          <ac:spMkLst>
            <pc:docMk/>
            <pc:sldMk cId="2932905272" sldId="291"/>
            <ac:spMk id="8" creationId="{15D3C811-C858-4A5D-861A-D0CD1D72FD38}"/>
          </ac:spMkLst>
        </pc:spChg>
        <pc:picChg chg="add mod">
          <ac:chgData name="Aistė Župerkaitė" userId="S::aiste.zuperkaite@codeacademylt.onmicrosoft.com::cbda233b-6598-49a0-a7bc-42a7fc6cf429" providerId="AD" clId="Web-{D1D121C2-DF4E-4F92-AC09-688DC99D31B3}" dt="2021-09-28T16:12:52.223" v="2271" actId="14100"/>
          <ac:picMkLst>
            <pc:docMk/>
            <pc:sldMk cId="2932905272" sldId="291"/>
            <ac:picMk id="2" creationId="{CE5D5E62-C937-4BD9-9CE8-64BCC564EA84}"/>
          </ac:picMkLst>
        </pc:picChg>
        <pc:picChg chg="add mod">
          <ac:chgData name="Aistė Župerkaitė" userId="S::aiste.zuperkaite@codeacademylt.onmicrosoft.com::cbda233b-6598-49a0-a7bc-42a7fc6cf429" providerId="AD" clId="Web-{D1D121C2-DF4E-4F92-AC09-688DC99D31B3}" dt="2021-09-28T16:13:16.225" v="2276" actId="14100"/>
          <ac:picMkLst>
            <pc:docMk/>
            <pc:sldMk cId="2932905272" sldId="291"/>
            <ac:picMk id="3" creationId="{282405A2-C974-44BD-AC26-225BCDB53DD4}"/>
          </ac:picMkLst>
        </pc:picChg>
        <pc:picChg chg="mod">
          <ac:chgData name="Aistė Župerkaitė" userId="S::aiste.zuperkaite@codeacademylt.onmicrosoft.com::cbda233b-6598-49a0-a7bc-42a7fc6cf429" providerId="AD" clId="Web-{D1D121C2-DF4E-4F92-AC09-688DC99D31B3}" dt="2021-09-28T16:09:02.163" v="1924" actId="1076"/>
          <ac:picMkLst>
            <pc:docMk/>
            <pc:sldMk cId="2932905272" sldId="291"/>
            <ac:picMk id="7" creationId="{2C927D39-7270-48E8-B195-73F46564F97F}"/>
          </ac:picMkLst>
        </pc:picChg>
      </pc:sldChg>
    </pc:docChg>
  </pc:docChgLst>
  <pc:docChgLst>
    <pc:chgData name="Aistė Župerkaitė" userId="S::aiste.zuperkaite@codeacademylt.onmicrosoft.com::cbda233b-6598-49a0-a7bc-42a7fc6cf429" providerId="AD" clId="Web-{A5DB3ACE-2244-02F8-7531-C6771CDDD82B}"/>
    <pc:docChg chg="addSld delSld modSld">
      <pc:chgData name="Aistė Župerkaitė" userId="S::aiste.zuperkaite@codeacademylt.onmicrosoft.com::cbda233b-6598-49a0-a7bc-42a7fc6cf429" providerId="AD" clId="Web-{A5DB3ACE-2244-02F8-7531-C6771CDDD82B}" dt="2021-09-21T14:17:54.413" v="1885" actId="20577"/>
      <pc:docMkLst>
        <pc:docMk/>
      </pc:docMkLst>
      <pc:sldChg chg="modSp">
        <pc:chgData name="Aistė Župerkaitė" userId="S::aiste.zuperkaite@codeacademylt.onmicrosoft.com::cbda233b-6598-49a0-a7bc-42a7fc6cf429" providerId="AD" clId="Web-{A5DB3ACE-2244-02F8-7531-C6771CDDD82B}" dt="2021-09-21T13:07:18.943" v="25" actId="20577"/>
        <pc:sldMkLst>
          <pc:docMk/>
          <pc:sldMk cId="0" sldId="256"/>
        </pc:sldMkLst>
        <pc:spChg chg="mod">
          <ac:chgData name="Aistė Župerkaitė" userId="S::aiste.zuperkaite@codeacademylt.onmicrosoft.com::cbda233b-6598-49a0-a7bc-42a7fc6cf429" providerId="AD" clId="Web-{A5DB3ACE-2244-02F8-7531-C6771CDDD82B}" dt="2021-09-21T13:07:18.943" v="25" actId="20577"/>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A5DB3ACE-2244-02F8-7531-C6771CDDD82B}" dt="2021-09-21T13:07:34.912" v="32" actId="20577"/>
        <pc:sldMkLst>
          <pc:docMk/>
          <pc:sldMk cId="0" sldId="257"/>
        </pc:sldMkLst>
        <pc:spChg chg="del">
          <ac:chgData name="Aistė Župerkaitė" userId="S::aiste.zuperkaite@codeacademylt.onmicrosoft.com::cbda233b-6598-49a0-a7bc-42a7fc6cf429" providerId="AD" clId="Web-{A5DB3ACE-2244-02F8-7531-C6771CDDD82B}" dt="2021-09-21T13:07:27.897" v="29"/>
          <ac:spMkLst>
            <pc:docMk/>
            <pc:sldMk cId="0" sldId="257"/>
            <ac:spMk id="2" creationId="{E07AF67A-E64F-4A91-AD51-99665A5DD32A}"/>
          </ac:spMkLst>
        </pc:spChg>
        <pc:spChg chg="del">
          <ac:chgData name="Aistė Župerkaitė" userId="S::aiste.zuperkaite@codeacademylt.onmicrosoft.com::cbda233b-6598-49a0-a7bc-42a7fc6cf429" providerId="AD" clId="Web-{A5DB3ACE-2244-02F8-7531-C6771CDDD82B}" dt="2021-09-21T13:07:25.725" v="27"/>
          <ac:spMkLst>
            <pc:docMk/>
            <pc:sldMk cId="0" sldId="257"/>
            <ac:spMk id="3" creationId="{C5C346A8-E18D-4BB3-9EA7-F1F07488318A}"/>
          </ac:spMkLst>
        </pc:spChg>
        <pc:spChg chg="del">
          <ac:chgData name="Aistė Župerkaitė" userId="S::aiste.zuperkaite@codeacademylt.onmicrosoft.com::cbda233b-6598-49a0-a7bc-42a7fc6cf429" providerId="AD" clId="Web-{A5DB3ACE-2244-02F8-7531-C6771CDDD82B}" dt="2021-09-21T13:07:26.537" v="28"/>
          <ac:spMkLst>
            <pc:docMk/>
            <pc:sldMk cId="0" sldId="257"/>
            <ac:spMk id="6" creationId="{0ACC4627-A191-4357-B34F-0DD5F2345DBF}"/>
          </ac:spMkLst>
        </pc:spChg>
        <pc:spChg chg="del">
          <ac:chgData name="Aistė Župerkaitė" userId="S::aiste.zuperkaite@codeacademylt.onmicrosoft.com::cbda233b-6598-49a0-a7bc-42a7fc6cf429" providerId="AD" clId="Web-{A5DB3ACE-2244-02F8-7531-C6771CDDD82B}" dt="2021-09-21T13:07:24.396" v="26"/>
          <ac:spMkLst>
            <pc:docMk/>
            <pc:sldMk cId="0" sldId="257"/>
            <ac:spMk id="8" creationId="{B67E93D5-8F06-4D81-AB58-8E521EBFDA5C}"/>
          </ac:spMkLst>
        </pc:spChg>
        <pc:spChg chg="mod">
          <ac:chgData name="Aistė Župerkaitė" userId="S::aiste.zuperkaite@codeacademylt.onmicrosoft.com::cbda233b-6598-49a0-a7bc-42a7fc6cf429" providerId="AD" clId="Web-{A5DB3ACE-2244-02F8-7531-C6771CDDD82B}" dt="2021-09-21T13:07:34.912" v="32" actId="20577"/>
          <ac:spMkLst>
            <pc:docMk/>
            <pc:sldMk cId="0" sldId="257"/>
            <ac:spMk id="113" creationId="{00000000-0000-0000-0000-000000000000}"/>
          </ac:spMkLst>
        </pc:spChg>
      </pc:sldChg>
      <pc:sldChg chg="delSp modSp del">
        <pc:chgData name="Aistė Župerkaitė" userId="S::aiste.zuperkaite@codeacademylt.onmicrosoft.com::cbda233b-6598-49a0-a7bc-42a7fc6cf429" providerId="AD" clId="Web-{A5DB3ACE-2244-02F8-7531-C6771CDDD82B}" dt="2021-09-21T13:46:36.183" v="325"/>
        <pc:sldMkLst>
          <pc:docMk/>
          <pc:sldMk cId="431512032" sldId="274"/>
        </pc:sldMkLst>
        <pc:spChg chg="mod">
          <ac:chgData name="Aistė Župerkaitė" userId="S::aiste.zuperkaite@codeacademylt.onmicrosoft.com::cbda233b-6598-49a0-a7bc-42a7fc6cf429" providerId="AD" clId="Web-{A5DB3ACE-2244-02F8-7531-C6771CDDD82B}" dt="2021-09-21T13:46:10.198" v="318"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A5DB3ACE-2244-02F8-7531-C6771CDDD82B}" dt="2021-09-21T13:42:05.754" v="152" actId="20577"/>
          <ac:spMkLst>
            <pc:docMk/>
            <pc:sldMk cId="431512032" sldId="274"/>
            <ac:spMk id="159" creationId="{00000000-0000-0000-0000-000000000000}"/>
          </ac:spMkLst>
        </pc:spChg>
        <pc:picChg chg="del">
          <ac:chgData name="Aistė Župerkaitė" userId="S::aiste.zuperkaite@codeacademylt.onmicrosoft.com::cbda233b-6598-49a0-a7bc-42a7fc6cf429" providerId="AD" clId="Web-{A5DB3ACE-2244-02F8-7531-C6771CDDD82B}" dt="2021-09-21T13:41:31.957" v="143"/>
          <ac:picMkLst>
            <pc:docMk/>
            <pc:sldMk cId="431512032" sldId="274"/>
            <ac:picMk id="2" creationId="{6C627589-3945-4FC1-A4CB-3851F052D5CB}"/>
          </ac:picMkLst>
        </pc:picChg>
      </pc:sldChg>
      <pc:sldChg chg="modSp">
        <pc:chgData name="Aistė Župerkaitė" userId="S::aiste.zuperkaite@codeacademylt.onmicrosoft.com::cbda233b-6598-49a0-a7bc-42a7fc6cf429" providerId="AD" clId="Web-{A5DB3ACE-2244-02F8-7531-C6771CDDD82B}" dt="2021-09-21T14:03:46.159" v="1087" actId="20577"/>
        <pc:sldMkLst>
          <pc:docMk/>
          <pc:sldMk cId="1654244626" sldId="275"/>
        </pc:sldMkLst>
        <pc:spChg chg="mod">
          <ac:chgData name="Aistė Župerkaitė" userId="S::aiste.zuperkaite@codeacademylt.onmicrosoft.com::cbda233b-6598-49a0-a7bc-42a7fc6cf429" providerId="AD" clId="Web-{A5DB3ACE-2244-02F8-7531-C6771CDDD82B}" dt="2021-09-21T14:03:46.159" v="1087"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A5DB3ACE-2244-02F8-7531-C6771CDDD82B}" dt="2021-09-21T13:52:28.144" v="814"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A5DB3ACE-2244-02F8-7531-C6771CDDD82B}" dt="2021-09-21T14:00:22.342" v="825" actId="20577"/>
          <ac:spMkLst>
            <pc:docMk/>
            <pc:sldMk cId="1654244626" sldId="275"/>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3:49:53.124" v="550" actId="20577"/>
        <pc:sldMkLst>
          <pc:docMk/>
          <pc:sldMk cId="3719674618" sldId="276"/>
        </pc:sldMkLst>
        <pc:spChg chg="mod">
          <ac:chgData name="Aistė Župerkaitė" userId="S::aiste.zuperkaite@codeacademylt.onmicrosoft.com::cbda233b-6598-49a0-a7bc-42a7fc6cf429" providerId="AD" clId="Web-{A5DB3ACE-2244-02F8-7531-C6771CDDD82B}" dt="2021-09-21T13:49:53.124" v="550" actId="20577"/>
          <ac:spMkLst>
            <pc:docMk/>
            <pc:sldMk cId="3719674618" sldId="276"/>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3:52:04.221" v="811" actId="20577"/>
        <pc:sldMkLst>
          <pc:docMk/>
          <pc:sldMk cId="2712451946" sldId="277"/>
        </pc:sldMkLst>
        <pc:spChg chg="mod">
          <ac:chgData name="Aistė Župerkaitė" userId="S::aiste.zuperkaite@codeacademylt.onmicrosoft.com::cbda233b-6598-49a0-a7bc-42a7fc6cf429" providerId="AD" clId="Web-{A5DB3ACE-2244-02F8-7531-C6771CDDD82B}" dt="2021-09-21T13:52:04.221" v="811" actId="20577"/>
          <ac:spMkLst>
            <pc:docMk/>
            <pc:sldMk cId="2712451946" sldId="277"/>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08:24.697" v="1278" actId="20577"/>
        <pc:sldMkLst>
          <pc:docMk/>
          <pc:sldMk cId="3233935285" sldId="278"/>
        </pc:sldMkLst>
        <pc:spChg chg="mod">
          <ac:chgData name="Aistė Župerkaitė" userId="S::aiste.zuperkaite@codeacademylt.onmicrosoft.com::cbda233b-6598-49a0-a7bc-42a7fc6cf429" providerId="AD" clId="Web-{A5DB3ACE-2244-02F8-7531-C6771CDDD82B}" dt="2021-09-21T14:08:24.697" v="1278" actId="20577"/>
          <ac:spMkLst>
            <pc:docMk/>
            <pc:sldMk cId="3233935285" sldId="278"/>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13:13.516" v="1461" actId="20577"/>
        <pc:sldMkLst>
          <pc:docMk/>
          <pc:sldMk cId="3785158848" sldId="279"/>
        </pc:sldMkLst>
        <pc:spChg chg="mod">
          <ac:chgData name="Aistė Župerkaitė" userId="S::aiste.zuperkaite@codeacademylt.onmicrosoft.com::cbda233b-6598-49a0-a7bc-42a7fc6cf429" providerId="AD" clId="Web-{A5DB3ACE-2244-02F8-7531-C6771CDDD82B}" dt="2021-09-21T14:13:13.516" v="1461" actId="20577"/>
          <ac:spMkLst>
            <pc:docMk/>
            <pc:sldMk cId="3785158848" sldId="279"/>
            <ac:spMk id="8" creationId="{15D3C811-C858-4A5D-861A-D0CD1D72FD38}"/>
          </ac:spMkLst>
        </pc:spChg>
        <pc:spChg chg="mod">
          <ac:chgData name="Aistė Župerkaitė" userId="S::aiste.zuperkaite@codeacademylt.onmicrosoft.com::cbda233b-6598-49a0-a7bc-42a7fc6cf429" providerId="AD" clId="Web-{A5DB3ACE-2244-02F8-7531-C6771CDDD82B}" dt="2021-09-21T14:08:38.134" v="1288" actId="20577"/>
          <ac:spMkLst>
            <pc:docMk/>
            <pc:sldMk cId="3785158848" sldId="279"/>
            <ac:spMk id="10" creationId="{E8F76835-AF5C-4552-92A3-7B5B597392F6}"/>
          </ac:spMkLst>
        </pc:spChg>
        <pc:spChg chg="mod">
          <ac:chgData name="Aistė Župerkaitė" userId="S::aiste.zuperkaite@codeacademylt.onmicrosoft.com::cbda233b-6598-49a0-a7bc-42a7fc6cf429" providerId="AD" clId="Web-{A5DB3ACE-2244-02F8-7531-C6771CDDD82B}" dt="2021-09-21T14:08:34.619" v="1287" actId="20577"/>
          <ac:spMkLst>
            <pc:docMk/>
            <pc:sldMk cId="3785158848" sldId="279"/>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4:17:54.413" v="1885" actId="20577"/>
        <pc:sldMkLst>
          <pc:docMk/>
          <pc:sldMk cId="850928421" sldId="280"/>
        </pc:sldMkLst>
        <pc:spChg chg="mod">
          <ac:chgData name="Aistė Župerkaitė" userId="S::aiste.zuperkaite@codeacademylt.onmicrosoft.com::cbda233b-6598-49a0-a7bc-42a7fc6cf429" providerId="AD" clId="Web-{A5DB3ACE-2244-02F8-7531-C6771CDDD82B}" dt="2021-09-21T14:17:54.413" v="1885" actId="20577"/>
          <ac:spMkLst>
            <pc:docMk/>
            <pc:sldMk cId="850928421" sldId="280"/>
            <ac:spMk id="8" creationId="{15D3C811-C858-4A5D-861A-D0CD1D72FD38}"/>
          </ac:spMkLst>
        </pc:spChg>
        <pc:picChg chg="mod">
          <ac:chgData name="Aistė Župerkaitė" userId="S::aiste.zuperkaite@codeacademylt.onmicrosoft.com::cbda233b-6598-49a0-a7bc-42a7fc6cf429" providerId="AD" clId="Web-{A5DB3ACE-2244-02F8-7531-C6771CDDD82B}" dt="2021-09-21T14:13:16.719" v="1463" actId="1076"/>
          <ac:picMkLst>
            <pc:docMk/>
            <pc:sldMk cId="850928421" sldId="280"/>
            <ac:picMk id="7" creationId="{2C927D39-7270-48E8-B195-73F46564F97F}"/>
          </ac:picMkLst>
        </pc:picChg>
      </pc:sldChg>
    </pc:docChg>
  </pc:docChgLst>
  <pc:docChgLst>
    <pc:chgData name="Aistė Župerkaitė" userId="S::aiste.zuperkaite@codeacademylt.onmicrosoft.com::cbda233b-6598-49a0-a7bc-42a7fc6cf429" providerId="AD" clId="Web-{73BDEE53-3A66-80A5-5876-100FD9715AFA}"/>
    <pc:docChg chg="addSld delSld modSld sldOrd">
      <pc:chgData name="Aistė Župerkaitė" userId="S::aiste.zuperkaite@codeacademylt.onmicrosoft.com::cbda233b-6598-49a0-a7bc-42a7fc6cf429" providerId="AD" clId="Web-{73BDEE53-3A66-80A5-5876-100FD9715AFA}" dt="2021-09-22T13:44:12.277" v="2379" actId="1076"/>
      <pc:docMkLst>
        <pc:docMk/>
      </pc:docMkLst>
      <pc:sldChg chg="modSp">
        <pc:chgData name="Aistė Župerkaitė" userId="S::aiste.zuperkaite@codeacademylt.onmicrosoft.com::cbda233b-6598-49a0-a7bc-42a7fc6cf429" providerId="AD" clId="Web-{73BDEE53-3A66-80A5-5876-100FD9715AFA}" dt="2021-09-22T09:49:26.669" v="0" actId="20577"/>
        <pc:sldMkLst>
          <pc:docMk/>
          <pc:sldMk cId="0" sldId="256"/>
        </pc:sldMkLst>
        <pc:spChg chg="mod">
          <ac:chgData name="Aistė Župerkaitė" userId="S::aiste.zuperkaite@codeacademylt.onmicrosoft.com::cbda233b-6598-49a0-a7bc-42a7fc6cf429" providerId="AD" clId="Web-{73BDEE53-3A66-80A5-5876-100FD9715AFA}" dt="2021-09-22T09:49:26.669" v="0"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73BDEE53-3A66-80A5-5876-100FD9715AFA}" dt="2021-09-22T12:58:45.323" v="1777" actId="20577"/>
        <pc:sldMkLst>
          <pc:docMk/>
          <pc:sldMk cId="0" sldId="257"/>
        </pc:sldMkLst>
        <pc:spChg chg="add del mod">
          <ac:chgData name="Aistė Župerkaitė" userId="S::aiste.zuperkaite@codeacademylt.onmicrosoft.com::cbda233b-6598-49a0-a7bc-42a7fc6cf429" providerId="AD" clId="Web-{73BDEE53-3A66-80A5-5876-100FD9715AFA}" dt="2021-09-22T12:58:40.651" v="1775"/>
          <ac:spMkLst>
            <pc:docMk/>
            <pc:sldMk cId="0" sldId="257"/>
            <ac:spMk id="2" creationId="{53869429-24C4-46D6-9996-EBF23B12AE98}"/>
          </ac:spMkLst>
        </pc:spChg>
        <pc:spChg chg="add del mod">
          <ac:chgData name="Aistė Župerkaitė" userId="S::aiste.zuperkaite@codeacademylt.onmicrosoft.com::cbda233b-6598-49a0-a7bc-42a7fc6cf429" providerId="AD" clId="Web-{73BDEE53-3A66-80A5-5876-100FD9715AFA}" dt="2021-09-22T12:58:39.338" v="1774"/>
          <ac:spMkLst>
            <pc:docMk/>
            <pc:sldMk cId="0" sldId="257"/>
            <ac:spMk id="6" creationId="{03D4A18A-73E0-4FD3-94E6-810C503B4C50}"/>
          </ac:spMkLst>
        </pc:spChg>
        <pc:spChg chg="mod">
          <ac:chgData name="Aistė Župerkaitė" userId="S::aiste.zuperkaite@codeacademylt.onmicrosoft.com::cbda233b-6598-49a0-a7bc-42a7fc6cf429" providerId="AD" clId="Web-{73BDEE53-3A66-80A5-5876-100FD9715AFA}" dt="2021-09-22T12:58:45.323" v="1777" actId="20577"/>
          <ac:spMkLst>
            <pc:docMk/>
            <pc:sldMk cId="0" sldId="257"/>
            <ac:spMk id="113" creationId="{00000000-0000-0000-0000-000000000000}"/>
          </ac:spMkLst>
        </pc:spChg>
      </pc:sldChg>
      <pc:sldChg chg="modSp ord">
        <pc:chgData name="Aistė Župerkaitė" userId="S::aiste.zuperkaite@codeacademylt.onmicrosoft.com::cbda233b-6598-49a0-a7bc-42a7fc6cf429" providerId="AD" clId="Web-{73BDEE53-3A66-80A5-5876-100FD9715AFA}" dt="2021-09-22T13:42:28.322" v="2377"/>
        <pc:sldMkLst>
          <pc:docMk/>
          <pc:sldMk cId="1654244626" sldId="275"/>
        </pc:sldMkLst>
        <pc:spChg chg="mod">
          <ac:chgData name="Aistė Župerkaitė" userId="S::aiste.zuperkaite@codeacademylt.onmicrosoft.com::cbda233b-6598-49a0-a7bc-42a7fc6cf429" providerId="AD" clId="Web-{73BDEE53-3A66-80A5-5876-100FD9715AFA}" dt="2021-09-22T12:17:19.675" v="1632"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73BDEE53-3A66-80A5-5876-100FD9715AFA}" dt="2021-09-22T13:41:52.712" v="2370"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73BDEE53-3A66-80A5-5876-100FD9715AFA}" dt="2021-09-22T12:01:03.955" v="1270" actId="20577"/>
          <ac:spMkLst>
            <pc:docMk/>
            <pc:sldMk cId="1654244626" sldId="275"/>
            <ac:spMk id="159" creationId="{00000000-0000-0000-0000-000000000000}"/>
          </ac:spMkLst>
        </pc:spChg>
      </pc:sldChg>
      <pc:sldChg chg="delSp modSp ord">
        <pc:chgData name="Aistė Župerkaitė" userId="S::aiste.zuperkaite@codeacademylt.onmicrosoft.com::cbda233b-6598-49a0-a7bc-42a7fc6cf429" providerId="AD" clId="Web-{73BDEE53-3A66-80A5-5876-100FD9715AFA}" dt="2021-09-22T12:59:14.262" v="1782" actId="14100"/>
        <pc:sldMkLst>
          <pc:docMk/>
          <pc:sldMk cId="3719674618" sldId="276"/>
        </pc:sldMkLst>
        <pc:spChg chg="mod">
          <ac:chgData name="Aistė Župerkaitė" userId="S::aiste.zuperkaite@codeacademylt.onmicrosoft.com::cbda233b-6598-49a0-a7bc-42a7fc6cf429" providerId="AD" clId="Web-{73BDEE53-3A66-80A5-5876-100FD9715AFA}" dt="2021-09-22T12:59:14.262" v="1782" actId="14100"/>
          <ac:spMkLst>
            <pc:docMk/>
            <pc:sldMk cId="3719674618" sldId="276"/>
            <ac:spMk id="8" creationId="{15D3C811-C858-4A5D-861A-D0CD1D72FD38}"/>
          </ac:spMkLst>
        </pc:spChg>
        <pc:spChg chg="mod">
          <ac:chgData name="Aistė Župerkaitė" userId="S::aiste.zuperkaite@codeacademylt.onmicrosoft.com::cbda233b-6598-49a0-a7bc-42a7fc6cf429" providerId="AD" clId="Web-{73BDEE53-3A66-80A5-5876-100FD9715AFA}" dt="2021-09-22T12:56:05.156" v="1717" actId="20577"/>
          <ac:spMkLst>
            <pc:docMk/>
            <pc:sldMk cId="3719674618" sldId="276"/>
            <ac:spMk id="10" creationId="{E8F76835-AF5C-4552-92A3-7B5B597392F6}"/>
          </ac:spMkLst>
        </pc:spChg>
        <pc:spChg chg="del mod">
          <ac:chgData name="Aistė Župerkaitė" userId="S::aiste.zuperkaite@codeacademylt.onmicrosoft.com::cbda233b-6598-49a0-a7bc-42a7fc6cf429" providerId="AD" clId="Web-{73BDEE53-3A66-80A5-5876-100FD9715AFA}" dt="2021-09-22T12:56:24.548" v="1722"/>
          <ac:spMkLst>
            <pc:docMk/>
            <pc:sldMk cId="3719674618" sldId="276"/>
            <ac:spMk id="159" creationId="{00000000-0000-0000-0000-000000000000}"/>
          </ac:spMkLst>
        </pc:spChg>
      </pc:sldChg>
      <pc:sldChg chg="modSp ord">
        <pc:chgData name="Aistė Župerkaitė" userId="S::aiste.zuperkaite@codeacademylt.onmicrosoft.com::cbda233b-6598-49a0-a7bc-42a7fc6cf429" providerId="AD" clId="Web-{73BDEE53-3A66-80A5-5876-100FD9715AFA}" dt="2021-09-22T13:41:49.058" v="2368" actId="20577"/>
        <pc:sldMkLst>
          <pc:docMk/>
          <pc:sldMk cId="2712451946" sldId="277"/>
        </pc:sldMkLst>
        <pc:spChg chg="mod">
          <ac:chgData name="Aistė Župerkaitė" userId="S::aiste.zuperkaite@codeacademylt.onmicrosoft.com::cbda233b-6598-49a0-a7bc-42a7fc6cf429" providerId="AD" clId="Web-{73BDEE53-3A66-80A5-5876-100FD9715AFA}" dt="2021-09-22T12:02:01.521" v="1343" actId="20577"/>
          <ac:spMkLst>
            <pc:docMk/>
            <pc:sldMk cId="2712451946" sldId="277"/>
            <ac:spMk id="8" creationId="{15D3C811-C858-4A5D-861A-D0CD1D72FD38}"/>
          </ac:spMkLst>
        </pc:spChg>
        <pc:spChg chg="mod">
          <ac:chgData name="Aistė Župerkaitė" userId="S::aiste.zuperkaite@codeacademylt.onmicrosoft.com::cbda233b-6598-49a0-a7bc-42a7fc6cf429" providerId="AD" clId="Web-{73BDEE53-3A66-80A5-5876-100FD9715AFA}" dt="2021-09-22T13:41:49.058" v="2368" actId="20577"/>
          <ac:spMkLst>
            <pc:docMk/>
            <pc:sldMk cId="2712451946" sldId="277"/>
            <ac:spMk id="10" creationId="{E8F76835-AF5C-4552-92A3-7B5B597392F6}"/>
          </ac:spMkLst>
        </pc:spChg>
        <pc:spChg chg="mod">
          <ac:chgData name="Aistė Župerkaitė" userId="S::aiste.zuperkaite@codeacademylt.onmicrosoft.com::cbda233b-6598-49a0-a7bc-42a7fc6cf429" providerId="AD" clId="Web-{73BDEE53-3A66-80A5-5876-100FD9715AFA}" dt="2021-09-22T11:53:52.364" v="1026" actId="20577"/>
          <ac:spMkLst>
            <pc:docMk/>
            <pc:sldMk cId="2712451946" sldId="277"/>
            <ac:spMk id="159" creationId="{00000000-0000-0000-0000-000000000000}"/>
          </ac:spMkLst>
        </pc:spChg>
      </pc:sldChg>
      <pc:sldChg chg="modSp">
        <pc:chgData name="Aistė Župerkaitė" userId="S::aiste.zuperkaite@codeacademylt.onmicrosoft.com::cbda233b-6598-49a0-a7bc-42a7fc6cf429" providerId="AD" clId="Web-{73BDEE53-3A66-80A5-5876-100FD9715AFA}" dt="2021-09-22T13:41:56.071" v="2371" actId="20577"/>
        <pc:sldMkLst>
          <pc:docMk/>
          <pc:sldMk cId="3233935285" sldId="278"/>
        </pc:sldMkLst>
        <pc:spChg chg="mod">
          <ac:chgData name="Aistė Župerkaitė" userId="S::aiste.zuperkaite@codeacademylt.onmicrosoft.com::cbda233b-6598-49a0-a7bc-42a7fc6cf429" providerId="AD" clId="Web-{73BDEE53-3A66-80A5-5876-100FD9715AFA}" dt="2021-09-22T12:36:23.829" v="1673" actId="20577"/>
          <ac:spMkLst>
            <pc:docMk/>
            <pc:sldMk cId="3233935285" sldId="278"/>
            <ac:spMk id="8" creationId="{15D3C811-C858-4A5D-861A-D0CD1D72FD38}"/>
          </ac:spMkLst>
        </pc:spChg>
        <pc:spChg chg="mod">
          <ac:chgData name="Aistė Župerkaitė" userId="S::aiste.zuperkaite@codeacademylt.onmicrosoft.com::cbda233b-6598-49a0-a7bc-42a7fc6cf429" providerId="AD" clId="Web-{73BDEE53-3A66-80A5-5876-100FD9715AFA}" dt="2021-09-22T13:41:56.071" v="2371" actId="20577"/>
          <ac:spMkLst>
            <pc:docMk/>
            <pc:sldMk cId="3233935285" sldId="278"/>
            <ac:spMk id="10" creationId="{E8F76835-AF5C-4552-92A3-7B5B597392F6}"/>
          </ac:spMkLst>
        </pc:spChg>
        <pc:spChg chg="mod">
          <ac:chgData name="Aistė Župerkaitė" userId="S::aiste.zuperkaite@codeacademylt.onmicrosoft.com::cbda233b-6598-49a0-a7bc-42a7fc6cf429" providerId="AD" clId="Web-{73BDEE53-3A66-80A5-5876-100FD9715AFA}" dt="2021-09-22T12:36:03.187" v="1653" actId="20577"/>
          <ac:spMkLst>
            <pc:docMk/>
            <pc:sldMk cId="3233935285" sldId="278"/>
            <ac:spMk id="159" creationId="{00000000-0000-0000-0000-000000000000}"/>
          </ac:spMkLst>
        </pc:spChg>
      </pc:sldChg>
      <pc:sldChg chg="del">
        <pc:chgData name="Aistė Župerkaitė" userId="S::aiste.zuperkaite@codeacademylt.onmicrosoft.com::cbda233b-6598-49a0-a7bc-42a7fc6cf429" providerId="AD" clId="Web-{73BDEE53-3A66-80A5-5876-100FD9715AFA}" dt="2021-09-22T12:17:42.208" v="1641"/>
        <pc:sldMkLst>
          <pc:docMk/>
          <pc:sldMk cId="3785158848" sldId="279"/>
        </pc:sldMkLst>
      </pc:sldChg>
      <pc:sldChg chg="modSp">
        <pc:chgData name="Aistė Župerkaitė" userId="S::aiste.zuperkaite@codeacademylt.onmicrosoft.com::cbda233b-6598-49a0-a7bc-42a7fc6cf429" providerId="AD" clId="Web-{73BDEE53-3A66-80A5-5876-100FD9715AFA}" dt="2021-09-22T13:41:59.556" v="2373" actId="20577"/>
        <pc:sldMkLst>
          <pc:docMk/>
          <pc:sldMk cId="850928421" sldId="280"/>
        </pc:sldMkLst>
        <pc:spChg chg="mod">
          <ac:chgData name="Aistė Župerkaitė" userId="S::aiste.zuperkaite@codeacademylt.onmicrosoft.com::cbda233b-6598-49a0-a7bc-42a7fc6cf429" providerId="AD" clId="Web-{73BDEE53-3A66-80A5-5876-100FD9715AFA}" dt="2021-09-22T12:38:33.056" v="1686"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73BDEE53-3A66-80A5-5876-100FD9715AFA}" dt="2021-09-22T13:41:59.556" v="2373" actId="20577"/>
          <ac:spMkLst>
            <pc:docMk/>
            <pc:sldMk cId="850928421" sldId="280"/>
            <ac:spMk id="10" creationId="{E8F76835-AF5C-4552-92A3-7B5B597392F6}"/>
          </ac:spMkLst>
        </pc:spChg>
        <pc:spChg chg="mod">
          <ac:chgData name="Aistė Župerkaitė" userId="S::aiste.zuperkaite@codeacademylt.onmicrosoft.com::cbda233b-6598-49a0-a7bc-42a7fc6cf429" providerId="AD" clId="Web-{73BDEE53-3A66-80A5-5876-100FD9715AFA}" dt="2021-09-22T12:38:05.070" v="1676" actId="20577"/>
          <ac:spMkLst>
            <pc:docMk/>
            <pc:sldMk cId="850928421" sldId="280"/>
            <ac:spMk id="159" creationId="{00000000-0000-0000-0000-000000000000}"/>
          </ac:spMkLst>
        </pc:spChg>
      </pc:sldChg>
      <pc:sldChg chg="delSp modSp add">
        <pc:chgData name="Aistė Župerkaitė" userId="S::aiste.zuperkaite@codeacademylt.onmicrosoft.com::cbda233b-6598-49a0-a7bc-42a7fc6cf429" providerId="AD" clId="Web-{73BDEE53-3A66-80A5-5876-100FD9715AFA}" dt="2021-09-22T11:44:06.184" v="653" actId="20577"/>
        <pc:sldMkLst>
          <pc:docMk/>
          <pc:sldMk cId="307984535" sldId="281"/>
        </pc:sldMkLst>
        <pc:spChg chg="mod">
          <ac:chgData name="Aistė Župerkaitė" userId="S::aiste.zuperkaite@codeacademylt.onmicrosoft.com::cbda233b-6598-49a0-a7bc-42a7fc6cf429" providerId="AD" clId="Web-{73BDEE53-3A66-80A5-5876-100FD9715AFA}" dt="2021-09-22T11:44:06.184" v="653"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73BDEE53-3A66-80A5-5876-100FD9715AFA}" dt="2021-09-22T11:22:48.459" v="48"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73BDEE53-3A66-80A5-5876-100FD9715AFA}" dt="2021-09-22T11:22:43.053" v="42"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73BDEE53-3A66-80A5-5876-100FD9715AFA}" dt="2021-09-22T11:22:59.382" v="49"/>
          <ac:picMkLst>
            <pc:docMk/>
            <pc:sldMk cId="307984535" sldId="281"/>
            <ac:picMk id="7" creationId="{251309F4-DCCD-4FA5-B21A-D00071C491BF}"/>
          </ac:picMkLst>
        </pc:picChg>
      </pc:sldChg>
      <pc:sldChg chg="addSp delSp modSp new del mod modClrScheme chgLayout">
        <pc:chgData name="Aistė Župerkaitė" userId="S::aiste.zuperkaite@codeacademylt.onmicrosoft.com::cbda233b-6598-49a0-a7bc-42a7fc6cf429" providerId="AD" clId="Web-{73BDEE53-3A66-80A5-5876-100FD9715AFA}" dt="2021-09-22T11:22:14.082" v="40"/>
        <pc:sldMkLst>
          <pc:docMk/>
          <pc:sldMk cId="4259498669" sldId="281"/>
        </pc:sldMkLst>
        <pc:spChg chg="mod ord">
          <ac:chgData name="Aistė Župerkaitė" userId="S::aiste.zuperkaite@codeacademylt.onmicrosoft.com::cbda233b-6598-49a0-a7bc-42a7fc6cf429" providerId="AD" clId="Web-{73BDEE53-3A66-80A5-5876-100FD9715AFA}" dt="2021-09-22T11:22:12.910" v="39"/>
          <ac:spMkLst>
            <pc:docMk/>
            <pc:sldMk cId="4259498669" sldId="281"/>
            <ac:spMk id="2" creationId="{B0EA47E0-705A-4594-AAFA-BE2F4EE8B9D4}"/>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3" creationId="{AE08CDCB-464F-4769-8AB3-728CE71EDF3D}"/>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4" creationId="{E55E56FC-1DDB-439C-97DC-D8732867090F}"/>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5" creationId="{60AE49F9-5E7D-40F5-82D0-5763B75F9E83}"/>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6" creationId="{84D323B3-0442-4276-996D-E1CC92F8669B}"/>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7" creationId="{39311178-D1A8-4BAF-9B1B-C0C7BE13CF35}"/>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8" creationId="{1CF178BC-7C1D-4563-AD6E-139A2943A320}"/>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9" creationId="{BC0A9EA9-F00D-4F61-957A-D34D5391B68D}"/>
          </ac:spMkLst>
        </pc:spChg>
      </pc:sldChg>
      <pc:sldChg chg="modSp add replId">
        <pc:chgData name="Aistė Župerkaitė" userId="S::aiste.zuperkaite@codeacademylt.onmicrosoft.com::cbda233b-6598-49a0-a7bc-42a7fc6cf429" providerId="AD" clId="Web-{73BDEE53-3A66-80A5-5876-100FD9715AFA}" dt="2021-09-22T11:39:58.230" v="595" actId="20577"/>
        <pc:sldMkLst>
          <pc:docMk/>
          <pc:sldMk cId="2790827289" sldId="282"/>
        </pc:sldMkLst>
        <pc:spChg chg="mod">
          <ac:chgData name="Aistė Župerkaitė" userId="S::aiste.zuperkaite@codeacademylt.onmicrosoft.com::cbda233b-6598-49a0-a7bc-42a7fc6cf429" providerId="AD" clId="Web-{73BDEE53-3A66-80A5-5876-100FD9715AFA}" dt="2021-09-22T11:39:44.433" v="593"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73BDEE53-3A66-80A5-5876-100FD9715AFA}" dt="2021-09-22T11:39:58.230" v="595" actId="20577"/>
          <ac:spMkLst>
            <pc:docMk/>
            <pc:sldMk cId="2790827289" sldId="282"/>
            <ac:spMk id="119" creationId="{00000000-0000-0000-0000-000000000000}"/>
          </ac:spMkLst>
        </pc:spChg>
      </pc:sldChg>
      <pc:sldChg chg="new del">
        <pc:chgData name="Aistė Župerkaitė" userId="S::aiste.zuperkaite@codeacademylt.onmicrosoft.com::cbda233b-6598-49a0-a7bc-42a7fc6cf429" providerId="AD" clId="Web-{73BDEE53-3A66-80A5-5876-100FD9715AFA}" dt="2021-09-22T11:22:01.034" v="37"/>
        <pc:sldMkLst>
          <pc:docMk/>
          <pc:sldMk cId="3252426957" sldId="282"/>
        </pc:sldMkLst>
      </pc:sldChg>
      <pc:sldChg chg="new del">
        <pc:chgData name="Aistė Župerkaitė" userId="S::aiste.zuperkaite@codeacademylt.onmicrosoft.com::cbda233b-6598-49a0-a7bc-42a7fc6cf429" providerId="AD" clId="Web-{73BDEE53-3A66-80A5-5876-100FD9715AFA}" dt="2021-09-22T11:31:42.370" v="333"/>
        <pc:sldMkLst>
          <pc:docMk/>
          <pc:sldMk cId="3283959790" sldId="282"/>
        </pc:sldMkLst>
      </pc:sldChg>
      <pc:sldChg chg="modSp add replId">
        <pc:chgData name="Aistė Župerkaitė" userId="S::aiste.zuperkaite@codeacademylt.onmicrosoft.com::cbda233b-6598-49a0-a7bc-42a7fc6cf429" providerId="AD" clId="Web-{73BDEE53-3A66-80A5-5876-100FD9715AFA}" dt="2021-09-22T13:36:45.160" v="2212" actId="20577"/>
        <pc:sldMkLst>
          <pc:docMk/>
          <pc:sldMk cId="2296349497" sldId="283"/>
        </pc:sldMkLst>
        <pc:spChg chg="mod">
          <ac:chgData name="Aistė Župerkaitė" userId="S::aiste.zuperkaite@codeacademylt.onmicrosoft.com::cbda233b-6598-49a0-a7bc-42a7fc6cf429" providerId="AD" clId="Web-{73BDEE53-3A66-80A5-5876-100FD9715AFA}" dt="2021-09-22T13:36:45.160" v="221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73BDEE53-3A66-80A5-5876-100FD9715AFA}" dt="2021-09-22T11:40:03.434" v="597" actId="20577"/>
          <ac:spMkLst>
            <pc:docMk/>
            <pc:sldMk cId="2296349497" sldId="283"/>
            <ac:spMk id="119" creationId="{00000000-0000-0000-0000-000000000000}"/>
          </ac:spMkLst>
        </pc:spChg>
      </pc:sldChg>
      <pc:sldChg chg="modSp add del ord replId">
        <pc:chgData name="Aistė Župerkaitė" userId="S::aiste.zuperkaite@codeacademylt.onmicrosoft.com::cbda233b-6598-49a0-a7bc-42a7fc6cf429" providerId="AD" clId="Web-{73BDEE53-3A66-80A5-5876-100FD9715AFA}" dt="2021-09-22T12:58:51.886" v="1778"/>
        <pc:sldMkLst>
          <pc:docMk/>
          <pc:sldMk cId="1802592115" sldId="284"/>
        </pc:sldMkLst>
        <pc:spChg chg="mod">
          <ac:chgData name="Aistė Župerkaitė" userId="S::aiste.zuperkaite@codeacademylt.onmicrosoft.com::cbda233b-6598-49a0-a7bc-42a7fc6cf429" providerId="AD" clId="Web-{73BDEE53-3A66-80A5-5876-100FD9715AFA}" dt="2021-09-22T12:54:18.493" v="1713" actId="20577"/>
          <ac:spMkLst>
            <pc:docMk/>
            <pc:sldMk cId="1802592115" sldId="284"/>
            <ac:spMk id="5" creationId="{C08BF5E3-398B-48DE-8624-BC32E4D67269}"/>
          </ac:spMkLst>
        </pc:spChg>
        <pc:spChg chg="mod">
          <ac:chgData name="Aistė Župerkaitė" userId="S::aiste.zuperkaite@codeacademylt.onmicrosoft.com::cbda233b-6598-49a0-a7bc-42a7fc6cf429" providerId="AD" clId="Web-{73BDEE53-3A66-80A5-5876-100FD9715AFA}" dt="2021-09-22T12:53:58.710" v="1694" actId="1076"/>
          <ac:spMkLst>
            <pc:docMk/>
            <pc:sldMk cId="1802592115" sldId="284"/>
            <ac:spMk id="119" creationId="{00000000-0000-0000-0000-000000000000}"/>
          </ac:spMkLst>
        </pc:spChg>
      </pc:sldChg>
      <pc:sldChg chg="modSp add replId">
        <pc:chgData name="Aistė Župerkaitė" userId="S::aiste.zuperkaite@codeacademylt.onmicrosoft.com::cbda233b-6598-49a0-a7bc-42a7fc6cf429" providerId="AD" clId="Web-{73BDEE53-3A66-80A5-5876-100FD9715AFA}" dt="2021-09-22T13:41:45.509" v="2365" actId="20577"/>
        <pc:sldMkLst>
          <pc:docMk/>
          <pc:sldMk cId="1225462942" sldId="285"/>
        </pc:sldMkLst>
        <pc:spChg chg="mod">
          <ac:chgData name="Aistė Župerkaitė" userId="S::aiste.zuperkaite@codeacademylt.onmicrosoft.com::cbda233b-6598-49a0-a7bc-42a7fc6cf429" providerId="AD" clId="Web-{73BDEE53-3A66-80A5-5876-100FD9715AFA}" dt="2021-09-22T13:41:45.509" v="2365" actId="20577"/>
          <ac:spMkLst>
            <pc:docMk/>
            <pc:sldMk cId="1225462942" sldId="285"/>
            <ac:spMk id="10" creationId="{E8F76835-AF5C-4552-92A3-7B5B597392F6}"/>
          </ac:spMkLst>
        </pc:spChg>
      </pc:sldChg>
      <pc:sldChg chg="modSp add del replId">
        <pc:chgData name="Aistė Župerkaitė" userId="S::aiste.zuperkaite@codeacademylt.onmicrosoft.com::cbda233b-6598-49a0-a7bc-42a7fc6cf429" providerId="AD" clId="Web-{73BDEE53-3A66-80A5-5876-100FD9715AFA}" dt="2021-09-22T13:08:41.862" v="1796"/>
        <pc:sldMkLst>
          <pc:docMk/>
          <pc:sldMk cId="1311384128" sldId="286"/>
        </pc:sldMkLst>
        <pc:spChg chg="mod">
          <ac:chgData name="Aistė Župerkaitė" userId="S::aiste.zuperkaite@codeacademylt.onmicrosoft.com::cbda233b-6598-49a0-a7bc-42a7fc6cf429" providerId="AD" clId="Web-{73BDEE53-3A66-80A5-5876-100FD9715AFA}" dt="2021-09-22T13:07:42.108" v="1795" actId="20577"/>
          <ac:spMkLst>
            <pc:docMk/>
            <pc:sldMk cId="1311384128"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07:38.358" v="1794" actId="20577"/>
          <ac:spMkLst>
            <pc:docMk/>
            <pc:sldMk cId="1311384128" sldId="286"/>
            <ac:spMk id="159" creationId="{00000000-0000-0000-0000-000000000000}"/>
          </ac:spMkLst>
        </pc:spChg>
      </pc:sldChg>
      <pc:sldChg chg="modSp add del replId">
        <pc:chgData name="Aistė Župerkaitė" userId="S::aiste.zuperkaite@codeacademylt.onmicrosoft.com::cbda233b-6598-49a0-a7bc-42a7fc6cf429" providerId="AD" clId="Web-{73BDEE53-3A66-80A5-5876-100FD9715AFA}" dt="2021-09-22T12:58:58.668" v="1779"/>
        <pc:sldMkLst>
          <pc:docMk/>
          <pc:sldMk cId="1781913652" sldId="286"/>
        </pc:sldMkLst>
        <pc:spChg chg="mod">
          <ac:chgData name="Aistė Župerkaitė" userId="S::aiste.zuperkaite@codeacademylt.onmicrosoft.com::cbda233b-6598-49a0-a7bc-42a7fc6cf429" providerId="AD" clId="Web-{73BDEE53-3A66-80A5-5876-100FD9715AFA}" dt="2021-09-22T12:56:38.502" v="1727" actId="20577"/>
          <ac:spMkLst>
            <pc:docMk/>
            <pc:sldMk cId="1781913652" sldId="286"/>
            <ac:spMk id="8" creationId="{15D3C811-C858-4A5D-861A-D0CD1D72FD38}"/>
          </ac:spMkLst>
        </pc:spChg>
      </pc:sldChg>
      <pc:sldChg chg="modSp add ord replId">
        <pc:chgData name="Aistė Župerkaitė" userId="S::aiste.zuperkaite@codeacademylt.onmicrosoft.com::cbda233b-6598-49a0-a7bc-42a7fc6cf429" providerId="AD" clId="Web-{73BDEE53-3A66-80A5-5876-100FD9715AFA}" dt="2021-09-22T13:42:03.368" v="2375"/>
        <pc:sldMkLst>
          <pc:docMk/>
          <pc:sldMk cId="1989166463" sldId="286"/>
        </pc:sldMkLst>
        <pc:spChg chg="mod">
          <ac:chgData name="Aistė Župerkaitė" userId="S::aiste.zuperkaite@codeacademylt.onmicrosoft.com::cbda233b-6598-49a0-a7bc-42a7fc6cf429" providerId="AD" clId="Web-{73BDEE53-3A66-80A5-5876-100FD9715AFA}" dt="2021-09-22T13:32:40.641" v="1926"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73BDEE53-3A66-80A5-5876-100FD9715AFA}" dt="2021-09-22T13:41:41.399" v="2362" actId="20577"/>
          <ac:spMkLst>
            <pc:docMk/>
            <pc:sldMk cId="1989166463"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30:44.108" v="1798" actId="20577"/>
          <ac:spMkLst>
            <pc:docMk/>
            <pc:sldMk cId="1989166463" sldId="286"/>
            <ac:spMk id="159" creationId="{00000000-0000-0000-0000-000000000000}"/>
          </ac:spMkLst>
        </pc:spChg>
      </pc:sldChg>
      <pc:sldChg chg="modSp add ord replId">
        <pc:chgData name="Aistė Župerkaitė" userId="S::aiste.zuperkaite@codeacademylt.onmicrosoft.com::cbda233b-6598-49a0-a7bc-42a7fc6cf429" providerId="AD" clId="Web-{73BDEE53-3A66-80A5-5876-100FD9715AFA}" dt="2021-09-22T13:44:12.277" v="2379" actId="1076"/>
        <pc:sldMkLst>
          <pc:docMk/>
          <pc:sldMk cId="1841527565" sldId="287"/>
        </pc:sldMkLst>
        <pc:spChg chg="mod">
          <ac:chgData name="Aistė Župerkaitė" userId="S::aiste.zuperkaite@codeacademylt.onmicrosoft.com::cbda233b-6598-49a0-a7bc-42a7fc6cf429" providerId="AD" clId="Web-{73BDEE53-3A66-80A5-5876-100FD9715AFA}" dt="2021-09-22T13:41:19.665" v="2352"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73BDEE53-3A66-80A5-5876-100FD9715AFA}" dt="2021-09-22T13:41:35.431" v="2361" actId="20577"/>
          <ac:spMkLst>
            <pc:docMk/>
            <pc:sldMk cId="1841527565" sldId="287"/>
            <ac:spMk id="10" creationId="{E8F76835-AF5C-4552-92A3-7B5B597392F6}"/>
          </ac:spMkLst>
        </pc:spChg>
        <pc:picChg chg="mod">
          <ac:chgData name="Aistė Župerkaitė" userId="S::aiste.zuperkaite@codeacademylt.onmicrosoft.com::cbda233b-6598-49a0-a7bc-42a7fc6cf429" providerId="AD" clId="Web-{73BDEE53-3A66-80A5-5876-100FD9715AFA}" dt="2021-09-22T13:44:12.277" v="2379" actId="1076"/>
          <ac:picMkLst>
            <pc:docMk/>
            <pc:sldMk cId="1841527565" sldId="287"/>
            <ac:picMk id="7" creationId="{2C927D39-7270-48E8-B195-73F46564F97F}"/>
          </ac:picMkLst>
        </pc:picChg>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8DEB05D3-6CCA-73C9-F088-F837CBA0F7CC}"/>
    <pc:docChg chg="addSld delSld modSld">
      <pc:chgData name="Aistė Župerkaitė" userId="S::aiste.zuperkaite@codeacademylt.onmicrosoft.com::cbda233b-6598-49a0-a7bc-42a7fc6cf429" providerId="AD" clId="Web-{8DEB05D3-6CCA-73C9-F088-F837CBA0F7CC}" dt="2021-09-22T17:33:51.149" v="683" actId="20577"/>
      <pc:docMkLst>
        <pc:docMk/>
      </pc:docMkLst>
      <pc:sldChg chg="del">
        <pc:chgData name="Aistė Župerkaitė" userId="S::aiste.zuperkaite@codeacademylt.onmicrosoft.com::cbda233b-6598-49a0-a7bc-42a7fc6cf429" providerId="AD" clId="Web-{8DEB05D3-6CCA-73C9-F088-F837CBA0F7CC}" dt="2021-09-22T17:16:33.750" v="578"/>
        <pc:sldMkLst>
          <pc:docMk/>
          <pc:sldMk cId="1654244626" sldId="275"/>
        </pc:sldMkLst>
      </pc:sldChg>
      <pc:sldChg chg="modSp del">
        <pc:chgData name="Aistė Župerkaitė" userId="S::aiste.zuperkaite@codeacademylt.onmicrosoft.com::cbda233b-6598-49a0-a7bc-42a7fc6cf429" providerId="AD" clId="Web-{8DEB05D3-6CCA-73C9-F088-F837CBA0F7CC}" dt="2021-09-22T17:16:32.375" v="577"/>
        <pc:sldMkLst>
          <pc:docMk/>
          <pc:sldMk cId="3719674618" sldId="276"/>
        </pc:sldMkLst>
        <pc:spChg chg="mod">
          <ac:chgData name="Aistė Župerkaitė" userId="S::aiste.zuperkaite@codeacademylt.onmicrosoft.com::cbda233b-6598-49a0-a7bc-42a7fc6cf429" providerId="AD" clId="Web-{8DEB05D3-6CCA-73C9-F088-F837CBA0F7CC}" dt="2021-09-22T17:07:29.363" v="407" actId="20577"/>
          <ac:spMkLst>
            <pc:docMk/>
            <pc:sldMk cId="3719674618" sldId="276"/>
            <ac:spMk id="8" creationId="{15D3C811-C858-4A5D-861A-D0CD1D72FD38}"/>
          </ac:spMkLst>
        </pc:spChg>
        <pc:picChg chg="mod">
          <ac:chgData name="Aistė Župerkaitė" userId="S::aiste.zuperkaite@codeacademylt.onmicrosoft.com::cbda233b-6598-49a0-a7bc-42a7fc6cf429" providerId="AD" clId="Web-{8DEB05D3-6CCA-73C9-F088-F837CBA0F7CC}" dt="2021-09-22T17:06:59.534" v="335" actId="1076"/>
          <ac:picMkLst>
            <pc:docMk/>
            <pc:sldMk cId="3719674618" sldId="276"/>
            <ac:picMk id="7" creationId="{2C927D39-7270-48E8-B195-73F46564F97F}"/>
          </ac:picMkLst>
        </pc:picChg>
      </pc:sldChg>
      <pc:sldChg chg="del">
        <pc:chgData name="Aistė Župerkaitė" userId="S::aiste.zuperkaite@codeacademylt.onmicrosoft.com::cbda233b-6598-49a0-a7bc-42a7fc6cf429" providerId="AD" clId="Web-{8DEB05D3-6CCA-73C9-F088-F837CBA0F7CC}" dt="2021-09-22T17:16:29.235" v="576"/>
        <pc:sldMkLst>
          <pc:docMk/>
          <pc:sldMk cId="2712451946" sldId="277"/>
        </pc:sldMkLst>
      </pc:sldChg>
      <pc:sldChg chg="del">
        <pc:chgData name="Aistė Župerkaitė" userId="S::aiste.zuperkaite@codeacademylt.onmicrosoft.com::cbda233b-6598-49a0-a7bc-42a7fc6cf429" providerId="AD" clId="Web-{8DEB05D3-6CCA-73C9-F088-F837CBA0F7CC}" dt="2021-09-22T17:16:42.422" v="581"/>
        <pc:sldMkLst>
          <pc:docMk/>
          <pc:sldMk cId="3233935285" sldId="278"/>
        </pc:sldMkLst>
      </pc:sldChg>
      <pc:sldChg chg="modSp">
        <pc:chgData name="Aistė Župerkaitė" userId="S::aiste.zuperkaite@codeacademylt.onmicrosoft.com::cbda233b-6598-49a0-a7bc-42a7fc6cf429" providerId="AD" clId="Web-{8DEB05D3-6CCA-73C9-F088-F837CBA0F7CC}" dt="2021-09-22T17:33:51.149" v="683" actId="20577"/>
        <pc:sldMkLst>
          <pc:docMk/>
          <pc:sldMk cId="850928421" sldId="280"/>
        </pc:sldMkLst>
        <pc:spChg chg="mod">
          <ac:chgData name="Aistė Župerkaitė" userId="S::aiste.zuperkaite@codeacademylt.onmicrosoft.com::cbda233b-6598-49a0-a7bc-42a7fc6cf429" providerId="AD" clId="Web-{8DEB05D3-6CCA-73C9-F088-F837CBA0F7CC}" dt="2021-09-22T17:33:51.149" v="683"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8DEB05D3-6CCA-73C9-F088-F837CBA0F7CC}" dt="2021-09-22T17:17:05.767" v="628" actId="20577"/>
          <ac:spMkLst>
            <pc:docMk/>
            <pc:sldMk cId="850928421" sldId="280"/>
            <ac:spMk id="159" creationId="{00000000-0000-0000-0000-000000000000}"/>
          </ac:spMkLst>
        </pc:spChg>
        <pc:picChg chg="mod">
          <ac:chgData name="Aistė Župerkaitė" userId="S::aiste.zuperkaite@codeacademylt.onmicrosoft.com::cbda233b-6598-49a0-a7bc-42a7fc6cf429" providerId="AD" clId="Web-{8DEB05D3-6CCA-73C9-F088-F837CBA0F7CC}" dt="2021-09-22T17:17:04.704" v="606" actId="1076"/>
          <ac:picMkLst>
            <pc:docMk/>
            <pc:sldMk cId="850928421" sldId="280"/>
            <ac:picMk id="7" creationId="{2C927D39-7270-48E8-B195-73F46564F97F}"/>
          </ac:picMkLst>
        </pc:picChg>
      </pc:sldChg>
      <pc:sldChg chg="modSp">
        <pc:chgData name="Aistė Župerkaitė" userId="S::aiste.zuperkaite@codeacademylt.onmicrosoft.com::cbda233b-6598-49a0-a7bc-42a7fc6cf429" providerId="AD" clId="Web-{8DEB05D3-6CCA-73C9-F088-F837CBA0F7CC}" dt="2021-09-22T16:12:52.865" v="182" actId="20577"/>
        <pc:sldMkLst>
          <pc:docMk/>
          <pc:sldMk cId="307984535" sldId="281"/>
        </pc:sldMkLst>
        <pc:spChg chg="mod">
          <ac:chgData name="Aistė Župerkaitė" userId="S::aiste.zuperkaite@codeacademylt.onmicrosoft.com::cbda233b-6598-49a0-a7bc-42a7fc6cf429" providerId="AD" clId="Web-{8DEB05D3-6CCA-73C9-F088-F837CBA0F7CC}" dt="2021-09-22T16:12:52.865" v="182"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8DEB05D3-6CCA-73C9-F088-F837CBA0F7CC}" dt="2021-09-22T15:10:35.380" v="4" actId="20577"/>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13:57.367" v="195" actId="20577"/>
        <pc:sldMkLst>
          <pc:docMk/>
          <pc:sldMk cId="2790827289" sldId="282"/>
        </pc:sldMkLst>
        <pc:spChg chg="mod">
          <ac:chgData name="Aistė Župerkaitė" userId="S::aiste.zuperkaite@codeacademylt.onmicrosoft.com::cbda233b-6598-49a0-a7bc-42a7fc6cf429" providerId="AD" clId="Web-{8DEB05D3-6CCA-73C9-F088-F837CBA0F7CC}" dt="2021-09-22T16:13:57.367" v="195"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8DEB05D3-6CCA-73C9-F088-F837CBA0F7CC}" dt="2021-09-22T15:10:39.630" v="5" actId="20577"/>
          <ac:spMkLst>
            <pc:docMk/>
            <pc:sldMk cId="2790827289" sldId="282"/>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27:47.759" v="201" actId="1076"/>
        <pc:sldMkLst>
          <pc:docMk/>
          <pc:sldMk cId="2296349497" sldId="283"/>
        </pc:sldMkLst>
        <pc:spChg chg="mod">
          <ac:chgData name="Aistė Župerkaitė" userId="S::aiste.zuperkaite@codeacademylt.onmicrosoft.com::cbda233b-6598-49a0-a7bc-42a7fc6cf429" providerId="AD" clId="Web-{8DEB05D3-6CCA-73C9-F088-F837CBA0F7CC}" dt="2021-09-22T16:27:47.759" v="201" actId="1076"/>
          <ac:spMkLst>
            <pc:docMk/>
            <pc:sldMk cId="2296349497" sldId="283"/>
            <ac:spMk id="5" creationId="{C08BF5E3-398B-48DE-8624-BC32E4D67269}"/>
          </ac:spMkLst>
        </pc:spChg>
        <pc:spChg chg="mod">
          <ac:chgData name="Aistė Župerkaitė" userId="S::aiste.zuperkaite@codeacademylt.onmicrosoft.com::cbda233b-6598-49a0-a7bc-42a7fc6cf429" providerId="AD" clId="Web-{8DEB05D3-6CCA-73C9-F088-F837CBA0F7CC}" dt="2021-09-22T15:10:43.333" v="6" actId="20577"/>
          <ac:spMkLst>
            <pc:docMk/>
            <pc:sldMk cId="2296349497" sldId="283"/>
            <ac:spMk id="119" creationId="{00000000-0000-0000-0000-000000000000}"/>
          </ac:spMkLst>
        </pc:spChg>
      </pc:sldChg>
      <pc:sldChg chg="modSp del">
        <pc:chgData name="Aistė Župerkaitė" userId="S::aiste.zuperkaite@codeacademylt.onmicrosoft.com::cbda233b-6598-49a0-a7bc-42a7fc6cf429" providerId="AD" clId="Web-{8DEB05D3-6CCA-73C9-F088-F837CBA0F7CC}" dt="2021-09-22T17:16:28" v="575"/>
        <pc:sldMkLst>
          <pc:docMk/>
          <pc:sldMk cId="1225462942" sldId="285"/>
        </pc:sldMkLst>
        <pc:spChg chg="mod">
          <ac:chgData name="Aistė Župerkaitė" userId="S::aiste.zuperkaite@codeacademylt.onmicrosoft.com::cbda233b-6598-49a0-a7bc-42a7fc6cf429" providerId="AD" clId="Web-{8DEB05D3-6CCA-73C9-F088-F837CBA0F7CC}" dt="2021-09-22T17:13:36.277" v="574" actId="20577"/>
          <ac:spMkLst>
            <pc:docMk/>
            <pc:sldMk cId="1225462942" sldId="285"/>
            <ac:spMk id="8" creationId="{15D3C811-C858-4A5D-861A-D0CD1D72FD38}"/>
          </ac:spMkLst>
        </pc:spChg>
      </pc:sldChg>
      <pc:sldChg chg="add del">
        <pc:chgData name="Aistė Župerkaitė" userId="S::aiste.zuperkaite@codeacademylt.onmicrosoft.com::cbda233b-6598-49a0-a7bc-42a7fc6cf429" providerId="AD" clId="Web-{8DEB05D3-6CCA-73C9-F088-F837CBA0F7CC}" dt="2021-09-22T17:16:38.969" v="580"/>
        <pc:sldMkLst>
          <pc:docMk/>
          <pc:sldMk cId="1989166463" sldId="286"/>
        </pc:sldMkLst>
      </pc:sldChg>
    </pc:docChg>
  </pc:docChgLst>
  <pc:docChgLst>
    <pc:chgData name="Aistė Župerkaitė" userId="S::aiste.zuperkaite@codeacademylt.onmicrosoft.com::cbda233b-6598-49a0-a7bc-42a7fc6cf429" providerId="AD" clId="Web-{DEE40425-AC29-4982-A3B3-8C4C5F95C3EE}"/>
    <pc:docChg chg="modSld">
      <pc:chgData name="Aistė Župerkaitė" userId="S::aiste.zuperkaite@codeacademylt.onmicrosoft.com::cbda233b-6598-49a0-a7bc-42a7fc6cf429" providerId="AD" clId="Web-{DEE40425-AC29-4982-A3B3-8C4C5F95C3EE}" dt="2021-09-28T17:02:52.238" v="40" actId="20577"/>
      <pc:docMkLst>
        <pc:docMk/>
      </pc:docMkLst>
      <pc:sldChg chg="modSp">
        <pc:chgData name="Aistė Župerkaitė" userId="S::aiste.zuperkaite@codeacademylt.onmicrosoft.com::cbda233b-6598-49a0-a7bc-42a7fc6cf429" providerId="AD" clId="Web-{DEE40425-AC29-4982-A3B3-8C4C5F95C3EE}" dt="2021-09-28T17:02:13.190" v="1" actId="20577"/>
        <pc:sldMkLst>
          <pc:docMk/>
          <pc:sldMk cId="1989166463" sldId="286"/>
        </pc:sldMkLst>
        <pc:spChg chg="mod">
          <ac:chgData name="Aistė Župerkaitė" userId="S::aiste.zuperkaite@codeacademylt.onmicrosoft.com::cbda233b-6598-49a0-a7bc-42a7fc6cf429" providerId="AD" clId="Web-{DEE40425-AC29-4982-A3B3-8C4C5F95C3EE}" dt="2021-09-28T17:02:13.190" v="1" actId="20577"/>
          <ac:spMkLst>
            <pc:docMk/>
            <pc:sldMk cId="1989166463" sldId="286"/>
            <ac:spMk id="8" creationId="{15D3C811-C858-4A5D-861A-D0CD1D72FD38}"/>
          </ac:spMkLst>
        </pc:spChg>
      </pc:sldChg>
      <pc:sldChg chg="modSp">
        <pc:chgData name="Aistė Župerkaitė" userId="S::aiste.zuperkaite@codeacademylt.onmicrosoft.com::cbda233b-6598-49a0-a7bc-42a7fc6cf429" providerId="AD" clId="Web-{DEE40425-AC29-4982-A3B3-8C4C5F95C3EE}" dt="2021-09-28T17:02:52.238" v="40" actId="20577"/>
        <pc:sldMkLst>
          <pc:docMk/>
          <pc:sldMk cId="904571309" sldId="290"/>
        </pc:sldMkLst>
        <pc:spChg chg="mod">
          <ac:chgData name="Aistė Župerkaitė" userId="S::aiste.zuperkaite@codeacademylt.onmicrosoft.com::cbda233b-6598-49a0-a7bc-42a7fc6cf429" providerId="AD" clId="Web-{DEE40425-AC29-4982-A3B3-8C4C5F95C3EE}" dt="2021-09-28T17:02:52.238" v="40" actId="20577"/>
          <ac:spMkLst>
            <pc:docMk/>
            <pc:sldMk cId="904571309" sldId="290"/>
            <ac:spMk id="8" creationId="{15D3C811-C858-4A5D-861A-D0CD1D72FD38}"/>
          </ac:spMkLst>
        </pc:sp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09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30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6877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5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9274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1025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FFDMzbrEXa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stackoverflow.com/questions/2243824/what-is-the-difference-between-string-slice-and-string-substring"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codepen.io/aistonija/pen/XWgoBX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codepen.io/aistonija/pen/ZEyVZg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codepen.io/aistonija/pen/YzQdjy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3273287" y="2618264"/>
            <a:ext cx="7778538" cy="2387601"/>
          </a:xfrm>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err="1"/>
              <a:t>String</a:t>
            </a:r>
            <a:r>
              <a:rPr lang="lt-LT" sz="5200"/>
              <a:t>, </a:t>
            </a:r>
            <a:r>
              <a:rPr lang="lt-LT" sz="5200" err="1"/>
              <a:t>Number</a:t>
            </a:r>
            <a:r>
              <a:rPr lang="lt-LT" sz="5200"/>
              <a:t>, </a:t>
            </a:r>
            <a:r>
              <a:rPr lang="lt-LT" sz="5200" err="1"/>
              <a:t>Boolean</a:t>
            </a:r>
            <a:r>
              <a:rPr lang="lt-LT" sz="5200"/>
              <a:t> Metodai</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b="1"/>
            </a:lvl1pPr>
          </a:lstStyle>
          <a:p>
            <a:r>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err="1"/>
              <a:t>Boolean</a:t>
            </a:r>
            <a:r>
              <a:rPr lang="lt-LT" sz="1800"/>
              <a:t> </a:t>
            </a:r>
            <a:r>
              <a:rPr lang="lt-LT" sz="1800" err="1"/>
              <a:t>Methods</a:t>
            </a:r>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6" name="Google Shape;114;gc8177118b2_0_0">
            <a:extLst>
              <a:ext uri="{FF2B5EF4-FFF2-40B4-BE49-F238E27FC236}">
                <a16:creationId xmlns:a16="http://schemas.microsoft.com/office/drawing/2014/main" id="{6AD77D43-E028-41CD-AC07-EB370F673F66}"/>
              </a:ext>
            </a:extLst>
          </p:cNvPr>
          <p:cNvSpPr/>
          <p:nvPr/>
        </p:nvSpPr>
        <p:spPr>
          <a:xfrm>
            <a:off x="480391" y="4190733"/>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02</a:t>
            </a:r>
            <a:endParaRPr sz="1400" b="0" i="0" u="none" strike="noStrike" cap="none">
              <a:solidFill>
                <a:srgbClr val="000000"/>
              </a:solidFill>
              <a:latin typeface="Arial"/>
              <a:ea typeface="Arial"/>
              <a:cs typeface="Arial"/>
              <a:sym typeface="Arial"/>
            </a:endParaRPr>
          </a:p>
        </p:txBody>
      </p:sp>
      <p:sp>
        <p:nvSpPr>
          <p:cNvPr id="2" name="Google Shape;113;gc8177118b2_0_0">
            <a:extLst>
              <a:ext uri="{FF2B5EF4-FFF2-40B4-BE49-F238E27FC236}">
                <a16:creationId xmlns:a16="http://schemas.microsoft.com/office/drawing/2014/main" id="{7FEBA6CE-FB27-466A-8A19-FAAFA1998716}"/>
              </a:ext>
            </a:extLst>
          </p:cNvPr>
          <p:cNvSpPr txBox="1">
            <a:spLocks/>
          </p:cNvSpPr>
          <p:nvPr/>
        </p:nvSpPr>
        <p:spPr>
          <a:xfrm>
            <a:off x="1350593" y="4358247"/>
            <a:ext cx="4235700" cy="409800"/>
          </a:xfrm>
          <a:prstGeom prst="rect">
            <a:avLst/>
          </a:prstGeom>
          <a:no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pPr>
            <a:r>
              <a:rPr lang="lt-LT" sz="1800" dirty="0" err="1"/>
              <a:t>Number</a:t>
            </a:r>
            <a:r>
              <a:rPr lang="lt-LT" sz="1800" dirty="0"/>
              <a:t> </a:t>
            </a:r>
            <a:r>
              <a:rPr lang="lt-LT" sz="1800" dirty="0" err="1"/>
              <a:t>Methods</a:t>
            </a:r>
          </a:p>
        </p:txBody>
      </p:sp>
      <p:sp>
        <p:nvSpPr>
          <p:cNvPr id="9" name="Google Shape;114;gc8177118b2_0_0">
            <a:extLst>
              <a:ext uri="{FF2B5EF4-FFF2-40B4-BE49-F238E27FC236}">
                <a16:creationId xmlns:a16="http://schemas.microsoft.com/office/drawing/2014/main" id="{A820B7DC-EC2C-4771-AD79-2E2A3545E4F1}"/>
              </a:ext>
            </a:extLst>
          </p:cNvPr>
          <p:cNvSpPr/>
          <p:nvPr/>
        </p:nvSpPr>
        <p:spPr>
          <a:xfrm>
            <a:off x="480391" y="5188056"/>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03</a:t>
            </a:r>
            <a:endParaRPr sz="1400" b="0" i="0" u="none" strike="noStrike" cap="none">
              <a:solidFill>
                <a:srgbClr val="000000"/>
              </a:solidFill>
              <a:latin typeface="Arial"/>
              <a:ea typeface="Arial"/>
              <a:cs typeface="Arial"/>
              <a:sym typeface="Arial"/>
            </a:endParaRPr>
          </a:p>
        </p:txBody>
      </p:sp>
      <p:sp>
        <p:nvSpPr>
          <p:cNvPr id="10" name="Google Shape;113;gc8177118b2_0_0">
            <a:extLst>
              <a:ext uri="{FF2B5EF4-FFF2-40B4-BE49-F238E27FC236}">
                <a16:creationId xmlns:a16="http://schemas.microsoft.com/office/drawing/2014/main" id="{8F6D5C89-B417-42F0-A078-62C170BA4EE2}"/>
              </a:ext>
            </a:extLst>
          </p:cNvPr>
          <p:cNvSpPr txBox="1">
            <a:spLocks/>
          </p:cNvSpPr>
          <p:nvPr/>
        </p:nvSpPr>
        <p:spPr>
          <a:xfrm>
            <a:off x="1350593" y="5355570"/>
            <a:ext cx="4235700" cy="409800"/>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pPr>
            <a:r>
              <a:rPr lang="lt-LT" sz="1800" dirty="0" err="1"/>
              <a:t>String</a:t>
            </a:r>
            <a:r>
              <a:rPr lang="lt-LT" sz="1800" dirty="0"/>
              <a:t> </a:t>
            </a:r>
            <a:r>
              <a:rPr lang="lt-LT" sz="1800" dirty="0" err="1"/>
              <a:t>Methods</a:t>
            </a:r>
            <a:endParaRPr lang="lt-LT"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err="1"/>
              <a:t>Boolean</a:t>
            </a:r>
            <a:r>
              <a:rPr lang="lt-LT" sz="2850"/>
              <a:t> </a:t>
            </a:r>
            <a:r>
              <a:rPr lang="lt-LT" sz="2850" err="1"/>
              <a:t>Methods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err="1"/>
              <a:t>Boolean</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50162" y="2260637"/>
            <a:ext cx="10859100" cy="4238777"/>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err="1"/>
              <a:t>value.toString</a:t>
            </a:r>
            <a:r>
              <a:rPr lang="lt-LT"/>
              <a:t>();</a:t>
            </a:r>
            <a:endParaRPr lang="en-US"/>
          </a:p>
          <a:p>
            <a:pPr marL="0" indent="0">
              <a:lnSpc>
                <a:spcPct val="150000"/>
              </a:lnSpc>
              <a:spcBef>
                <a:spcPts val="0"/>
              </a:spcBef>
            </a:pPr>
            <a:endParaRPr lang="lt-LT"/>
          </a:p>
          <a:p>
            <a:pPr marL="0" indent="0">
              <a:lnSpc>
                <a:spcPct val="150000"/>
              </a:lnSpc>
              <a:spcBef>
                <a:spcPts val="0"/>
              </a:spcBef>
            </a:pPr>
            <a:endParaRPr lang="lt-LT"/>
          </a:p>
          <a:p>
            <a:pPr marL="0" indent="0">
              <a:lnSpc>
                <a:spcPct val="150000"/>
              </a:lnSpc>
              <a:spcBef>
                <a:spcPts val="0"/>
              </a:spcBef>
            </a:pPr>
            <a:endParaRPr lang="lt-LT"/>
          </a:p>
          <a:p>
            <a:pPr marL="0" indent="0">
              <a:lnSpc>
                <a:spcPct val="150000"/>
              </a:lnSpc>
              <a:spcBef>
                <a:spcPts val="0"/>
              </a:spcBef>
              <a:buSzPts val="1100"/>
            </a:pPr>
            <a:endParaRPr lang="en-US"/>
          </a:p>
          <a:p>
            <a:pPr marL="0" indent="0">
              <a:lnSpc>
                <a:spcPct val="150000"/>
              </a:lnSpc>
              <a:spcBef>
                <a:spcPts val="0"/>
              </a:spcBef>
              <a:buSzPts val="1100"/>
            </a:pPr>
            <a:endParaRPr lang="en-US"/>
          </a:p>
          <a:p>
            <a:pPr marL="0" indent="0">
              <a:lnSpc>
                <a:spcPct val="150000"/>
              </a:lnSpc>
              <a:spcBef>
                <a:spcPts val="0"/>
              </a:spcBef>
              <a:buSzPts val="1100"/>
            </a:pPr>
            <a:r>
              <a:rPr lang="en-US" err="1"/>
              <a:t>Šis</a:t>
            </a:r>
            <a:r>
              <a:rPr lang="en-US"/>
              <a:t> </a:t>
            </a:r>
            <a:r>
              <a:rPr lang="en-US" err="1"/>
              <a:t>metodas</a:t>
            </a:r>
            <a:r>
              <a:rPr lang="en-US"/>
              <a:t> </a:t>
            </a:r>
            <a:r>
              <a:rPr lang="en-US" err="1"/>
              <a:t>grąžina</a:t>
            </a:r>
            <a:r>
              <a:rPr lang="en-US"/>
              <a:t> </a:t>
            </a:r>
            <a:r>
              <a:rPr lang="en-US" err="1"/>
              <a:t>boolean</a:t>
            </a:r>
            <a:r>
              <a:rPr lang="en-US"/>
              <a:t> </a:t>
            </a:r>
            <a:r>
              <a:rPr lang="en-US" err="1"/>
              <a:t>reikšmę</a:t>
            </a:r>
            <a:r>
              <a:rPr lang="en-US"/>
              <a:t> </a:t>
            </a:r>
            <a:r>
              <a:rPr lang="en-US" err="1"/>
              <a:t>paverstą</a:t>
            </a:r>
            <a:r>
              <a:rPr lang="en-US"/>
              <a:t> </a:t>
            </a:r>
            <a:r>
              <a:rPr lang="en-US" err="1"/>
              <a:t>stringu</a:t>
            </a:r>
            <a:r>
              <a:rPr lang="en-US"/>
              <a:t>, "true" </a:t>
            </a:r>
            <a:r>
              <a:rPr lang="en-US" err="1"/>
              <a:t>abra</a:t>
            </a:r>
            <a:r>
              <a:rPr lang="en-US"/>
              <a:t> "false"</a:t>
            </a:r>
          </a:p>
        </p:txBody>
      </p:sp>
      <p:pic>
        <p:nvPicPr>
          <p:cNvPr id="2" name="Picture 2">
            <a:extLst>
              <a:ext uri="{FF2B5EF4-FFF2-40B4-BE49-F238E27FC236}">
                <a16:creationId xmlns:a16="http://schemas.microsoft.com/office/drawing/2014/main" id="{0EEA53E8-6275-40A3-A162-56DEBD629581}"/>
              </a:ext>
            </a:extLst>
          </p:cNvPr>
          <p:cNvPicPr>
            <a:picLocks noChangeAspect="1"/>
          </p:cNvPicPr>
          <p:nvPr/>
        </p:nvPicPr>
        <p:blipFill>
          <a:blip r:embed="rId3"/>
          <a:stretch>
            <a:fillRect/>
          </a:stretch>
        </p:blipFill>
        <p:spPr>
          <a:xfrm>
            <a:off x="509210" y="2996261"/>
            <a:ext cx="5754914" cy="907811"/>
          </a:xfrm>
          <a:prstGeom prst="rect">
            <a:avLst/>
          </a:prstGeom>
        </p:spPr>
      </p:pic>
    </p:spTree>
    <p:extLst>
      <p:ext uri="{BB962C8B-B14F-4D97-AF65-F5344CB8AC3E}">
        <p14:creationId xmlns:p14="http://schemas.microsoft.com/office/powerpoint/2010/main" val="30798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err="1"/>
              <a:t>Number</a:t>
            </a:r>
            <a:r>
              <a:rPr lang="lt-LT" sz="2850"/>
              <a:t> </a:t>
            </a:r>
            <a:r>
              <a:rPr lang="lt-LT" sz="2850" err="1"/>
              <a:t>Methods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err="1"/>
              <a:t>Number</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a:t>- </a:t>
            </a:r>
            <a:r>
              <a:rPr lang="lt-LT" err="1"/>
              <a:t>Number.isInteger</a:t>
            </a:r>
            <a:r>
              <a:rPr lang="lt-LT"/>
              <a:t>(</a:t>
            </a:r>
            <a:r>
              <a:rPr lang="lt-LT" b="1" i="1" err="1"/>
              <a:t>yourNumber</a:t>
            </a:r>
            <a:r>
              <a:rPr lang="lt-LT" b="1" i="1"/>
              <a:t>) </a:t>
            </a:r>
            <a:r>
              <a:rPr lang="lt-LT"/>
              <a:t>- tikrina ar paduotas skaičius yra </a:t>
            </a:r>
            <a:r>
              <a:rPr lang="lt-LT" b="1"/>
              <a:t>sveikas skaičius. </a:t>
            </a:r>
            <a:r>
              <a:rPr lang="lt-LT"/>
              <a:t>Grąžina </a:t>
            </a:r>
            <a:r>
              <a:rPr lang="lt-LT" err="1"/>
              <a:t>Boolean</a:t>
            </a:r>
            <a:r>
              <a:rPr lang="lt-LT"/>
              <a:t> reikšmę - </a:t>
            </a:r>
            <a:r>
              <a:rPr lang="lt-LT" err="1"/>
              <a:t>true</a:t>
            </a:r>
            <a:r>
              <a:rPr lang="lt-LT"/>
              <a:t> arba </a:t>
            </a:r>
            <a:r>
              <a:rPr lang="lt-LT" err="1"/>
              <a:t>false</a:t>
            </a:r>
            <a:r>
              <a:rPr lang="lt-LT"/>
              <a:t>.</a:t>
            </a:r>
            <a:endParaRPr lang="lt-LT" b="1"/>
          </a:p>
          <a:p>
            <a:pPr marL="0" indent="0">
              <a:lnSpc>
                <a:spcPct val="150000"/>
              </a:lnSpc>
              <a:spcBef>
                <a:spcPts val="0"/>
              </a:spcBef>
            </a:pPr>
            <a:r>
              <a:rPr lang="lt-LT" dirty="0"/>
              <a:t>Pvz.: </a:t>
            </a:r>
            <a:r>
              <a:rPr lang="lt-LT" err="1"/>
              <a:t>Number.isInteger</a:t>
            </a:r>
            <a:r>
              <a:rPr lang="lt-LT" dirty="0"/>
              <a:t>(5) = true;  Number.isInteger</a:t>
            </a:r>
            <a:r>
              <a:rPr lang="lt-LT"/>
              <a:t>(0) = true</a:t>
            </a:r>
          </a:p>
          <a:p>
            <a:pPr marL="0" indent="0">
              <a:lnSpc>
                <a:spcPct val="150000"/>
              </a:lnSpc>
              <a:spcBef>
                <a:spcPts val="0"/>
              </a:spcBef>
            </a:pPr>
            <a:endParaRPr lang="lt-LT"/>
          </a:p>
          <a:p>
            <a:pPr marL="0" indent="0">
              <a:lnSpc>
                <a:spcPct val="150000"/>
              </a:lnSpc>
              <a:spcBef>
                <a:spcPts val="0"/>
              </a:spcBef>
            </a:pPr>
            <a:r>
              <a:rPr lang="lt-LT"/>
              <a:t>- </a:t>
            </a:r>
            <a:r>
              <a:rPr lang="lt-LT" err="1"/>
              <a:t>Number.isNaN</a:t>
            </a:r>
            <a:r>
              <a:rPr lang="lt-LT"/>
              <a:t>(</a:t>
            </a:r>
            <a:r>
              <a:rPr lang="lt-LT" b="1" i="1" err="1"/>
              <a:t>yourNumber</a:t>
            </a:r>
            <a:r>
              <a:rPr lang="lt-LT"/>
              <a:t>) - tikrina ar paduotas skaičius yra </a:t>
            </a:r>
            <a:r>
              <a:rPr lang="lt-LT" b="1" err="1"/>
              <a:t>NaN</a:t>
            </a:r>
            <a:r>
              <a:rPr lang="lt-LT" b="1" dirty="0"/>
              <a:t> </a:t>
            </a:r>
            <a:r>
              <a:rPr lang="lt-LT"/>
              <a:t>duomenų tipo. Grąžina </a:t>
            </a:r>
            <a:r>
              <a:rPr lang="lt-LT" err="1"/>
              <a:t>Boolean</a:t>
            </a:r>
            <a:r>
              <a:rPr lang="lt-LT"/>
              <a:t> reikšmę - </a:t>
            </a:r>
            <a:r>
              <a:rPr lang="lt-LT" err="1"/>
              <a:t>true</a:t>
            </a:r>
            <a:r>
              <a:rPr lang="lt-LT"/>
              <a:t> arba </a:t>
            </a:r>
            <a:r>
              <a:rPr lang="lt-LT" err="1"/>
              <a:t>false</a:t>
            </a:r>
            <a:r>
              <a:rPr lang="lt-LT"/>
              <a:t>.</a:t>
            </a:r>
          </a:p>
          <a:p>
            <a:pPr marL="0" indent="0">
              <a:lnSpc>
                <a:spcPct val="150000"/>
              </a:lnSpc>
              <a:spcBef>
                <a:spcPts val="0"/>
              </a:spcBef>
            </a:pPr>
            <a:r>
              <a:rPr lang="lt-LT"/>
              <a:t>Pvz.: </a:t>
            </a:r>
            <a:r>
              <a:rPr lang="lt-LT" err="1"/>
              <a:t>Number.isNaN</a:t>
            </a:r>
            <a:r>
              <a:rPr lang="lt-LT"/>
              <a:t>('</a:t>
            </a:r>
            <a:r>
              <a:rPr lang="lt-LT" err="1"/>
              <a:t>zodis</a:t>
            </a:r>
            <a:r>
              <a:rPr lang="lt-LT"/>
              <a:t>'/5) = </a:t>
            </a:r>
            <a:r>
              <a:rPr lang="lt-LT" err="1"/>
              <a:t>true</a:t>
            </a:r>
            <a:r>
              <a:rPr lang="lt-LT"/>
              <a:t>; </a:t>
            </a:r>
            <a:r>
              <a:rPr lang="lt-LT" err="1"/>
              <a:t>Number.isNaN</a:t>
            </a:r>
            <a:r>
              <a:rPr lang="lt-LT"/>
              <a:t>(5) = </a:t>
            </a:r>
            <a:r>
              <a:rPr lang="lt-LT" err="1"/>
              <a:t>false</a:t>
            </a:r>
            <a:r>
              <a:rPr lang="lt-LT"/>
              <a:t>;</a:t>
            </a:r>
          </a:p>
          <a:p>
            <a:pPr marL="0" indent="0">
              <a:lnSpc>
                <a:spcPct val="150000"/>
              </a:lnSpc>
              <a:spcBef>
                <a:spcPts val="0"/>
              </a:spcBef>
            </a:pPr>
            <a:endParaRPr lang="lt-LT"/>
          </a:p>
          <a:p>
            <a:pPr marL="0" indent="0">
              <a:lnSpc>
                <a:spcPct val="150000"/>
              </a:lnSpc>
              <a:spcBef>
                <a:spcPts val="0"/>
              </a:spcBef>
            </a:pPr>
            <a:r>
              <a:rPr lang="lt-LT"/>
              <a:t>- </a:t>
            </a:r>
            <a:r>
              <a:rPr lang="lt-LT" b="1" i="1" err="1"/>
              <a:t>yourNumber</a:t>
            </a:r>
            <a:r>
              <a:rPr lang="lt-LT" err="1"/>
              <a:t>.toFixed</a:t>
            </a:r>
            <a:r>
              <a:rPr lang="lt-LT"/>
              <a:t>() - suapvalina matematiškai, ir fiksuoja skaičių su tiek skaitmenų po kablelio, kiek įrašysite. Taip pat - reikšmė paverčiama į </a:t>
            </a:r>
            <a:r>
              <a:rPr lang="lt-LT" err="1"/>
              <a:t>string</a:t>
            </a:r>
            <a:r>
              <a:rPr lang="lt-LT"/>
              <a:t> duomenų tipą.</a:t>
            </a:r>
          </a:p>
          <a:p>
            <a:pPr marL="0" indent="0">
              <a:lnSpc>
                <a:spcPct val="150000"/>
              </a:lnSpc>
              <a:spcBef>
                <a:spcPts val="0"/>
              </a:spcBef>
            </a:pPr>
            <a:r>
              <a:rPr lang="lt-LT"/>
              <a:t>Pvz.: 5.68.toFixed(4) = 5.6800; 5.68.toFixed() = 6;</a:t>
            </a:r>
          </a:p>
          <a:p>
            <a:pPr marL="0" indent="0">
              <a:lnSpc>
                <a:spcPct val="150000"/>
              </a:lnSpc>
              <a:spcBef>
                <a:spcPts val="0"/>
              </a:spcBef>
            </a:pPr>
            <a:endParaRPr lang="lt-LT"/>
          </a:p>
          <a:p>
            <a:pPr marL="0" indent="0">
              <a:lnSpc>
                <a:spcPct val="150000"/>
              </a:lnSpc>
              <a:spcBef>
                <a:spcPts val="0"/>
              </a:spcBef>
            </a:pPr>
            <a:r>
              <a:rPr lang="lt-LT"/>
              <a:t>- </a:t>
            </a:r>
            <a:r>
              <a:rPr lang="lt-LT" b="1" i="1" err="1"/>
              <a:t>yourNumber.</a:t>
            </a:r>
            <a:r>
              <a:rPr lang="lt-LT" err="1"/>
              <a:t>toString</a:t>
            </a:r>
            <a:r>
              <a:rPr lang="lt-LT"/>
              <a:t>() - reikšmė gali būti paversta į </a:t>
            </a:r>
            <a:r>
              <a:rPr lang="lt-LT" err="1"/>
              <a:t>string</a:t>
            </a:r>
            <a:r>
              <a:rPr lang="lt-LT"/>
              <a:t> duomenų tipą, bet jeigu paduodama reikšmė skliausteliuose 2, 8, 10, 16, 32 - pakeičiama į atitinkamos sistemos reikšmę, pvz. Dvejetainę, </a:t>
            </a:r>
            <a:r>
              <a:rPr lang="lt-LT" err="1"/>
              <a:t>aštuntainę</a:t>
            </a:r>
            <a:r>
              <a:rPr lang="lt-LT"/>
              <a:t>, šešioliktainę ir t.t.</a:t>
            </a:r>
          </a:p>
          <a:p>
            <a:pPr marL="0" indent="0">
              <a:lnSpc>
                <a:spcPct val="150000"/>
              </a:lnSpc>
              <a:spcBef>
                <a:spcPts val="0"/>
              </a:spcBef>
            </a:pPr>
            <a:r>
              <a:rPr lang="lt-LT" err="1"/>
              <a:t>const</a:t>
            </a:r>
            <a:r>
              <a:rPr lang="lt-LT" dirty="0"/>
              <a:t> </a:t>
            </a:r>
            <a:r>
              <a:rPr lang="lt-LT" err="1"/>
              <a:t>num</a:t>
            </a:r>
            <a:r>
              <a:rPr lang="lt-LT"/>
              <a:t> = 215;</a:t>
            </a:r>
          </a:p>
          <a:p>
            <a:pPr marL="0" indent="0">
              <a:lnSpc>
                <a:spcPct val="150000"/>
              </a:lnSpc>
              <a:spcBef>
                <a:spcPts val="0"/>
              </a:spcBef>
            </a:pPr>
            <a:r>
              <a:rPr lang="lt-LT"/>
              <a:t>Pvz.: </a:t>
            </a:r>
            <a:r>
              <a:rPr lang="lt-LT" err="1"/>
              <a:t>num.toString</a:t>
            </a:r>
            <a:r>
              <a:rPr lang="lt-LT"/>
              <a:t>(2) = 11010111; </a:t>
            </a:r>
            <a:r>
              <a:rPr lang="lt-LT" err="1"/>
              <a:t>num.toString</a:t>
            </a:r>
            <a:r>
              <a:rPr lang="lt-LT"/>
              <a:t>(16) = d7</a:t>
            </a:r>
          </a:p>
          <a:p>
            <a:pPr marL="0" indent="0" algn="r">
              <a:lnSpc>
                <a:spcPct val="150000"/>
              </a:lnSpc>
              <a:spcBef>
                <a:spcPts val="0"/>
              </a:spcBef>
            </a:pPr>
            <a:r>
              <a:rPr lang="lt-LT" dirty="0">
                <a:hlinkClick r:id="rId3"/>
              </a:rPr>
              <a:t>Daugiau informacijos apie sistemas</a:t>
            </a: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279082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err="1"/>
              <a:t>String</a:t>
            </a:r>
            <a:r>
              <a:rPr lang="lt-LT" sz="2850"/>
              <a:t> </a:t>
            </a:r>
            <a:r>
              <a:rPr lang="lt-LT" sz="2850" err="1"/>
              <a:t>Methods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err="1"/>
              <a:t>String</a:t>
            </a:r>
            <a:r>
              <a:rPr lang="lt-LT" sz="140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a:t>- </a:t>
            </a:r>
            <a:r>
              <a:rPr lang="lt-LT" i="1" err="1"/>
              <a:t>yourString</a:t>
            </a:r>
            <a:r>
              <a:rPr lang="lt-LT" err="1"/>
              <a:t>.</a:t>
            </a:r>
            <a:r>
              <a:rPr lang="lt-LT" b="1" err="1"/>
              <a:t>charAt</a:t>
            </a:r>
            <a:r>
              <a:rPr lang="lt-LT" b="1"/>
              <a:t>() </a:t>
            </a:r>
            <a:r>
              <a:rPr lang="lt-LT"/>
              <a:t>- grąžina tą simbolį, kokį indeksą nurodote. Jei tokio indekso nėra, grąžina tuščią vertę. </a:t>
            </a:r>
            <a:endParaRPr lang="lt-LT" b="1"/>
          </a:p>
          <a:p>
            <a:pPr marL="0" indent="0">
              <a:lnSpc>
                <a:spcPct val="150000"/>
              </a:lnSpc>
              <a:spcBef>
                <a:spcPts val="0"/>
              </a:spcBef>
            </a:pPr>
            <a:endParaRPr lang="lt-LT"/>
          </a:p>
          <a:p>
            <a:pPr marL="0" indent="0">
              <a:lnSpc>
                <a:spcPct val="150000"/>
              </a:lnSpc>
              <a:spcBef>
                <a:spcPts val="0"/>
              </a:spcBef>
            </a:pPr>
            <a:r>
              <a:rPr lang="lt-LT"/>
              <a:t>- </a:t>
            </a:r>
            <a:r>
              <a:rPr lang="lt-LT" i="1" err="1"/>
              <a:t>yourString.</a:t>
            </a:r>
            <a:r>
              <a:rPr lang="lt-LT" b="1" err="1"/>
              <a:t>concat</a:t>
            </a:r>
            <a:r>
              <a:rPr lang="lt-LT" i="1"/>
              <a:t>(</a:t>
            </a:r>
            <a:r>
              <a:rPr lang="lt-LT" i="1" err="1"/>
              <a:t>anotherString</a:t>
            </a:r>
            <a:r>
              <a:rPr lang="lt-LT" i="1"/>
              <a:t>) - sujungia du </a:t>
            </a:r>
            <a:r>
              <a:rPr lang="lt-LT" i="1" err="1"/>
              <a:t>stringus</a:t>
            </a:r>
            <a:r>
              <a:rPr lang="lt-LT" i="1"/>
              <a:t>. Nieko negrąžina, todėl reikėtų išsaugoti.</a:t>
            </a:r>
          </a:p>
          <a:p>
            <a:pPr marL="0" indent="0">
              <a:lnSpc>
                <a:spcPct val="150000"/>
              </a:lnSpc>
              <a:spcBef>
                <a:spcPts val="0"/>
              </a:spcBef>
            </a:pPr>
            <a:endParaRPr lang="lt-LT" i="1"/>
          </a:p>
          <a:p>
            <a:pPr marL="0" indent="0">
              <a:lnSpc>
                <a:spcPct val="150000"/>
              </a:lnSpc>
              <a:spcBef>
                <a:spcPts val="0"/>
              </a:spcBef>
            </a:pPr>
            <a:r>
              <a:rPr lang="lt-LT" i="1"/>
              <a:t>- </a:t>
            </a:r>
            <a:r>
              <a:rPr lang="lt-LT" i="1" err="1"/>
              <a:t>yourString</a:t>
            </a:r>
            <a:r>
              <a:rPr lang="lt-LT" err="1"/>
              <a:t>.</a:t>
            </a:r>
            <a:r>
              <a:rPr lang="lt-LT" b="1" err="1"/>
              <a:t>endsWith</a:t>
            </a:r>
            <a:r>
              <a:rPr lang="lt-LT" i="1"/>
              <a:t>(</a:t>
            </a:r>
            <a:r>
              <a:rPr lang="lt-LT" i="1" err="1"/>
              <a:t>value</a:t>
            </a:r>
            <a:r>
              <a:rPr lang="lt-LT" i="1"/>
              <a:t>)</a:t>
            </a:r>
            <a:r>
              <a:rPr lang="lt-LT"/>
              <a:t> / </a:t>
            </a:r>
            <a:r>
              <a:rPr lang="lt-LT" i="1" err="1"/>
              <a:t>yourString</a:t>
            </a:r>
            <a:r>
              <a:rPr lang="lt-LT" err="1"/>
              <a:t>.</a:t>
            </a:r>
            <a:r>
              <a:rPr lang="lt-LT" b="1" err="1"/>
              <a:t>startsWith</a:t>
            </a:r>
            <a:r>
              <a:rPr lang="lt-LT"/>
              <a:t>(</a:t>
            </a:r>
            <a:r>
              <a:rPr lang="lt-LT" i="1" err="1"/>
              <a:t>value</a:t>
            </a:r>
            <a:r>
              <a:rPr lang="lt-LT"/>
              <a:t>) - grąžina </a:t>
            </a:r>
            <a:r>
              <a:rPr lang="lt-LT" err="1"/>
              <a:t>true</a:t>
            </a:r>
            <a:r>
              <a:rPr lang="lt-LT"/>
              <a:t> arba </a:t>
            </a:r>
            <a:r>
              <a:rPr lang="lt-LT" err="1"/>
              <a:t>false</a:t>
            </a:r>
            <a:r>
              <a:rPr lang="lt-LT"/>
              <a:t> reikšmę, jei skliausteliuose paduota reikšmė randama </a:t>
            </a:r>
            <a:r>
              <a:rPr lang="lt-LT" err="1"/>
              <a:t>stringo</a:t>
            </a:r>
            <a:r>
              <a:rPr lang="lt-LT"/>
              <a:t> pradžioje/pabaigoje.</a:t>
            </a:r>
          </a:p>
          <a:p>
            <a:pPr marL="0" indent="0">
              <a:lnSpc>
                <a:spcPct val="150000"/>
              </a:lnSpc>
              <a:spcBef>
                <a:spcPts val="0"/>
              </a:spcBef>
            </a:pPr>
            <a:endParaRPr lang="lt-LT"/>
          </a:p>
          <a:p>
            <a:pPr marL="0" indent="0">
              <a:lnSpc>
                <a:spcPct val="150000"/>
              </a:lnSpc>
              <a:spcBef>
                <a:spcPts val="0"/>
              </a:spcBef>
            </a:pPr>
            <a:r>
              <a:rPr lang="lt-LT"/>
              <a:t>- </a:t>
            </a:r>
            <a:r>
              <a:rPr lang="lt-LT" i="1"/>
              <a:t>yourString.</a:t>
            </a:r>
            <a:r>
              <a:rPr lang="lt-LT" b="1"/>
              <a:t>includes</a:t>
            </a:r>
            <a:r>
              <a:rPr lang="lt-LT"/>
              <a:t>(</a:t>
            </a:r>
            <a:r>
              <a:rPr lang="lt-LT" i="1"/>
              <a:t>value</a:t>
            </a:r>
            <a:r>
              <a:rPr lang="lt-LT"/>
              <a:t>) - grąžina true arba false reikšmę, jei skliausteliuose paduota reikšmė randama.</a:t>
            </a:r>
          </a:p>
          <a:p>
            <a:pPr marL="0" indent="0">
              <a:lnSpc>
                <a:spcPct val="150000"/>
              </a:lnSpc>
              <a:spcBef>
                <a:spcPts val="0"/>
              </a:spcBef>
            </a:pPr>
            <a:endParaRPr lang="lt-LT"/>
          </a:p>
          <a:p>
            <a:pPr marL="0" indent="0">
              <a:lnSpc>
                <a:spcPct val="150000"/>
              </a:lnSpc>
              <a:spcBef>
                <a:spcPts val="0"/>
              </a:spcBef>
            </a:pPr>
            <a:r>
              <a:rPr lang="lt-LT"/>
              <a:t>- </a:t>
            </a:r>
            <a:r>
              <a:rPr lang="lt-LT" i="1"/>
              <a:t>yourString.</a:t>
            </a:r>
            <a:r>
              <a:rPr lang="lt-LT" b="1"/>
              <a:t>indexOf</a:t>
            </a:r>
            <a:r>
              <a:rPr lang="lt-LT"/>
              <a:t>(</a:t>
            </a:r>
            <a:r>
              <a:rPr lang="lt-LT" i="1"/>
              <a:t>value</a:t>
            </a:r>
            <a:r>
              <a:rPr lang="lt-LT"/>
              <a:t>) - grąžina pirmą rastą indekso skaičių, jei reikšmė rasta. Jei nerasta - grąžina -1.</a:t>
            </a:r>
          </a:p>
          <a:p>
            <a:pPr marL="0" indent="0">
              <a:lnSpc>
                <a:spcPct val="150000"/>
              </a:lnSpc>
              <a:spcBef>
                <a:spcPts val="0"/>
              </a:spcBef>
            </a:pPr>
            <a:endParaRPr lang="lt-LT"/>
          </a:p>
          <a:p>
            <a:pPr marL="0" indent="0">
              <a:lnSpc>
                <a:spcPct val="150000"/>
              </a:lnSpc>
              <a:spcBef>
                <a:spcPts val="0"/>
              </a:spcBef>
            </a:pPr>
            <a:r>
              <a:rPr lang="lt-LT"/>
              <a:t>- </a:t>
            </a:r>
            <a:r>
              <a:rPr lang="lt-LT" i="1"/>
              <a:t>yourString.</a:t>
            </a:r>
            <a:r>
              <a:rPr lang="lt-LT" b="1"/>
              <a:t>repeat</a:t>
            </a:r>
            <a:r>
              <a:rPr lang="lt-LT"/>
              <a:t>(</a:t>
            </a:r>
            <a:r>
              <a:rPr lang="lt-LT" i="1"/>
              <a:t>number</a:t>
            </a:r>
            <a:r>
              <a:rPr lang="lt-LT"/>
              <a:t>) - pakartoja stringą tiek kartų, kiek nurodoma reikšmėje skliaustuose.</a:t>
            </a:r>
          </a:p>
          <a:p>
            <a:pPr marL="0" indent="0">
              <a:lnSpc>
                <a:spcPct val="150000"/>
              </a:lnSpc>
              <a:spcBef>
                <a:spcPts val="0"/>
              </a:spcBef>
            </a:pPr>
            <a:endParaRPr lang="lt-LT"/>
          </a:p>
          <a:p>
            <a:pPr marL="0" indent="0">
              <a:lnSpc>
                <a:spcPct val="150000"/>
              </a:lnSpc>
              <a:spcBef>
                <a:spcPts val="0"/>
              </a:spcBef>
            </a:pPr>
            <a:r>
              <a:rPr lang="lt-LT"/>
              <a:t>- </a:t>
            </a:r>
            <a:r>
              <a:rPr lang="lt-LT" i="1"/>
              <a:t>yourString.</a:t>
            </a:r>
            <a:r>
              <a:rPr lang="lt-LT" b="1"/>
              <a:t>replace</a:t>
            </a:r>
            <a:r>
              <a:rPr lang="lt-LT" i="1"/>
              <a:t>(oldValue, newValue) -  pakeičia seną reikšmę nauja. </a:t>
            </a:r>
            <a:endParaRPr lang="lt-LT"/>
          </a:p>
        </p:txBody>
      </p:sp>
    </p:spTree>
    <p:extLst>
      <p:ext uri="{BB962C8B-B14F-4D97-AF65-F5344CB8AC3E}">
        <p14:creationId xmlns:p14="http://schemas.microsoft.com/office/powerpoint/2010/main" val="229634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err="1"/>
              <a:t>String</a:t>
            </a:r>
            <a:r>
              <a:rPr lang="lt-LT" sz="2850"/>
              <a:t> </a:t>
            </a:r>
            <a:r>
              <a:rPr lang="lt-LT" sz="2850" err="1"/>
              <a:t>Methods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err="1"/>
              <a:t>String</a:t>
            </a:r>
            <a:r>
              <a:rPr lang="lt-LT" sz="1400"/>
              <a:t> </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52240" cy="4341917"/>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a:t>- </a:t>
            </a:r>
            <a:r>
              <a:rPr lang="lt-LT" i="1"/>
              <a:t>yourString</a:t>
            </a:r>
            <a:r>
              <a:rPr lang="lt-LT"/>
              <a:t>.</a:t>
            </a:r>
            <a:r>
              <a:rPr lang="lt-LT" b="1"/>
              <a:t>slice</a:t>
            </a:r>
            <a:r>
              <a:rPr lang="lt-LT" i="1"/>
              <a:t>(start, end) - iškerpa nurodytą dalį iš stringo. </a:t>
            </a:r>
          </a:p>
          <a:p>
            <a:pPr marL="0" indent="0">
              <a:lnSpc>
                <a:spcPct val="150000"/>
              </a:lnSpc>
              <a:spcBef>
                <a:spcPts val="0"/>
              </a:spcBef>
            </a:pPr>
            <a:r>
              <a:rPr lang="lt-LT" i="1"/>
              <a:t>- start – nuo kurio indekso pradėti;</a:t>
            </a:r>
          </a:p>
          <a:p>
            <a:pPr marL="0" indent="0">
              <a:lnSpc>
                <a:spcPct val="150000"/>
              </a:lnSpc>
              <a:spcBef>
                <a:spcPts val="0"/>
              </a:spcBef>
            </a:pPr>
            <a:r>
              <a:rPr lang="lt-LT" i="1"/>
              <a:t>- end – ties kuriuo pabaigti. Nurodytu indeksu simbolis nebeįeina.</a:t>
            </a:r>
          </a:p>
          <a:p>
            <a:pPr marL="0" indent="0">
              <a:lnSpc>
                <a:spcPct val="150000"/>
              </a:lnSpc>
              <a:spcBef>
                <a:spcPts val="0"/>
              </a:spcBef>
            </a:pPr>
            <a:endParaRPr lang="lt-LT" i="1"/>
          </a:p>
          <a:p>
            <a:pPr marL="0" indent="0">
              <a:lnSpc>
                <a:spcPct val="150000"/>
              </a:lnSpc>
              <a:spcBef>
                <a:spcPts val="0"/>
              </a:spcBef>
            </a:pPr>
            <a:r>
              <a:rPr lang="lt-LT"/>
              <a:t>- </a:t>
            </a:r>
            <a:r>
              <a:rPr lang="lt-LT" i="1"/>
              <a:t>yourString</a:t>
            </a:r>
            <a:r>
              <a:rPr lang="lt-LT"/>
              <a:t>.</a:t>
            </a:r>
            <a:r>
              <a:rPr lang="lt-LT" b="1"/>
              <a:t>slice</a:t>
            </a:r>
            <a:r>
              <a:rPr lang="lt-LT" i="1"/>
              <a:t>(start) - iškerpa nurodytą dalį iš stringo iki jo pabaigos.</a:t>
            </a:r>
            <a:endParaRPr lang="lt-LT"/>
          </a:p>
          <a:p>
            <a:pPr marL="0" indent="0">
              <a:lnSpc>
                <a:spcPct val="150000"/>
              </a:lnSpc>
              <a:spcBef>
                <a:spcPts val="0"/>
              </a:spcBef>
            </a:pPr>
            <a:endParaRPr lang="lt-LT" i="1"/>
          </a:p>
          <a:p>
            <a:pPr marL="0" indent="0">
              <a:lnSpc>
                <a:spcPct val="150000"/>
              </a:lnSpc>
              <a:spcBef>
                <a:spcPts val="0"/>
              </a:spcBef>
            </a:pPr>
            <a:r>
              <a:rPr lang="lt-LT" i="1"/>
              <a:t>- yourString.</a:t>
            </a:r>
            <a:r>
              <a:rPr lang="lt-LT" b="1"/>
              <a:t>substr</a:t>
            </a:r>
            <a:r>
              <a:rPr lang="lt-LT" i="1"/>
              <a:t>(start, length) - iškerpa nurodytą dalį iš stringo. Nurodama nuo kurio indekso pradėti, ir kiek simbolių iškirpti.</a:t>
            </a:r>
          </a:p>
          <a:p>
            <a:pPr marL="0" indent="0">
              <a:lnSpc>
                <a:spcPct val="150000"/>
              </a:lnSpc>
              <a:spcBef>
                <a:spcPts val="0"/>
              </a:spcBef>
            </a:pPr>
            <a:endParaRPr lang="lt-LT" i="1"/>
          </a:p>
          <a:p>
            <a:pPr marL="0" indent="0">
              <a:lnSpc>
                <a:spcPct val="150000"/>
              </a:lnSpc>
              <a:spcBef>
                <a:spcPts val="0"/>
              </a:spcBef>
            </a:pPr>
            <a:r>
              <a:rPr lang="lt-LT" i="1"/>
              <a:t>- yourString.</a:t>
            </a:r>
            <a:r>
              <a:rPr lang="lt-LT" b="1"/>
              <a:t>substring</a:t>
            </a:r>
            <a:r>
              <a:rPr lang="lt-LT" i="1"/>
              <a:t>(start, end) - iškerpa nurodytą dalį iš stringo. </a:t>
            </a:r>
          </a:p>
          <a:p>
            <a:pPr marL="0" indent="0">
              <a:lnSpc>
                <a:spcPct val="150000"/>
              </a:lnSpc>
              <a:spcBef>
                <a:spcPts val="0"/>
              </a:spcBef>
            </a:pPr>
            <a:endParaRPr lang="lt-LT" i="1"/>
          </a:p>
          <a:p>
            <a:pPr marL="0" indent="0">
              <a:lnSpc>
                <a:spcPct val="150000"/>
              </a:lnSpc>
              <a:spcBef>
                <a:spcPts val="0"/>
              </a:spcBef>
            </a:pPr>
            <a:r>
              <a:rPr lang="lt-LT" i="1"/>
              <a:t>- yourString.</a:t>
            </a:r>
            <a:r>
              <a:rPr lang="lt-LT" b="1"/>
              <a:t>split</a:t>
            </a:r>
            <a:r>
              <a:rPr lang="lt-LT"/>
              <a:t>(</a:t>
            </a:r>
            <a:r>
              <a:rPr lang="lt-LT" i="1"/>
              <a:t>separator</a:t>
            </a:r>
            <a:r>
              <a:rPr lang="lt-LT"/>
              <a:t>) - </a:t>
            </a:r>
            <a:r>
              <a:rPr lang="lt-LT" i="1"/>
              <a:t>stringą paverčia masyvu pagal duotą atskyrėją (tarpas, kablelis, raidė ir pan.)</a:t>
            </a:r>
          </a:p>
          <a:p>
            <a:pPr marL="0" indent="0">
              <a:lnSpc>
                <a:spcPct val="150000"/>
              </a:lnSpc>
              <a:spcBef>
                <a:spcPts val="0"/>
              </a:spcBef>
            </a:pPr>
            <a:endParaRPr lang="lt-LT" i="1"/>
          </a:p>
          <a:p>
            <a:pPr marL="0" indent="0">
              <a:lnSpc>
                <a:spcPct val="150000"/>
              </a:lnSpc>
              <a:spcBef>
                <a:spcPts val="0"/>
              </a:spcBef>
            </a:pPr>
            <a:r>
              <a:rPr lang="lt-LT" i="1"/>
              <a:t>- yourString.</a:t>
            </a:r>
            <a:r>
              <a:rPr lang="lt-LT" b="1" i="1"/>
              <a:t>toUpperCase</a:t>
            </a:r>
            <a:r>
              <a:rPr lang="lt-LT" i="1"/>
              <a:t>() / yourString.</a:t>
            </a:r>
            <a:r>
              <a:rPr lang="lt-LT" b="1" i="1"/>
              <a:t>toLowerCase</a:t>
            </a:r>
            <a:r>
              <a:rPr lang="lt-LT" i="1"/>
              <a:t>()</a:t>
            </a:r>
            <a:r>
              <a:rPr lang="lt-LT" b="1" i="1"/>
              <a:t> </a:t>
            </a:r>
            <a:r>
              <a:rPr lang="lt-LT" i="1"/>
              <a:t>- pakeičia iš didžiųjų į mažąsias arba atvirkščiai.</a:t>
            </a:r>
          </a:p>
          <a:p>
            <a:pPr marL="0" indent="0" algn="r">
              <a:lnSpc>
                <a:spcPct val="150000"/>
              </a:lnSpc>
              <a:spcBef>
                <a:spcPts val="0"/>
              </a:spcBef>
            </a:pPr>
            <a:r>
              <a:rPr lang="lt-LT" i="1">
                <a:hlinkClick r:id="rId3"/>
              </a:rPr>
              <a:t>slice vs. substring</a:t>
            </a:r>
            <a:endParaRPr lang="lt-LT" i="1"/>
          </a:p>
          <a:p>
            <a:pPr marL="0" indent="0">
              <a:lnSpc>
                <a:spcPct val="150000"/>
              </a:lnSpc>
              <a:spcBef>
                <a:spcPts val="0"/>
              </a:spcBef>
            </a:pPr>
            <a:endParaRPr lang="lt-LT" i="1"/>
          </a:p>
        </p:txBody>
      </p:sp>
    </p:spTree>
    <p:extLst>
      <p:ext uri="{BB962C8B-B14F-4D97-AF65-F5344CB8AC3E}">
        <p14:creationId xmlns:p14="http://schemas.microsoft.com/office/powerpoint/2010/main" val="284803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Methods</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dirty="0" err="1"/>
              <a:t>Create</a:t>
            </a:r>
            <a:r>
              <a:rPr lang="lt-LT" sz="1400" dirty="0"/>
              <a:t> </a:t>
            </a:r>
            <a:r>
              <a:rPr lang="lt-LT" sz="1400" dirty="0" err="1"/>
              <a:t>function</a:t>
            </a:r>
            <a:r>
              <a:rPr lang="lt-LT" sz="1400" dirty="0"/>
              <a:t> </a:t>
            </a:r>
            <a:r>
              <a:rPr lang="lt-LT" sz="1400" dirty="0" err="1"/>
              <a:t>that</a:t>
            </a:r>
            <a:r>
              <a:rPr lang="lt-LT" sz="1400" dirty="0"/>
              <a:t> </a:t>
            </a:r>
            <a:r>
              <a:rPr lang="lt-LT" sz="1400" dirty="0" err="1"/>
              <a:t>takes</a:t>
            </a:r>
            <a:r>
              <a:rPr lang="lt-LT" sz="1400" dirty="0"/>
              <a:t> </a:t>
            </a:r>
            <a:r>
              <a:rPr lang="lt-LT" sz="1400" dirty="0" err="1"/>
              <a:t>in</a:t>
            </a:r>
            <a:r>
              <a:rPr lang="lt-LT" sz="1400" dirty="0"/>
              <a:t> a </a:t>
            </a:r>
            <a:r>
              <a:rPr lang="lt-LT" sz="1400" dirty="0" err="1"/>
              <a:t>word</a:t>
            </a:r>
            <a:r>
              <a:rPr lang="lt-LT" sz="1400" dirty="0"/>
              <a:t> </a:t>
            </a:r>
            <a:r>
              <a:rPr lang="lt-LT" sz="1400" dirty="0" err="1"/>
              <a:t>and</a:t>
            </a:r>
            <a:r>
              <a:rPr lang="lt-LT" sz="1400" dirty="0"/>
              <a:t> </a:t>
            </a:r>
            <a:r>
              <a:rPr lang="lt-LT" sz="1400" dirty="0" err="1"/>
              <a:t>determines</a:t>
            </a:r>
            <a:r>
              <a:rPr lang="lt-LT" sz="1400" dirty="0"/>
              <a:t> </a:t>
            </a:r>
            <a:r>
              <a:rPr lang="lt-LT" sz="1400" dirty="0" err="1"/>
              <a:t>whether</a:t>
            </a:r>
            <a:r>
              <a:rPr lang="lt-LT" sz="1400" dirty="0"/>
              <a:t> </a:t>
            </a:r>
            <a:r>
              <a:rPr lang="lt-LT" sz="1400" dirty="0" err="1"/>
              <a:t>or</a:t>
            </a:r>
            <a:r>
              <a:rPr lang="lt-LT" sz="1400" dirty="0"/>
              <a:t> </a:t>
            </a:r>
            <a:r>
              <a:rPr lang="lt-LT" sz="1400" dirty="0" err="1"/>
              <a:t>not</a:t>
            </a:r>
            <a:r>
              <a:rPr lang="lt-LT" sz="1400" dirty="0"/>
              <a:t> it </a:t>
            </a:r>
            <a:r>
              <a:rPr lang="lt-LT" sz="1400" dirty="0" err="1"/>
              <a:t>is</a:t>
            </a:r>
            <a:r>
              <a:rPr lang="lt-LT" sz="1400" dirty="0"/>
              <a:t> </a:t>
            </a:r>
            <a:r>
              <a:rPr lang="lt-LT" sz="1400" dirty="0" err="1"/>
              <a:t>plural</a:t>
            </a:r>
            <a:r>
              <a:rPr lang="lt-LT" sz="1400" dirty="0"/>
              <a:t> – </a:t>
            </a:r>
            <a:r>
              <a:rPr lang="lt-LT" sz="1400" dirty="0" err="1"/>
              <a:t>returns</a:t>
            </a:r>
            <a:r>
              <a:rPr lang="lt-LT" sz="1400" dirty="0"/>
              <a:t> </a:t>
            </a:r>
            <a:r>
              <a:rPr lang="lt-LT" sz="1400" dirty="0" err="1"/>
              <a:t>Boolean</a:t>
            </a:r>
            <a:r>
              <a:rPr lang="lt-LT" sz="1400" dirty="0"/>
              <a:t> </a:t>
            </a:r>
            <a:r>
              <a:rPr lang="lt-LT" sz="1400" dirty="0" err="1"/>
              <a:t>true</a:t>
            </a:r>
            <a:r>
              <a:rPr lang="lt-LT" sz="1400" dirty="0"/>
              <a:t> </a:t>
            </a:r>
            <a:r>
              <a:rPr lang="lt-LT" sz="1400" dirty="0" err="1"/>
              <a:t>or</a:t>
            </a:r>
            <a:r>
              <a:rPr lang="lt-LT" sz="1400" dirty="0"/>
              <a:t> </a:t>
            </a:r>
            <a:r>
              <a:rPr lang="lt-LT" sz="1400" dirty="0" err="1"/>
              <a:t>false</a:t>
            </a:r>
            <a:r>
              <a:rPr lang="lt-LT" sz="1400" dirty="0"/>
              <a:t>.</a:t>
            </a:r>
            <a:endParaRPr lang="en-US" dirty="0"/>
          </a:p>
          <a:p>
            <a:endParaRPr lang="lt-LT" sz="1400" dirty="0"/>
          </a:p>
          <a:p>
            <a:r>
              <a:rPr lang="lt-LT" sz="1400" dirty="0"/>
              <a:t>2. A </a:t>
            </a:r>
            <a:r>
              <a:rPr lang="lt-LT" sz="1400" dirty="0" err="1"/>
              <a:t>plural</a:t>
            </a:r>
            <a:r>
              <a:rPr lang="lt-LT" sz="1400" dirty="0"/>
              <a:t> </a:t>
            </a:r>
            <a:r>
              <a:rPr lang="lt-LT" sz="1400" dirty="0" err="1"/>
              <a:t>word</a:t>
            </a:r>
            <a:r>
              <a:rPr lang="lt-LT" sz="1400" dirty="0"/>
              <a:t> </a:t>
            </a:r>
            <a:r>
              <a:rPr lang="lt-LT" sz="1400" dirty="0" err="1"/>
              <a:t>is</a:t>
            </a:r>
            <a:r>
              <a:rPr lang="lt-LT" sz="1400" dirty="0"/>
              <a:t> </a:t>
            </a:r>
            <a:r>
              <a:rPr lang="lt-LT" sz="1400" dirty="0" err="1"/>
              <a:t>one</a:t>
            </a:r>
            <a:r>
              <a:rPr lang="lt-LT" sz="1400" dirty="0"/>
              <a:t> </a:t>
            </a:r>
            <a:r>
              <a:rPr lang="lt-LT" sz="1400" dirty="0" err="1"/>
              <a:t>that</a:t>
            </a:r>
            <a:r>
              <a:rPr lang="lt-LT" sz="1400" dirty="0"/>
              <a:t> </a:t>
            </a:r>
            <a:r>
              <a:rPr lang="lt-LT" sz="1400" dirty="0" err="1"/>
              <a:t>ends</a:t>
            </a:r>
            <a:r>
              <a:rPr lang="lt-LT" sz="1400" dirty="0"/>
              <a:t> </a:t>
            </a:r>
            <a:r>
              <a:rPr lang="lt-LT" sz="1400" dirty="0" err="1"/>
              <a:t>in</a:t>
            </a:r>
            <a:r>
              <a:rPr lang="lt-LT" sz="1400" dirty="0"/>
              <a:t> 's';</a:t>
            </a:r>
          </a:p>
          <a:p>
            <a:endParaRPr lang="lt-LT" sz="1400" dirty="0"/>
          </a:p>
          <a:p>
            <a:r>
              <a:rPr lang="lt-LT" sz="1400" dirty="0"/>
              <a:t>3. </a:t>
            </a:r>
            <a:r>
              <a:rPr lang="lt-LT" sz="1400" dirty="0" err="1"/>
              <a:t>Test</a:t>
            </a:r>
            <a:r>
              <a:rPr lang="lt-LT" sz="1400" dirty="0"/>
              <a:t> </a:t>
            </a:r>
            <a:r>
              <a:rPr lang="lt-LT" sz="1400" dirty="0" err="1"/>
              <a:t>cases</a:t>
            </a:r>
            <a:r>
              <a:rPr lang="lt-LT" sz="1400" dirty="0"/>
              <a:t>:</a:t>
            </a:r>
          </a:p>
          <a:p>
            <a:endParaRPr lang="lt-LT" sz="1400" dirty="0"/>
          </a:p>
          <a:p>
            <a:r>
              <a:rPr lang="lt-LT" sz="1400" dirty="0" err="1"/>
              <a:t>Change</a:t>
            </a:r>
            <a:r>
              <a:rPr lang="lt-LT" sz="1400" dirty="0"/>
              <a:t>, </a:t>
            </a:r>
            <a:r>
              <a:rPr lang="lt-LT" sz="1400" dirty="0" err="1"/>
              <a:t>changes</a:t>
            </a:r>
            <a:r>
              <a:rPr lang="lt-LT" sz="1400" dirty="0"/>
              <a:t>, </a:t>
            </a:r>
            <a:r>
              <a:rPr lang="lt-LT" sz="1400" dirty="0" err="1"/>
              <a:t>dude</a:t>
            </a:r>
            <a:r>
              <a:rPr lang="lt-LT" sz="1400" dirty="0"/>
              <a:t>, </a:t>
            </a:r>
            <a:r>
              <a:rPr lang="lt-LT" sz="1400" dirty="0" err="1"/>
              <a:t>music</a:t>
            </a:r>
            <a:r>
              <a:rPr lang="lt-LT" sz="1400" dirty="0"/>
              <a:t>, </a:t>
            </a:r>
            <a:r>
              <a:rPr lang="lt-LT" sz="1400" dirty="0" err="1"/>
              <a:t>boots</a:t>
            </a:r>
            <a:r>
              <a:rPr lang="lt-LT" sz="1400" dirty="0"/>
              <a:t>, </a:t>
            </a:r>
            <a:r>
              <a:rPr lang="lt-LT" sz="1400" dirty="0" err="1"/>
              <a:t>shoes</a:t>
            </a:r>
            <a:r>
              <a:rPr lang="lt-LT" sz="1400" dirty="0"/>
              <a:t>, </a:t>
            </a:r>
            <a:r>
              <a:rPr lang="lt-LT" sz="1400" dirty="0" err="1"/>
              <a:t>dog</a:t>
            </a:r>
            <a:r>
              <a:rPr lang="lt-LT" sz="1400" dirty="0"/>
              <a:t>, </a:t>
            </a:r>
            <a:r>
              <a:rPr lang="lt-LT" sz="1400" dirty="0" err="1"/>
              <a:t>cat</a:t>
            </a:r>
            <a:r>
              <a:rPr lang="lt-LT" sz="1400" dirty="0"/>
              <a:t>.</a:t>
            </a:r>
          </a:p>
          <a:p>
            <a:endParaRPr lang="lt-LT" sz="1400" dirty="0"/>
          </a:p>
          <a:p>
            <a:pPr hangingPunct="1"/>
            <a:r>
              <a:rPr lang="lt-LT" sz="1400" dirty="0">
                <a:hlinkClick r:id="rId4"/>
              </a:rPr>
              <a:t>Check the answer!</a:t>
            </a:r>
            <a:endParaRPr lang="lt-LT" sz="1400"/>
          </a:p>
        </p:txBody>
      </p:sp>
    </p:spTree>
    <p:extLst>
      <p:ext uri="{BB962C8B-B14F-4D97-AF65-F5344CB8AC3E}">
        <p14:creationId xmlns:p14="http://schemas.microsoft.com/office/powerpoint/2010/main" val="1989166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Methods</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dirty="0" err="1"/>
              <a:t>Create</a:t>
            </a:r>
            <a:r>
              <a:rPr lang="lt-LT" sz="1400" dirty="0"/>
              <a:t> a </a:t>
            </a:r>
            <a:r>
              <a:rPr lang="lt-LT" sz="1400" dirty="0" err="1"/>
              <a:t>form</a:t>
            </a:r>
            <a:r>
              <a:rPr lang="lt-LT" sz="1400" dirty="0"/>
              <a:t> </a:t>
            </a:r>
            <a:r>
              <a:rPr lang="lt-LT" sz="1400" dirty="0" err="1"/>
              <a:t>with</a:t>
            </a:r>
            <a:r>
              <a:rPr lang="lt-LT" sz="1400" dirty="0"/>
              <a:t> </a:t>
            </a:r>
            <a:r>
              <a:rPr lang="lt-LT" sz="1400" dirty="0" err="1"/>
              <a:t>one</a:t>
            </a:r>
            <a:r>
              <a:rPr lang="lt-LT" sz="1400" dirty="0"/>
              <a:t> </a:t>
            </a:r>
            <a:r>
              <a:rPr lang="lt-LT" sz="1400" dirty="0" err="1"/>
              <a:t>input</a:t>
            </a:r>
            <a:r>
              <a:rPr lang="lt-LT" sz="1400" dirty="0"/>
              <a:t> </a:t>
            </a:r>
            <a:r>
              <a:rPr lang="lt-LT" sz="1400" dirty="0" err="1"/>
              <a:t>that</a:t>
            </a:r>
            <a:r>
              <a:rPr lang="lt-LT" sz="1400" dirty="0"/>
              <a:t> </a:t>
            </a:r>
            <a:r>
              <a:rPr lang="lt-LT" sz="1400" dirty="0" err="1"/>
              <a:t>takes</a:t>
            </a:r>
            <a:r>
              <a:rPr lang="lt-LT" sz="1400" dirty="0"/>
              <a:t> </a:t>
            </a:r>
            <a:r>
              <a:rPr lang="lt-LT" sz="1400" dirty="0" err="1"/>
              <a:t>in</a:t>
            </a:r>
            <a:r>
              <a:rPr lang="lt-LT" sz="1400" dirty="0"/>
              <a:t> a </a:t>
            </a:r>
            <a:r>
              <a:rPr lang="lt-LT" sz="1400" dirty="0" err="1"/>
              <a:t>number</a:t>
            </a:r>
            <a:r>
              <a:rPr lang="lt-LT" sz="1400" dirty="0"/>
              <a:t> </a:t>
            </a:r>
            <a:r>
              <a:rPr lang="lt-LT" sz="1400" dirty="0" err="1"/>
              <a:t>and</a:t>
            </a:r>
            <a:r>
              <a:rPr lang="lt-LT" sz="1400" dirty="0"/>
              <a:t> </a:t>
            </a:r>
            <a:r>
              <a:rPr lang="lt-LT" sz="1400" dirty="0" err="1"/>
              <a:t>submit</a:t>
            </a:r>
            <a:r>
              <a:rPr lang="lt-LT" sz="1400" dirty="0"/>
              <a:t> </a:t>
            </a:r>
            <a:r>
              <a:rPr lang="lt-LT" sz="1400" dirty="0" err="1"/>
              <a:t>button</a:t>
            </a:r>
            <a:r>
              <a:rPr lang="lt-LT" sz="1400" dirty="0"/>
              <a:t>.</a:t>
            </a:r>
            <a:endParaRPr lang="en-US" dirty="0"/>
          </a:p>
          <a:p>
            <a:endParaRPr lang="lt-LT" sz="1400" dirty="0"/>
          </a:p>
          <a:p>
            <a:r>
              <a:rPr lang="lt-LT" sz="1400" dirty="0"/>
              <a:t>2. </a:t>
            </a:r>
            <a:r>
              <a:rPr lang="lt-LT" sz="1400" dirty="0" err="1"/>
              <a:t>On</a:t>
            </a:r>
            <a:r>
              <a:rPr lang="lt-LT" sz="1400" dirty="0"/>
              <a:t> </a:t>
            </a:r>
            <a:r>
              <a:rPr lang="lt-LT" sz="1400" dirty="0" err="1"/>
              <a:t>submit</a:t>
            </a:r>
            <a:r>
              <a:rPr lang="lt-LT" sz="1400" dirty="0"/>
              <a:t> </a:t>
            </a:r>
            <a:r>
              <a:rPr lang="lt-LT" sz="1400" dirty="0" err="1"/>
              <a:t>you</a:t>
            </a:r>
            <a:r>
              <a:rPr lang="lt-LT" sz="1400" dirty="0"/>
              <a:t> </a:t>
            </a:r>
            <a:r>
              <a:rPr lang="lt-LT" sz="1400" dirty="0" err="1"/>
              <a:t>must</a:t>
            </a:r>
            <a:r>
              <a:rPr lang="lt-LT" sz="1400" dirty="0"/>
              <a:t> </a:t>
            </a:r>
            <a:r>
              <a:rPr lang="lt-LT" sz="1400" dirty="0" err="1"/>
              <a:t>print</a:t>
            </a:r>
            <a:r>
              <a:rPr lang="lt-LT" sz="1400" dirty="0"/>
              <a:t> </a:t>
            </a:r>
            <a:r>
              <a:rPr lang="lt-LT" sz="1400" dirty="0" err="1"/>
              <a:t>out</a:t>
            </a:r>
            <a:r>
              <a:rPr lang="lt-LT" sz="1400" dirty="0"/>
              <a:t> </a:t>
            </a:r>
            <a:r>
              <a:rPr lang="lt-LT" sz="1400" dirty="0" err="1"/>
              <a:t>the</a:t>
            </a:r>
            <a:r>
              <a:rPr lang="lt-LT" sz="1400" dirty="0"/>
              <a:t> </a:t>
            </a:r>
            <a:r>
              <a:rPr lang="lt-LT" sz="1400" dirty="0" err="1"/>
              <a:t>word</a:t>
            </a:r>
            <a:r>
              <a:rPr lang="lt-LT" sz="1400" dirty="0"/>
              <a:t> </a:t>
            </a:r>
            <a:r>
              <a:rPr lang="lt-LT" sz="1400" dirty="0" err="1"/>
              <a:t>Burp</a:t>
            </a:r>
            <a:r>
              <a:rPr lang="lt-LT" sz="1400" dirty="0"/>
              <a:t>, </a:t>
            </a:r>
            <a:r>
              <a:rPr lang="lt-LT" sz="1400" dirty="0" err="1"/>
              <a:t>with</a:t>
            </a:r>
            <a:r>
              <a:rPr lang="lt-LT" sz="1400" dirty="0"/>
              <a:t> </a:t>
            </a:r>
            <a:r>
              <a:rPr lang="lt-LT" sz="1400" dirty="0" err="1"/>
              <a:t>as</a:t>
            </a:r>
            <a:r>
              <a:rPr lang="lt-LT" sz="1400" dirty="0"/>
              <a:t> </a:t>
            </a:r>
            <a:r>
              <a:rPr lang="lt-LT" sz="1400" dirty="0" err="1"/>
              <a:t>many</a:t>
            </a:r>
            <a:r>
              <a:rPr lang="lt-LT" sz="1400" dirty="0"/>
              <a:t> 'r' </a:t>
            </a:r>
            <a:r>
              <a:rPr lang="lt-LT" sz="1400" dirty="0" err="1"/>
              <a:t>letters</a:t>
            </a:r>
            <a:r>
              <a:rPr lang="lt-LT" sz="1400" dirty="0"/>
              <a:t> </a:t>
            </a:r>
            <a:r>
              <a:rPr lang="lt-LT" sz="1400" dirty="0" err="1"/>
              <a:t>as</a:t>
            </a:r>
            <a:r>
              <a:rPr lang="lt-LT" sz="1400" dirty="0"/>
              <a:t> </a:t>
            </a:r>
            <a:r>
              <a:rPr lang="lt-LT" sz="1400" dirty="0" err="1"/>
              <a:t>number</a:t>
            </a:r>
            <a:r>
              <a:rPr lang="lt-LT" sz="1400" dirty="0"/>
              <a:t> </a:t>
            </a:r>
            <a:r>
              <a:rPr lang="lt-LT" sz="1400" dirty="0" err="1"/>
              <a:t>value</a:t>
            </a:r>
            <a:r>
              <a:rPr lang="lt-LT" sz="1400" dirty="0"/>
              <a:t> </a:t>
            </a:r>
            <a:r>
              <a:rPr lang="lt-LT" sz="1400" dirty="0" err="1"/>
              <a:t>was</a:t>
            </a:r>
            <a:r>
              <a:rPr lang="lt-LT" sz="1400" dirty="0"/>
              <a:t> </a:t>
            </a:r>
            <a:r>
              <a:rPr lang="lt-LT" sz="1400" dirty="0" err="1"/>
              <a:t>entered</a:t>
            </a:r>
            <a:r>
              <a:rPr lang="lt-LT" sz="1400" dirty="0"/>
              <a:t>.</a:t>
            </a:r>
          </a:p>
          <a:p>
            <a:endParaRPr lang="lt-LT" sz="1400" dirty="0"/>
          </a:p>
          <a:p>
            <a:r>
              <a:rPr lang="lt-LT" sz="1400" dirty="0" err="1"/>
              <a:t>Input</a:t>
            </a:r>
            <a:r>
              <a:rPr lang="lt-LT" sz="1400" dirty="0"/>
              <a:t> 7 – </a:t>
            </a:r>
            <a:r>
              <a:rPr lang="lt-LT" sz="1400" dirty="0" err="1"/>
              <a:t>Output</a:t>
            </a:r>
            <a:r>
              <a:rPr lang="lt-LT" sz="1400" dirty="0"/>
              <a:t> </a:t>
            </a:r>
            <a:r>
              <a:rPr lang="lt-LT" sz="1400" dirty="0" err="1"/>
              <a:t>Burrrrrrrp</a:t>
            </a:r>
          </a:p>
          <a:p>
            <a:r>
              <a:rPr lang="lt-LT" sz="1400" dirty="0" err="1"/>
              <a:t>Input</a:t>
            </a:r>
            <a:r>
              <a:rPr lang="lt-LT" sz="1400" dirty="0"/>
              <a:t> 3 – </a:t>
            </a:r>
            <a:r>
              <a:rPr lang="lt-LT" sz="1400" dirty="0" err="1"/>
              <a:t>Output</a:t>
            </a:r>
            <a:r>
              <a:rPr lang="lt-LT" sz="1400" dirty="0"/>
              <a:t> </a:t>
            </a:r>
            <a:r>
              <a:rPr lang="lt-LT" sz="1400" dirty="0" err="1"/>
              <a:t>Burrrp</a:t>
            </a:r>
          </a:p>
          <a:p>
            <a:endParaRPr lang="lt-LT" sz="1400" dirty="0"/>
          </a:p>
          <a:p>
            <a:pPr hangingPunct="1"/>
            <a:r>
              <a:rPr lang="lt-LT" sz="1400" dirty="0"/>
              <a:t>3. </a:t>
            </a:r>
            <a:r>
              <a:rPr lang="lt-LT" sz="1400" dirty="0" err="1"/>
              <a:t>Use</a:t>
            </a:r>
            <a:r>
              <a:rPr lang="lt-LT" sz="1400" dirty="0"/>
              <a:t> </a:t>
            </a:r>
            <a:r>
              <a:rPr lang="lt-LT" sz="1400" dirty="0" err="1"/>
              <a:t>your</a:t>
            </a:r>
            <a:r>
              <a:rPr lang="lt-LT" sz="1400" dirty="0"/>
              <a:t> </a:t>
            </a:r>
            <a:r>
              <a:rPr lang="lt-LT" sz="1400" dirty="0" err="1"/>
              <a:t>knowledge</a:t>
            </a:r>
            <a:r>
              <a:rPr lang="lt-LT" sz="1400" dirty="0"/>
              <a:t> to </a:t>
            </a:r>
            <a:r>
              <a:rPr lang="lt-LT" sz="1400" dirty="0" err="1"/>
              <a:t>create</a:t>
            </a:r>
            <a:r>
              <a:rPr lang="lt-LT" sz="1400" dirty="0"/>
              <a:t> </a:t>
            </a:r>
            <a:r>
              <a:rPr lang="lt-LT" sz="1400" dirty="0" err="1"/>
              <a:t>functions</a:t>
            </a:r>
            <a:r>
              <a:rPr lang="lt-LT" sz="1400" dirty="0"/>
              <a:t>.</a:t>
            </a:r>
          </a:p>
          <a:p>
            <a:endParaRPr lang="lt-LT" sz="1400" dirty="0"/>
          </a:p>
          <a:p>
            <a:r>
              <a:rPr lang="lt-LT" sz="1400" dirty="0"/>
              <a:t>4. </a:t>
            </a:r>
            <a:r>
              <a:rPr lang="lt-LT" sz="1400" dirty="0" err="1"/>
              <a:t>Copy</a:t>
            </a:r>
            <a:r>
              <a:rPr lang="lt-LT" sz="1400" dirty="0"/>
              <a:t> </a:t>
            </a:r>
            <a:r>
              <a:rPr lang="lt-LT" sz="1400" dirty="0" err="1"/>
              <a:t>starter</a:t>
            </a:r>
            <a:r>
              <a:rPr lang="lt-LT" sz="1400" dirty="0"/>
              <a:t> </a:t>
            </a:r>
            <a:r>
              <a:rPr lang="lt-LT" sz="1400" dirty="0" err="1"/>
              <a:t>code</a:t>
            </a:r>
            <a:r>
              <a:rPr lang="lt-LT" sz="1400" dirty="0"/>
              <a:t> to </a:t>
            </a:r>
            <a:r>
              <a:rPr lang="lt-LT" sz="1400" dirty="0" err="1"/>
              <a:t>your</a:t>
            </a:r>
            <a:r>
              <a:rPr lang="lt-LT" sz="1400" dirty="0"/>
              <a:t> </a:t>
            </a:r>
            <a:r>
              <a:rPr lang="lt-LT" sz="1400" dirty="0" err="1"/>
              <a:t>workspace</a:t>
            </a:r>
            <a:r>
              <a:rPr lang="lt-LT" sz="1400" dirty="0"/>
              <a:t> </a:t>
            </a:r>
            <a:r>
              <a:rPr lang="lt-LT" sz="1400" dirty="0" err="1"/>
              <a:t>from</a:t>
            </a:r>
            <a:r>
              <a:rPr lang="lt-LT" sz="1400" dirty="0"/>
              <a:t> </a:t>
            </a:r>
            <a:r>
              <a:rPr lang="lt-LT" sz="1400" dirty="0">
                <a:hlinkClick r:id="rId4"/>
              </a:rPr>
              <a:t>this codepen</a:t>
            </a:r>
            <a:endParaRPr lang="lt-LT" sz="1400" dirty="0"/>
          </a:p>
        </p:txBody>
      </p:sp>
    </p:spTree>
    <p:extLst>
      <p:ext uri="{BB962C8B-B14F-4D97-AF65-F5344CB8AC3E}">
        <p14:creationId xmlns:p14="http://schemas.microsoft.com/office/powerpoint/2010/main" val="9045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Methods</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14212" y="1495563"/>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Copy starter code to your workspace - </a:t>
            </a:r>
            <a:r>
              <a:rPr lang="en-US" sz="1400" dirty="0">
                <a:hlinkClick r:id="rId4">
                  <a:extLst>
                    <a:ext uri="{A12FA001-AC4F-418D-AE19-62706E023703}">
                      <ahyp:hlinkClr xmlns:ahyp="http://schemas.microsoft.com/office/drawing/2018/hyperlinkcolor" val="tx"/>
                    </a:ext>
                  </a:extLst>
                </a:hlinkClick>
              </a:rPr>
              <a:t>codepen</a:t>
            </a:r>
            <a:r>
              <a:rPr lang="en-US" sz="1400"/>
              <a:t>;</a:t>
            </a:r>
          </a:p>
          <a:p>
            <a:endParaRPr lang="en-US" sz="1400" dirty="0"/>
          </a:p>
          <a:p>
            <a:r>
              <a:rPr lang="en-US" sz="1400"/>
              <a:t>2. Using various string methods, create a function which determines if sentence includes one of the words: sad, smile, laugh.</a:t>
            </a:r>
            <a:endParaRPr lang="en-US" sz="1400" dirty="0"/>
          </a:p>
          <a:p>
            <a:endParaRPr lang="en-US" sz="1400" dirty="0"/>
          </a:p>
          <a:p>
            <a:r>
              <a:rPr lang="en-US" sz="1400"/>
              <a:t>3. If included in the sentence, you need to replace it with emoji, or relevant symbol. </a:t>
            </a:r>
            <a:endParaRPr lang="en-US" sz="1400" dirty="0"/>
          </a:p>
          <a:p>
            <a:endParaRPr lang="en-US" sz="1400" dirty="0"/>
          </a:p>
          <a:p>
            <a:r>
              <a:rPr lang="en-US" sz="1400" dirty="0"/>
              <a:t>4. If your word is included in longer word (I.e. sadness), you still have to</a:t>
            </a:r>
            <a:r>
              <a:rPr lang="en-US" sz="1400"/>
              <a:t> change the 'sad' part to emoji. </a:t>
            </a:r>
            <a:endParaRPr lang="en-US" sz="1400" dirty="0"/>
          </a:p>
          <a:p>
            <a:endParaRPr lang="en-US" sz="1400" dirty="0"/>
          </a:p>
          <a:p>
            <a:r>
              <a:rPr lang="en-US" sz="1400"/>
              <a:t>5. If the word is in capital first letter (Sad), it's still must be changed to emoji. </a:t>
            </a:r>
          </a:p>
          <a:p>
            <a:endParaRPr lang="en-US" sz="1400" dirty="0"/>
          </a:p>
          <a:p>
            <a:r>
              <a:rPr lang="en-US" sz="1400"/>
              <a:t>6. Loop through array with for cycle, and PRINT OUT new phrases with emojis, in &lt;p&gt; element. Use createElement.</a:t>
            </a:r>
            <a:endParaRPr lang="en-US" sz="1400" dirty="0"/>
          </a:p>
        </p:txBody>
      </p:sp>
      <p:pic>
        <p:nvPicPr>
          <p:cNvPr id="2" name="Picture 2" descr="Text&#10;&#10;Description automatically generated">
            <a:extLst>
              <a:ext uri="{FF2B5EF4-FFF2-40B4-BE49-F238E27FC236}">
                <a16:creationId xmlns:a16="http://schemas.microsoft.com/office/drawing/2014/main" id="{CE5D5E62-C937-4BD9-9CE8-64BCC564EA84}"/>
              </a:ext>
            </a:extLst>
          </p:cNvPr>
          <p:cNvPicPr>
            <a:picLocks noChangeAspect="1"/>
          </p:cNvPicPr>
          <p:nvPr/>
        </p:nvPicPr>
        <p:blipFill>
          <a:blip r:embed="rId5"/>
          <a:stretch>
            <a:fillRect/>
          </a:stretch>
        </p:blipFill>
        <p:spPr>
          <a:xfrm>
            <a:off x="721710" y="4407901"/>
            <a:ext cx="3189889" cy="2263853"/>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282405A2-C974-44BD-AC26-225BCDB53DD4}"/>
              </a:ext>
            </a:extLst>
          </p:cNvPr>
          <p:cNvPicPr>
            <a:picLocks noChangeAspect="1"/>
          </p:cNvPicPr>
          <p:nvPr/>
        </p:nvPicPr>
        <p:blipFill>
          <a:blip r:embed="rId6"/>
          <a:stretch>
            <a:fillRect/>
          </a:stretch>
        </p:blipFill>
        <p:spPr>
          <a:xfrm>
            <a:off x="4908331" y="4405188"/>
            <a:ext cx="2892096" cy="2321830"/>
          </a:xfrm>
          <a:prstGeom prst="rect">
            <a:avLst/>
          </a:prstGeom>
        </p:spPr>
      </p:pic>
    </p:spTree>
    <p:extLst>
      <p:ext uri="{BB962C8B-B14F-4D97-AF65-F5344CB8AC3E}">
        <p14:creationId xmlns:p14="http://schemas.microsoft.com/office/powerpoint/2010/main" val="2932905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2E4A45DAF8D469CF4216EE84BA997" ma:contentTypeVersion="10" ma:contentTypeDescription="Create a new document." ma:contentTypeScope="" ma:versionID="51bcc94ac5a8838f4ca9208bb123e22f">
  <xsd:schema xmlns:xsd="http://www.w3.org/2001/XMLSchema" xmlns:xs="http://www.w3.org/2001/XMLSchema" xmlns:p="http://schemas.microsoft.com/office/2006/metadata/properties" xmlns:ns2="dcfe1c70-76c6-4fe1-bdab-7c9988a485ba" xmlns:ns3="59cdaf9e-5593-4d54-a1c1-981be0aca4c5" targetNamespace="http://schemas.microsoft.com/office/2006/metadata/properties" ma:root="true" ma:fieldsID="b5fc456cbb88fe1edde88c1992deb991" ns2:_="" ns3:_="">
    <xsd:import namespace="dcfe1c70-76c6-4fe1-bdab-7c9988a485ba"/>
    <xsd:import namespace="59cdaf9e-5593-4d54-a1c1-981be0aca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e1c70-76c6-4fe1-bdab-7c9988a48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daf9e-5593-4d54-a1c1-981be0aca4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8E1D47-3231-492F-984D-08A331E98D20}"/>
</file>

<file path=customXml/itemProps2.xml><?xml version="1.0" encoding="utf-8"?>
<ds:datastoreItem xmlns:ds="http://schemas.openxmlformats.org/officeDocument/2006/customXml" ds:itemID="{0C60E331-78A6-4783-917A-FC08CB08BB46}">
  <ds:schemaRefs>
    <ds:schemaRef ds:uri="http://schemas.microsoft.com/sharepoint/v3/contenttype/forms"/>
  </ds:schemaRefs>
</ds:datastoreItem>
</file>

<file path=customXml/itemProps3.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Naujas šablonas</vt:lpstr>
      <vt:lpstr>String, Number, Boolean Metodai</vt:lpstr>
      <vt:lpstr>Šiandien išmoksite</vt:lpstr>
      <vt:lpstr>Boolean Methods</vt:lpstr>
      <vt:lpstr>Number Methods</vt:lpstr>
      <vt:lpstr>String Methods</vt:lpstr>
      <vt:lpstr>String Methods</vt:lpstr>
      <vt:lpstr>PowerPoint Presentation</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45</cp:revision>
  <dcterms:created xsi:type="dcterms:W3CDTF">2020-08-12T19:08:34Z</dcterms:created>
  <dcterms:modified xsi:type="dcterms:W3CDTF">2021-09-28T17:02:59Z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0x010100A052E4A45DAF8D469CF4216EE84BA997</vt:lpwstr>
  </property>
</Properties>
</file>