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39"/>
  </p:notesMasterIdLst>
  <p:sldIdLst>
    <p:sldId id="256" r:id="rId5"/>
    <p:sldId id="257" r:id="rId6"/>
    <p:sldId id="282" r:id="rId7"/>
    <p:sldId id="293" r:id="rId8"/>
    <p:sldId id="294" r:id="rId9"/>
    <p:sldId id="295" r:id="rId10"/>
    <p:sldId id="296" r:id="rId11"/>
    <p:sldId id="297" r:id="rId12"/>
    <p:sldId id="298" r:id="rId13"/>
    <p:sldId id="290" r:id="rId14"/>
    <p:sldId id="292" r:id="rId15"/>
    <p:sldId id="320" r:id="rId16"/>
    <p:sldId id="299" r:id="rId17"/>
    <p:sldId id="300" r:id="rId18"/>
    <p:sldId id="301" r:id="rId19"/>
    <p:sldId id="302" r:id="rId20"/>
    <p:sldId id="303" r:id="rId21"/>
    <p:sldId id="304" r:id="rId22"/>
    <p:sldId id="281" r:id="rId23"/>
    <p:sldId id="319" r:id="rId24"/>
    <p:sldId id="283" r:id="rId25"/>
    <p:sldId id="305" r:id="rId26"/>
    <p:sldId id="306" r:id="rId27"/>
    <p:sldId id="307" r:id="rId28"/>
    <p:sldId id="308" r:id="rId29"/>
    <p:sldId id="310" r:id="rId30"/>
    <p:sldId id="318" r:id="rId31"/>
    <p:sldId id="311" r:id="rId32"/>
    <p:sldId id="313" r:id="rId33"/>
    <p:sldId id="314" r:id="rId34"/>
    <p:sldId id="315" r:id="rId35"/>
    <p:sldId id="316" r:id="rId36"/>
    <p:sldId id="317" r:id="rId37"/>
    <p:sldId id="273" r:id="rId3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0"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71404-3347-2988-9B9F-677B532801BB}" v="2380" dt="2021-09-30T12:20:27.463"/>
    <p1510:client id="{137B9C27-FE2E-69FC-9A0E-07CC35E01C88}" v="135" dt="2021-10-04T12:30:07.786"/>
    <p1510:client id="{1BDF686C-8275-EE30-AFB4-4800568479FE}" v="939" dt="2021-09-29T12:02:12.690"/>
    <p1510:client id="{4AA8EB1A-490B-E0AA-811C-0647749436A0}" v="8643" dt="2021-09-13T11:54:47.628"/>
    <p1510:client id="{6B508220-8ADE-492D-BF27-9FA5AEF2483E}" v="1697" dt="2021-09-12T17:09:25.844"/>
    <p1510:client id="{73BDEE53-3A66-80A5-5876-100FD9715AFA}" v="3265" dt="2021-09-22T13:44:12.277"/>
    <p1510:client id="{8DEB05D3-6CCA-73C9-F088-F837CBA0F7CC}" v="916" dt="2021-09-22T17:33:51.149"/>
    <p1510:client id="{A5DB3ACE-2244-02F8-7531-C6771CDDD82B}" v="1951" dt="2021-09-21T14:17:54.413"/>
    <p1510:client id="{BBAD383A-275C-61E6-408E-74A932F866D1}" v="1941" dt="2021-09-27T13:54:37.665"/>
    <p1510:client id="{C063A201-1944-9EBB-6AE4-4C7E791EA31D}" v="6" dt="2021-09-30T16:33:54.598"/>
    <p1510:client id="{D1D121C2-DF4E-4F92-AC09-688DC99D31B3}" v="2297" dt="2021-09-28T16:13:16.225"/>
    <p1510:client id="{DB58A7FF-90CD-FD99-5FF9-BC88C0262606}" v="84" dt="2021-09-13T12:12:23.987"/>
    <p1510:client id="{DD693FB9-10DF-4D0D-B0CB-8AC282FE7BC2}" v="24" dt="2021-09-20T12:12:00.212"/>
    <p1510:client id="{DEE40425-AC29-4982-A3B3-8C4C5F95C3EE}" v="41" dt="2021-09-28T17:02:52.238"/>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BBAD383A-275C-61E6-408E-74A932F866D1}"/>
    <pc:docChg chg="addSld modSld">
      <pc:chgData name="Aistė Župerkaitė" userId="S::aiste.zuperkaite@codeacademylt.onmicrosoft.com::cbda233b-6598-49a0-a7bc-42a7fc6cf429" providerId="AD" clId="Web-{BBAD383A-275C-61E6-408E-74A932F866D1}" dt="2021-09-27T13:54:37.665" v="1942" actId="20577"/>
      <pc:docMkLst>
        <pc:docMk/>
      </pc:docMkLst>
      <pc:sldChg chg="modSp">
        <pc:chgData name="Aistė Župerkaitė" userId="S::aiste.zuperkaite@codeacademylt.onmicrosoft.com::cbda233b-6598-49a0-a7bc-42a7fc6cf429" providerId="AD" clId="Web-{BBAD383A-275C-61E6-408E-74A932F866D1}" dt="2021-09-27T13:17:24.684" v="28" actId="14100"/>
        <pc:sldMkLst>
          <pc:docMk/>
          <pc:sldMk cId="0" sldId="256"/>
        </pc:sldMkLst>
        <pc:spChg chg="mod">
          <ac:chgData name="Aistė Župerkaitė" userId="S::aiste.zuperkaite@codeacademylt.onmicrosoft.com::cbda233b-6598-49a0-a7bc-42a7fc6cf429" providerId="AD" clId="Web-{BBAD383A-275C-61E6-408E-74A932F866D1}" dt="2021-09-27T13:17:24.684" v="28" actId="14100"/>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BBAD383A-275C-61E6-408E-74A932F866D1}" dt="2021-09-27T13:18:45.874" v="95" actId="20577"/>
        <pc:sldMkLst>
          <pc:docMk/>
          <pc:sldMk cId="0" sldId="257"/>
        </pc:sldMkLst>
        <pc:spChg chg="add mod">
          <ac:chgData name="Aistė Župerkaitė" userId="S::aiste.zuperkaite@codeacademylt.onmicrosoft.com::cbda233b-6598-49a0-a7bc-42a7fc6cf429" providerId="AD" clId="Web-{BBAD383A-275C-61E6-408E-74A932F866D1}" dt="2021-09-27T13:18:25.654" v="86" actId="20577"/>
          <ac:spMkLst>
            <pc:docMk/>
            <pc:sldMk cId="0" sldId="257"/>
            <ac:spMk id="2" creationId="{7FEBA6CE-FB27-466A-8A19-FAAFA1998716}"/>
          </ac:spMkLst>
        </pc:spChg>
        <pc:spChg chg="add mod">
          <ac:chgData name="Aistė Župerkaitė" userId="S::aiste.zuperkaite@codeacademylt.onmicrosoft.com::cbda233b-6598-49a0-a7bc-42a7fc6cf429" providerId="AD" clId="Web-{BBAD383A-275C-61E6-408E-74A932F866D1}" dt="2021-09-27T13:17:56.185" v="58" actId="20577"/>
          <ac:spMkLst>
            <pc:docMk/>
            <pc:sldMk cId="0" sldId="257"/>
            <ac:spMk id="6" creationId="{6AD77D43-E028-41CD-AC07-EB370F673F66}"/>
          </ac:spMkLst>
        </pc:spChg>
        <pc:spChg chg="add mod">
          <ac:chgData name="Aistė Župerkaitė" userId="S::aiste.zuperkaite@codeacademylt.onmicrosoft.com::cbda233b-6598-49a0-a7bc-42a7fc6cf429" providerId="AD" clId="Web-{BBAD383A-275C-61E6-408E-74A932F866D1}" dt="2021-09-27T13:18:35.077" v="89" actId="20577"/>
          <ac:spMkLst>
            <pc:docMk/>
            <pc:sldMk cId="0" sldId="257"/>
            <ac:spMk id="9" creationId="{A820B7DC-EC2C-4771-AD79-2E2A3545E4F1}"/>
          </ac:spMkLst>
        </pc:spChg>
        <pc:spChg chg="add mod">
          <ac:chgData name="Aistė Župerkaitė" userId="S::aiste.zuperkaite@codeacademylt.onmicrosoft.com::cbda233b-6598-49a0-a7bc-42a7fc6cf429" providerId="AD" clId="Web-{BBAD383A-275C-61E6-408E-74A932F866D1}" dt="2021-09-27T13:18:45.874" v="95" actId="20577"/>
          <ac:spMkLst>
            <pc:docMk/>
            <pc:sldMk cId="0" sldId="257"/>
            <ac:spMk id="10" creationId="{8F6D5C89-B417-42F0-A078-62C170BA4EE2}"/>
          </ac:spMkLst>
        </pc:spChg>
        <pc:spChg chg="mod">
          <ac:chgData name="Aistė Župerkaitė" userId="S::aiste.zuperkaite@codeacademylt.onmicrosoft.com::cbda233b-6598-49a0-a7bc-42a7fc6cf429" providerId="AD" clId="Web-{BBAD383A-275C-61E6-408E-74A932F866D1}" dt="2021-09-27T13:17:45.403" v="55" actId="20577"/>
          <ac:spMkLst>
            <pc:docMk/>
            <pc:sldMk cId="0" sldId="257"/>
            <ac:spMk id="113" creationId="{00000000-0000-0000-0000-000000000000}"/>
          </ac:spMkLst>
        </pc:spChg>
      </pc:sldChg>
      <pc:sldChg chg="addSp modSp">
        <pc:chgData name="Aistė Župerkaitė" userId="S::aiste.zuperkaite@codeacademylt.onmicrosoft.com::cbda233b-6598-49a0-a7bc-42a7fc6cf429" providerId="AD" clId="Web-{BBAD383A-275C-61E6-408E-74A932F866D1}" dt="2021-09-27T13:54:37.665" v="1942" actId="20577"/>
        <pc:sldMkLst>
          <pc:docMk/>
          <pc:sldMk cId="850928421" sldId="280"/>
        </pc:sldMkLst>
        <pc:spChg chg="mod">
          <ac:chgData name="Aistė Župerkaitė" userId="S::aiste.zuperkaite@codeacademylt.onmicrosoft.com::cbda233b-6598-49a0-a7bc-42a7fc6cf429" providerId="AD" clId="Web-{BBAD383A-275C-61E6-408E-74A932F866D1}" dt="2021-09-27T13:54:37.665" v="1942"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BBAD383A-275C-61E6-408E-74A932F866D1}" dt="2021-09-27T13:49:42.907" v="1726" actId="20577"/>
          <ac:spMkLst>
            <pc:docMk/>
            <pc:sldMk cId="850928421" sldId="280"/>
            <ac:spMk id="159" creationId="{00000000-0000-0000-0000-000000000000}"/>
          </ac:spMkLst>
        </pc:spChg>
        <pc:picChg chg="add mod">
          <ac:chgData name="Aistė Župerkaitė" userId="S::aiste.zuperkaite@codeacademylt.onmicrosoft.com::cbda233b-6598-49a0-a7bc-42a7fc6cf429" providerId="AD" clId="Web-{BBAD383A-275C-61E6-408E-74A932F866D1}" dt="2021-09-27T13:52:47.678" v="1885" actId="14100"/>
          <ac:picMkLst>
            <pc:docMk/>
            <pc:sldMk cId="850928421" sldId="280"/>
            <ac:picMk id="2" creationId="{DFB4AAB2-BCE6-4213-A0E0-B728481EE80F}"/>
          </ac:picMkLst>
        </pc:picChg>
      </pc:sldChg>
      <pc:sldChg chg="modSp">
        <pc:chgData name="Aistė Župerkaitė" userId="S::aiste.zuperkaite@codeacademylt.onmicrosoft.com::cbda233b-6598-49a0-a7bc-42a7fc6cf429" providerId="AD" clId="Web-{BBAD383A-275C-61E6-408E-74A932F866D1}" dt="2021-09-27T13:23:12.975" v="289" actId="20577"/>
        <pc:sldMkLst>
          <pc:docMk/>
          <pc:sldMk cId="307984535" sldId="281"/>
        </pc:sldMkLst>
        <pc:spChg chg="mod">
          <ac:chgData name="Aistė Župerkaitė" userId="S::aiste.zuperkaite@codeacademylt.onmicrosoft.com::cbda233b-6598-49a0-a7bc-42a7fc6cf429" providerId="AD" clId="Web-{BBAD383A-275C-61E6-408E-74A932F866D1}" dt="2021-09-27T13:23:12.975" v="289"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BBAD383A-275C-61E6-408E-74A932F866D1}" dt="2021-09-27T13:19:04.249" v="113"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BBAD383A-275C-61E6-408E-74A932F866D1}" dt="2021-09-27T13:19:16.921" v="125" actId="20577"/>
          <ac:spMkLst>
            <pc:docMk/>
            <pc:sldMk cId="307984535" sldId="281"/>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0:35.221" v="717" actId="20577"/>
        <pc:sldMkLst>
          <pc:docMk/>
          <pc:sldMk cId="2790827289" sldId="282"/>
        </pc:sldMkLst>
        <pc:spChg chg="mod">
          <ac:chgData name="Aistė Župerkaitė" userId="S::aiste.zuperkaite@codeacademylt.onmicrosoft.com::cbda233b-6598-49a0-a7bc-42a7fc6cf429" providerId="AD" clId="Web-{BBAD383A-275C-61E6-408E-74A932F866D1}" dt="2021-09-27T13:30:35.221" v="71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BBAD383A-275C-61E6-408E-74A932F866D1}" dt="2021-09-27T13:26:06.964" v="485"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BBAD383A-275C-61E6-408E-74A932F866D1}" dt="2021-09-27T13:24:30.102" v="351"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3:15.678" v="816" actId="20577"/>
        <pc:sldMkLst>
          <pc:docMk/>
          <pc:sldMk cId="2296349497" sldId="283"/>
        </pc:sldMkLst>
        <pc:spChg chg="mod">
          <ac:chgData name="Aistė Župerkaitė" userId="S::aiste.zuperkaite@codeacademylt.onmicrosoft.com::cbda233b-6598-49a0-a7bc-42a7fc6cf429" providerId="AD" clId="Web-{BBAD383A-275C-61E6-408E-74A932F866D1}" dt="2021-09-27T13:33:15.678" v="816"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BBAD383A-275C-61E6-408E-74A932F866D1}" dt="2021-09-27T13:26:24.808" v="50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BBAD383A-275C-61E6-408E-74A932F866D1}" dt="2021-09-27T13:26:19.323" v="505" actId="20577"/>
          <ac:spMkLst>
            <pc:docMk/>
            <pc:sldMk cId="2296349497" sldId="283"/>
            <ac:spMk id="120" creationId="{00000000-0000-0000-0000-000000000000}"/>
          </ac:spMkLst>
        </pc:spChg>
      </pc:sldChg>
      <pc:sldChg chg="addSp delSp modSp">
        <pc:chgData name="Aistė Župerkaitė" userId="S::aiste.zuperkaite@codeacademylt.onmicrosoft.com::cbda233b-6598-49a0-a7bc-42a7fc6cf429" providerId="AD" clId="Web-{BBAD383A-275C-61E6-408E-74A932F866D1}" dt="2021-09-27T13:50:57.784" v="1770" actId="20577"/>
        <pc:sldMkLst>
          <pc:docMk/>
          <pc:sldMk cId="1989166463" sldId="286"/>
        </pc:sldMkLst>
        <pc:spChg chg="add del mod">
          <ac:chgData name="Aistė Župerkaitė" userId="S::aiste.zuperkaite@codeacademylt.onmicrosoft.com::cbda233b-6598-49a0-a7bc-42a7fc6cf429" providerId="AD" clId="Web-{BBAD383A-275C-61E6-408E-74A932F866D1}" dt="2021-09-27T13:34:20.320" v="882"/>
          <ac:spMkLst>
            <pc:docMk/>
            <pc:sldMk cId="1989166463" sldId="286"/>
            <ac:spMk id="2" creationId="{B4285741-16F5-4778-A34A-67D195B929F4}"/>
          </ac:spMkLst>
        </pc:spChg>
        <pc:spChg chg="mod">
          <ac:chgData name="Aistė Župerkaitė" userId="S::aiste.zuperkaite@codeacademylt.onmicrosoft.com::cbda233b-6598-49a0-a7bc-42a7fc6cf429" providerId="AD" clId="Web-{BBAD383A-275C-61E6-408E-74A932F866D1}" dt="2021-09-27T13:50:57.784" v="1770"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BBAD383A-275C-61E6-408E-74A932F866D1}" dt="2021-09-27T13:33:30.100" v="824" actId="20577"/>
          <ac:spMkLst>
            <pc:docMk/>
            <pc:sldMk cId="1989166463" sldId="286"/>
            <ac:spMk id="159" creationId="{00000000-0000-0000-0000-000000000000}"/>
          </ac:spMkLst>
        </pc:spChg>
        <pc:picChg chg="add del mod">
          <ac:chgData name="Aistė Župerkaitė" userId="S::aiste.zuperkaite@codeacademylt.onmicrosoft.com::cbda233b-6598-49a0-a7bc-42a7fc6cf429" providerId="AD" clId="Web-{BBAD383A-275C-61E6-408E-74A932F866D1}" dt="2021-09-27T13:44:35.087" v="1544"/>
          <ac:picMkLst>
            <pc:docMk/>
            <pc:sldMk cId="1989166463" sldId="286"/>
            <ac:picMk id="3" creationId="{9F50E655-0682-4556-9696-00A4FAF059AB}"/>
          </ac:picMkLst>
        </pc:picChg>
        <pc:picChg chg="add mod">
          <ac:chgData name="Aistė Župerkaitė" userId="S::aiste.zuperkaite@codeacademylt.onmicrosoft.com::cbda233b-6598-49a0-a7bc-42a7fc6cf429" providerId="AD" clId="Web-{BBAD383A-275C-61E6-408E-74A932F866D1}" dt="2021-09-27T13:43:58.086" v="1543" actId="1076"/>
          <ac:picMkLst>
            <pc:docMk/>
            <pc:sldMk cId="1989166463" sldId="286"/>
            <ac:picMk id="4" creationId="{DB0F3EAF-25FF-48B6-9160-5C5B1D0C8877}"/>
          </ac:picMkLst>
        </pc:picChg>
        <pc:picChg chg="add mod">
          <ac:chgData name="Aistė Župerkaitė" userId="S::aiste.zuperkaite@codeacademylt.onmicrosoft.com::cbda233b-6598-49a0-a7bc-42a7fc6cf429" providerId="AD" clId="Web-{BBAD383A-275C-61E6-408E-74A932F866D1}" dt="2021-09-27T13:44:41.509" v="1547" actId="1076"/>
          <ac:picMkLst>
            <pc:docMk/>
            <pc:sldMk cId="1989166463" sldId="286"/>
            <ac:picMk id="5" creationId="{43891CD8-CAA6-4189-B5DD-39D83B864D72}"/>
          </ac:picMkLst>
        </pc:picChg>
      </pc:sldChg>
      <pc:sldChg chg="addSp modSp">
        <pc:chgData name="Aistė Župerkaitė" userId="S::aiste.zuperkaite@codeacademylt.onmicrosoft.com::cbda233b-6598-49a0-a7bc-42a7fc6cf429" providerId="AD" clId="Web-{BBAD383A-275C-61E6-408E-74A932F866D1}" dt="2021-09-27T13:50:53.909" v="1768" actId="20577"/>
        <pc:sldMkLst>
          <pc:docMk/>
          <pc:sldMk cId="1841527565" sldId="287"/>
        </pc:sldMkLst>
        <pc:spChg chg="mod">
          <ac:chgData name="Aistė Župerkaitė" userId="S::aiste.zuperkaite@codeacademylt.onmicrosoft.com::cbda233b-6598-49a0-a7bc-42a7fc6cf429" providerId="AD" clId="Web-{BBAD383A-275C-61E6-408E-74A932F866D1}" dt="2021-09-27T13:50:53.909" v="1768"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BBAD383A-275C-61E6-408E-74A932F866D1}" dt="2021-09-27T13:45:23.479" v="1555" actId="20577"/>
          <ac:spMkLst>
            <pc:docMk/>
            <pc:sldMk cId="1841527565" sldId="287"/>
            <ac:spMk id="159" creationId="{00000000-0000-0000-0000-000000000000}"/>
          </ac:spMkLst>
        </pc:spChg>
        <pc:picChg chg="add mod">
          <ac:chgData name="Aistė Župerkaitė" userId="S::aiste.zuperkaite@codeacademylt.onmicrosoft.com::cbda233b-6598-49a0-a7bc-42a7fc6cf429" providerId="AD" clId="Web-{BBAD383A-275C-61E6-408E-74A932F866D1}" dt="2021-09-27T13:48:40.312" v="1707" actId="1076"/>
          <ac:picMkLst>
            <pc:docMk/>
            <pc:sldMk cId="1841527565" sldId="287"/>
            <ac:picMk id="2" creationId="{52024641-047A-4B44-A077-E82B1DF1D8FC}"/>
          </ac:picMkLst>
        </pc:picChg>
        <pc:picChg chg="add mod">
          <ac:chgData name="Aistė Župerkaitė" userId="S::aiste.zuperkaite@codeacademylt.onmicrosoft.com::cbda233b-6598-49a0-a7bc-42a7fc6cf429" providerId="AD" clId="Web-{BBAD383A-275C-61E6-408E-74A932F866D1}" dt="2021-09-27T13:49:09.750" v="1712" actId="1076"/>
          <ac:picMkLst>
            <pc:docMk/>
            <pc:sldMk cId="1841527565" sldId="287"/>
            <ac:picMk id="3" creationId="{8D6A9552-8A00-4249-9508-E7E696316A5A}"/>
          </ac:picMkLst>
        </pc:picChg>
      </pc:sldChg>
      <pc:sldChg chg="addSp delSp modSp add replId">
        <pc:chgData name="Aistė Župerkaitė" userId="S::aiste.zuperkaite@codeacademylt.onmicrosoft.com::cbda233b-6598-49a0-a7bc-42a7fc6cf429" providerId="AD" clId="Web-{BBAD383A-275C-61E6-408E-74A932F866D1}" dt="2021-09-27T13:54:31.649" v="1930" actId="20577"/>
        <pc:sldMkLst>
          <pc:docMk/>
          <pc:sldMk cId="4146221619" sldId="288"/>
        </pc:sldMkLst>
        <pc:spChg chg="mod">
          <ac:chgData name="Aistė Župerkaitė" userId="S::aiste.zuperkaite@codeacademylt.onmicrosoft.com::cbda233b-6598-49a0-a7bc-42a7fc6cf429" providerId="AD" clId="Web-{BBAD383A-275C-61E6-408E-74A932F866D1}" dt="2021-09-27T13:54:31.649" v="1930" actId="20577"/>
          <ac:spMkLst>
            <pc:docMk/>
            <pc:sldMk cId="4146221619" sldId="288"/>
            <ac:spMk id="8" creationId="{15D3C811-C858-4A5D-861A-D0CD1D72FD38}"/>
          </ac:spMkLst>
        </pc:spChg>
        <pc:spChg chg="mod">
          <ac:chgData name="Aistė Župerkaitė" userId="S::aiste.zuperkaite@codeacademylt.onmicrosoft.com::cbda233b-6598-49a0-a7bc-42a7fc6cf429" providerId="AD" clId="Web-{BBAD383A-275C-61E6-408E-74A932F866D1}" dt="2021-09-27T13:53:14.757" v="1915" actId="20577"/>
          <ac:spMkLst>
            <pc:docMk/>
            <pc:sldMk cId="4146221619" sldId="288"/>
            <ac:spMk id="159" creationId="{00000000-0000-0000-0000-000000000000}"/>
          </ac:spMkLst>
        </pc:spChg>
        <pc:picChg chg="del">
          <ac:chgData name="Aistė Župerkaitė" userId="S::aiste.zuperkaite@codeacademylt.onmicrosoft.com::cbda233b-6598-49a0-a7bc-42a7fc6cf429" providerId="AD" clId="Web-{BBAD383A-275C-61E6-408E-74A932F866D1}" dt="2021-09-27T13:53:42.273" v="1924"/>
          <ac:picMkLst>
            <pc:docMk/>
            <pc:sldMk cId="4146221619" sldId="288"/>
            <ac:picMk id="2" creationId="{DFB4AAB2-BCE6-4213-A0E0-B728481EE80F}"/>
          </ac:picMkLst>
        </pc:picChg>
        <pc:picChg chg="add mod">
          <ac:chgData name="Aistė Župerkaitė" userId="S::aiste.zuperkaite@codeacademylt.onmicrosoft.com::cbda233b-6598-49a0-a7bc-42a7fc6cf429" providerId="AD" clId="Web-{BBAD383A-275C-61E6-408E-74A932F866D1}" dt="2021-09-27T13:54:25.368" v="1928" actId="1076"/>
          <ac:picMkLst>
            <pc:docMk/>
            <pc:sldMk cId="4146221619" sldId="288"/>
            <ac:picMk id="3" creationId="{02AEB339-33B5-4B95-B371-0FCA9636638D}"/>
          </ac:picMkLst>
        </pc:picChg>
      </pc:sldChg>
    </pc:docChg>
  </pc:docChgLst>
  <pc:docChgLst>
    <pc:chgData name="Aistė Župerkaitė" userId="S::aiste.zuperkaite@codeacademylt.onmicrosoft.com::cbda233b-6598-49a0-a7bc-42a7fc6cf429" providerId="AD" clId="Web-{D1D121C2-DF4E-4F92-AC09-688DC99D31B3}"/>
    <pc:docChg chg="addSld delSld modSld">
      <pc:chgData name="Aistė Župerkaitė" userId="S::aiste.zuperkaite@codeacademylt.onmicrosoft.com::cbda233b-6598-49a0-a7bc-42a7fc6cf429" providerId="AD" clId="Web-{D1D121C2-DF4E-4F92-AC09-688DC99D31B3}" dt="2021-09-28T16:13:16.225" v="2276" actId="14100"/>
      <pc:docMkLst>
        <pc:docMk/>
      </pc:docMkLst>
      <pc:sldChg chg="modSp">
        <pc:chgData name="Aistė Župerkaitė" userId="S::aiste.zuperkaite@codeacademylt.onmicrosoft.com::cbda233b-6598-49a0-a7bc-42a7fc6cf429" providerId="AD" clId="Web-{D1D121C2-DF4E-4F92-AC09-688DC99D31B3}" dt="2021-09-28T13:41:26.389" v="15" actId="20577"/>
        <pc:sldMkLst>
          <pc:docMk/>
          <pc:sldMk cId="0" sldId="256"/>
        </pc:sldMkLst>
        <pc:spChg chg="mod">
          <ac:chgData name="Aistė Župerkaitė" userId="S::aiste.zuperkaite@codeacademylt.onmicrosoft.com::cbda233b-6598-49a0-a7bc-42a7fc6cf429" providerId="AD" clId="Web-{D1D121C2-DF4E-4F92-AC09-688DC99D31B3}" dt="2021-09-28T13:41:26.389" v="15"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D1D121C2-DF4E-4F92-AC09-688DC99D31B3}" dt="2021-09-28T13:41:53.906" v="47" actId="20577"/>
        <pc:sldMkLst>
          <pc:docMk/>
          <pc:sldMk cId="0" sldId="257"/>
        </pc:sldMkLst>
        <pc:spChg chg="mod">
          <ac:chgData name="Aistė Župerkaitė" userId="S::aiste.zuperkaite@codeacademylt.onmicrosoft.com::cbda233b-6598-49a0-a7bc-42a7fc6cf429" providerId="AD" clId="Web-{D1D121C2-DF4E-4F92-AC09-688DC99D31B3}" dt="2021-09-28T13:41:38.140" v="31" actId="20577"/>
          <ac:spMkLst>
            <pc:docMk/>
            <pc:sldMk cId="0" sldId="257"/>
            <ac:spMk id="2" creationId="{7FEBA6CE-FB27-466A-8A19-FAAFA1998716}"/>
          </ac:spMkLst>
        </pc:spChg>
        <pc:spChg chg="mod">
          <ac:chgData name="Aistė Župerkaitė" userId="S::aiste.zuperkaite@codeacademylt.onmicrosoft.com::cbda233b-6598-49a0-a7bc-42a7fc6cf429" providerId="AD" clId="Web-{D1D121C2-DF4E-4F92-AC09-688DC99D31B3}" dt="2021-09-28T13:41:53.906" v="47" actId="20577"/>
          <ac:spMkLst>
            <pc:docMk/>
            <pc:sldMk cId="0" sldId="257"/>
            <ac:spMk id="10" creationId="{8F6D5C89-B417-42F0-A078-62C170BA4EE2}"/>
          </ac:spMkLst>
        </pc:spChg>
        <pc:spChg chg="mod">
          <ac:chgData name="Aistė Župerkaitė" userId="S::aiste.zuperkaite@codeacademylt.onmicrosoft.com::cbda233b-6598-49a0-a7bc-42a7fc6cf429" providerId="AD" clId="Web-{D1D121C2-DF4E-4F92-AC09-688DC99D31B3}" dt="2021-09-28T13:41:51.703" v="46"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1D121C2-DF4E-4F92-AC09-688DC99D31B3}" dt="2021-09-28T14:55:29.680" v="1582"/>
        <pc:sldMkLst>
          <pc:docMk/>
          <pc:sldMk cId="850928421" sldId="280"/>
        </pc:sldMkLst>
      </pc:sldChg>
      <pc:sldChg chg="addSp modSp">
        <pc:chgData name="Aistė Župerkaitė" userId="S::aiste.zuperkaite@codeacademylt.onmicrosoft.com::cbda233b-6598-49a0-a7bc-42a7fc6cf429" providerId="AD" clId="Web-{D1D121C2-DF4E-4F92-AC09-688DC99D31B3}" dt="2021-09-28T13:44:26.212" v="118" actId="20577"/>
        <pc:sldMkLst>
          <pc:docMk/>
          <pc:sldMk cId="307984535" sldId="281"/>
        </pc:sldMkLst>
        <pc:spChg chg="mod">
          <ac:chgData name="Aistė Župerkaitė" userId="S::aiste.zuperkaite@codeacademylt.onmicrosoft.com::cbda233b-6598-49a0-a7bc-42a7fc6cf429" providerId="AD" clId="Web-{D1D121C2-DF4E-4F92-AC09-688DC99D31B3}" dt="2021-09-28T13:44:26.212" v="118"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D1D121C2-DF4E-4F92-AC09-688DC99D31B3}" dt="2021-09-28T13:43:22.958" v="56"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D1D121C2-DF4E-4F92-AC09-688DC99D31B3}" dt="2021-09-28T13:42:00.688" v="49" actId="20577"/>
          <ac:spMkLst>
            <pc:docMk/>
            <pc:sldMk cId="307984535" sldId="281"/>
            <ac:spMk id="120" creationId="{00000000-0000-0000-0000-000000000000}"/>
          </ac:spMkLst>
        </pc:spChg>
        <pc:picChg chg="add mod">
          <ac:chgData name="Aistė Župerkaitė" userId="S::aiste.zuperkaite@codeacademylt.onmicrosoft.com::cbda233b-6598-49a0-a7bc-42a7fc6cf429" providerId="AD" clId="Web-{D1D121C2-DF4E-4F92-AC09-688DC99D31B3}" dt="2021-09-28T13:43:45.647" v="73" actId="14100"/>
          <ac:picMkLst>
            <pc:docMk/>
            <pc:sldMk cId="307984535" sldId="281"/>
            <ac:picMk id="2" creationId="{0EEA53E8-6275-40A3-A162-56DEBD629581}"/>
          </ac:picMkLst>
        </pc:picChg>
      </pc:sldChg>
      <pc:sldChg chg="modSp">
        <pc:chgData name="Aistė Župerkaitė" userId="S::aiste.zuperkaite@codeacademylt.onmicrosoft.com::cbda233b-6598-49a0-a7bc-42a7fc6cf429" providerId="AD" clId="Web-{D1D121C2-DF4E-4F92-AC09-688DC99D31B3}" dt="2021-09-28T16:03:04.429" v="1882" actId="20577"/>
        <pc:sldMkLst>
          <pc:docMk/>
          <pc:sldMk cId="2790827289" sldId="282"/>
        </pc:sldMkLst>
        <pc:spChg chg="mod">
          <ac:chgData name="Aistė Župerkaitė" userId="S::aiste.zuperkaite@codeacademylt.onmicrosoft.com::cbda233b-6598-49a0-a7bc-42a7fc6cf429" providerId="AD" clId="Web-{D1D121C2-DF4E-4F92-AC09-688DC99D31B3}" dt="2021-09-28T16:03:04.429" v="1882"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D1D121C2-DF4E-4F92-AC09-688DC99D31B3}" dt="2021-09-28T13:44:36.136" v="124"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D1D121C2-DF4E-4F92-AC09-688DC99D31B3}" dt="2021-09-28T13:44:30.884" v="119"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D1D121C2-DF4E-4F92-AC09-688DC99D31B3}" dt="2021-09-28T14:47:27.628" v="1222" actId="20577"/>
        <pc:sldMkLst>
          <pc:docMk/>
          <pc:sldMk cId="2296349497" sldId="283"/>
        </pc:sldMkLst>
        <pc:spChg chg="mod">
          <ac:chgData name="Aistė Župerkaitė" userId="S::aiste.zuperkaite@codeacademylt.onmicrosoft.com::cbda233b-6598-49a0-a7bc-42a7fc6cf429" providerId="AD" clId="Web-{D1D121C2-DF4E-4F92-AC09-688DC99D31B3}" dt="2021-09-28T14:47:27.628" v="122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D1D121C2-DF4E-4F92-AC09-688DC99D31B3}" dt="2021-09-28T14:05:04.705" v="714"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D1D121C2-DF4E-4F92-AC09-688DC99D31B3}" dt="2021-09-28T14:04:59.674" v="705" actId="20577"/>
          <ac:spMkLst>
            <pc:docMk/>
            <pc:sldMk cId="2296349497" sldId="283"/>
            <ac:spMk id="120" creationId="{00000000-0000-0000-0000-000000000000}"/>
          </ac:spMkLst>
        </pc:spChg>
      </pc:sldChg>
      <pc:sldChg chg="delSp modSp">
        <pc:chgData name="Aistė Župerkaitė" userId="S::aiste.zuperkaite@codeacademylt.onmicrosoft.com::cbda233b-6598-49a0-a7bc-42a7fc6cf429" providerId="AD" clId="Web-{D1D121C2-DF4E-4F92-AC09-688DC99D31B3}" dt="2021-09-28T16:06:58.765" v="1883" actId="20577"/>
        <pc:sldMkLst>
          <pc:docMk/>
          <pc:sldMk cId="1989166463" sldId="286"/>
        </pc:sldMkLst>
        <pc:spChg chg="mod">
          <ac:chgData name="Aistė Župerkaitė" userId="S::aiste.zuperkaite@codeacademylt.onmicrosoft.com::cbda233b-6598-49a0-a7bc-42a7fc6cf429" providerId="AD" clId="Web-{D1D121C2-DF4E-4F92-AC09-688DC99D31B3}" dt="2021-09-28T16:06:58.765" v="1883"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D1D121C2-DF4E-4F92-AC09-688DC99D31B3}" dt="2021-09-28T14:55:55.337" v="1592" actId="20577"/>
          <ac:spMkLst>
            <pc:docMk/>
            <pc:sldMk cId="1989166463" sldId="286"/>
            <ac:spMk id="159" creationId="{00000000-0000-0000-0000-000000000000}"/>
          </ac:spMkLst>
        </pc:spChg>
        <pc:picChg chg="del">
          <ac:chgData name="Aistė Župerkaitė" userId="S::aiste.zuperkaite@codeacademylt.onmicrosoft.com::cbda233b-6598-49a0-a7bc-42a7fc6cf429" providerId="AD" clId="Web-{D1D121C2-DF4E-4F92-AC09-688DC99D31B3}" dt="2021-09-28T14:57:40.291" v="1679"/>
          <ac:picMkLst>
            <pc:docMk/>
            <pc:sldMk cId="1989166463" sldId="286"/>
            <ac:picMk id="4" creationId="{DB0F3EAF-25FF-48B6-9160-5C5B1D0C8877}"/>
          </ac:picMkLst>
        </pc:picChg>
        <pc:picChg chg="del">
          <ac:chgData name="Aistė Župerkaitė" userId="S::aiste.zuperkaite@codeacademylt.onmicrosoft.com::cbda233b-6598-49a0-a7bc-42a7fc6cf429" providerId="AD" clId="Web-{D1D121C2-DF4E-4F92-AC09-688DC99D31B3}" dt="2021-09-28T14:57:39.650" v="1678"/>
          <ac:picMkLst>
            <pc:docMk/>
            <pc:sldMk cId="1989166463" sldId="286"/>
            <ac:picMk id="5" creationId="{43891CD8-CAA6-4189-B5DD-39D83B864D72}"/>
          </ac:picMkLst>
        </pc:picChg>
      </pc:sldChg>
      <pc:sldChg chg="del">
        <pc:chgData name="Aistė Župerkaitė" userId="S::aiste.zuperkaite@codeacademylt.onmicrosoft.com::cbda233b-6598-49a0-a7bc-42a7fc6cf429" providerId="AD" clId="Web-{D1D121C2-DF4E-4F92-AC09-688DC99D31B3}" dt="2021-09-28T14:55:28.243" v="1581"/>
        <pc:sldMkLst>
          <pc:docMk/>
          <pc:sldMk cId="1841527565" sldId="287"/>
        </pc:sldMkLst>
      </pc:sldChg>
      <pc:sldChg chg="del">
        <pc:chgData name="Aistė Župerkaitė" userId="S::aiste.zuperkaite@codeacademylt.onmicrosoft.com::cbda233b-6598-49a0-a7bc-42a7fc6cf429" providerId="AD" clId="Web-{D1D121C2-DF4E-4F92-AC09-688DC99D31B3}" dt="2021-09-28T14:55:30.743" v="1583"/>
        <pc:sldMkLst>
          <pc:docMk/>
          <pc:sldMk cId="4146221619" sldId="288"/>
        </pc:sldMkLst>
      </pc:sldChg>
      <pc:sldChg chg="modSp add replId">
        <pc:chgData name="Aistė Župerkaitė" userId="S::aiste.zuperkaite@codeacademylt.onmicrosoft.com::cbda233b-6598-49a0-a7bc-42a7fc6cf429" providerId="AD" clId="Web-{D1D121C2-DF4E-4F92-AC09-688DC99D31B3}" dt="2021-09-28T14:55:26.664" v="1580" actId="20577"/>
        <pc:sldMkLst>
          <pc:docMk/>
          <pc:sldMk cId="2848036534" sldId="289"/>
        </pc:sldMkLst>
        <pc:spChg chg="mod">
          <ac:chgData name="Aistė Župerkaitė" userId="S::aiste.zuperkaite@codeacademylt.onmicrosoft.com::cbda233b-6598-49a0-a7bc-42a7fc6cf429" providerId="AD" clId="Web-{D1D121C2-DF4E-4F92-AC09-688DC99D31B3}" dt="2021-09-28T14:55:26.664" v="1580" actId="20577"/>
          <ac:spMkLst>
            <pc:docMk/>
            <pc:sldMk cId="2848036534" sldId="289"/>
            <ac:spMk id="5" creationId="{C08BF5E3-398B-48DE-8624-BC32E4D67269}"/>
          </ac:spMkLst>
        </pc:spChg>
      </pc:sldChg>
      <pc:sldChg chg="modSp add replId">
        <pc:chgData name="Aistė Župerkaitė" userId="S::aiste.zuperkaite@codeacademylt.onmicrosoft.com::cbda233b-6598-49a0-a7bc-42a7fc6cf429" providerId="AD" clId="Web-{D1D121C2-DF4E-4F92-AC09-688DC99D31B3}" dt="2021-09-28T16:07:27.954" v="1898" actId="20577"/>
        <pc:sldMkLst>
          <pc:docMk/>
          <pc:sldMk cId="904571309" sldId="290"/>
        </pc:sldMkLst>
        <pc:spChg chg="mod">
          <ac:chgData name="Aistė Župerkaitė" userId="S::aiste.zuperkaite@codeacademylt.onmicrosoft.com::cbda233b-6598-49a0-a7bc-42a7fc6cf429" providerId="AD" clId="Web-{D1D121C2-DF4E-4F92-AC09-688DC99D31B3}" dt="2021-09-28T16:07:27.954" v="1898" actId="20577"/>
          <ac:spMkLst>
            <pc:docMk/>
            <pc:sldMk cId="904571309" sldId="290"/>
            <ac:spMk id="8" creationId="{15D3C811-C858-4A5D-861A-D0CD1D72FD38}"/>
          </ac:spMkLst>
        </pc:spChg>
      </pc:sldChg>
      <pc:sldChg chg="addSp modSp add replId">
        <pc:chgData name="Aistė Župerkaitė" userId="S::aiste.zuperkaite@codeacademylt.onmicrosoft.com::cbda233b-6598-49a0-a7bc-42a7fc6cf429" providerId="AD" clId="Web-{D1D121C2-DF4E-4F92-AC09-688DC99D31B3}" dt="2021-09-28T16:13:16.225" v="2276" actId="14100"/>
        <pc:sldMkLst>
          <pc:docMk/>
          <pc:sldMk cId="2932905272" sldId="291"/>
        </pc:sldMkLst>
        <pc:spChg chg="mod">
          <ac:chgData name="Aistė Župerkaitė" userId="S::aiste.zuperkaite@codeacademylt.onmicrosoft.com::cbda233b-6598-49a0-a7bc-42a7fc6cf429" providerId="AD" clId="Web-{D1D121C2-DF4E-4F92-AC09-688DC99D31B3}" dt="2021-09-28T16:12:19.143" v="2268" actId="20577"/>
          <ac:spMkLst>
            <pc:docMk/>
            <pc:sldMk cId="2932905272" sldId="291"/>
            <ac:spMk id="8" creationId="{15D3C811-C858-4A5D-861A-D0CD1D72FD38}"/>
          </ac:spMkLst>
        </pc:spChg>
        <pc:picChg chg="add mod">
          <ac:chgData name="Aistė Župerkaitė" userId="S::aiste.zuperkaite@codeacademylt.onmicrosoft.com::cbda233b-6598-49a0-a7bc-42a7fc6cf429" providerId="AD" clId="Web-{D1D121C2-DF4E-4F92-AC09-688DC99D31B3}" dt="2021-09-28T16:12:52.223" v="2271" actId="14100"/>
          <ac:picMkLst>
            <pc:docMk/>
            <pc:sldMk cId="2932905272" sldId="291"/>
            <ac:picMk id="2" creationId="{CE5D5E62-C937-4BD9-9CE8-64BCC564EA84}"/>
          </ac:picMkLst>
        </pc:picChg>
        <pc:picChg chg="add mod">
          <ac:chgData name="Aistė Župerkaitė" userId="S::aiste.zuperkaite@codeacademylt.onmicrosoft.com::cbda233b-6598-49a0-a7bc-42a7fc6cf429" providerId="AD" clId="Web-{D1D121C2-DF4E-4F92-AC09-688DC99D31B3}" dt="2021-09-28T16:13:16.225" v="2276" actId="14100"/>
          <ac:picMkLst>
            <pc:docMk/>
            <pc:sldMk cId="2932905272" sldId="291"/>
            <ac:picMk id="3" creationId="{282405A2-C974-44BD-AC26-225BCDB53DD4}"/>
          </ac:picMkLst>
        </pc:picChg>
        <pc:picChg chg="mod">
          <ac:chgData name="Aistė Župerkaitė" userId="S::aiste.zuperkaite@codeacademylt.onmicrosoft.com::cbda233b-6598-49a0-a7bc-42a7fc6cf429" providerId="AD" clId="Web-{D1D121C2-DF4E-4F92-AC09-688DC99D31B3}" dt="2021-09-28T16:09:02.163" v="1924" actId="1076"/>
          <ac:picMkLst>
            <pc:docMk/>
            <pc:sldMk cId="2932905272" sldId="291"/>
            <ac:picMk id="7" creationId="{2C927D39-7270-48E8-B195-73F46564F97F}"/>
          </ac:picMkLst>
        </pc:picChg>
      </pc:sldChg>
    </pc:docChg>
  </pc:docChgLst>
  <pc:docChgLst>
    <pc:chgData name="Aistė Župerkaitė" userId="S::aiste.zuperkaite@codeacademylt.onmicrosoft.com::cbda233b-6598-49a0-a7bc-42a7fc6cf429" providerId="AD" clId="Web-{A5DB3ACE-2244-02F8-7531-C6771CDDD82B}"/>
    <pc:docChg chg="addSld delSld modSld">
      <pc:chgData name="Aistė Župerkaitė" userId="S::aiste.zuperkaite@codeacademylt.onmicrosoft.com::cbda233b-6598-49a0-a7bc-42a7fc6cf429" providerId="AD" clId="Web-{A5DB3ACE-2244-02F8-7531-C6771CDDD82B}" dt="2021-09-21T14:17:54.413" v="1885" actId="20577"/>
      <pc:docMkLst>
        <pc:docMk/>
      </pc:docMkLst>
      <pc:sldChg chg="modSp">
        <pc:chgData name="Aistė Župerkaitė" userId="S::aiste.zuperkaite@codeacademylt.onmicrosoft.com::cbda233b-6598-49a0-a7bc-42a7fc6cf429" providerId="AD" clId="Web-{A5DB3ACE-2244-02F8-7531-C6771CDDD82B}" dt="2021-09-21T13:07:18.943" v="25" actId="20577"/>
        <pc:sldMkLst>
          <pc:docMk/>
          <pc:sldMk cId="0" sldId="256"/>
        </pc:sldMkLst>
        <pc:spChg chg="mod">
          <ac:chgData name="Aistė Župerkaitė" userId="S::aiste.zuperkaite@codeacademylt.onmicrosoft.com::cbda233b-6598-49a0-a7bc-42a7fc6cf429" providerId="AD" clId="Web-{A5DB3ACE-2244-02F8-7531-C6771CDDD82B}" dt="2021-09-21T13:07:18.943" v="25" actId="20577"/>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A5DB3ACE-2244-02F8-7531-C6771CDDD82B}" dt="2021-09-21T13:07:34.912" v="32" actId="20577"/>
        <pc:sldMkLst>
          <pc:docMk/>
          <pc:sldMk cId="0" sldId="257"/>
        </pc:sldMkLst>
        <pc:spChg chg="del">
          <ac:chgData name="Aistė Župerkaitė" userId="S::aiste.zuperkaite@codeacademylt.onmicrosoft.com::cbda233b-6598-49a0-a7bc-42a7fc6cf429" providerId="AD" clId="Web-{A5DB3ACE-2244-02F8-7531-C6771CDDD82B}" dt="2021-09-21T13:07:27.897" v="29"/>
          <ac:spMkLst>
            <pc:docMk/>
            <pc:sldMk cId="0" sldId="257"/>
            <ac:spMk id="2" creationId="{E07AF67A-E64F-4A91-AD51-99665A5DD32A}"/>
          </ac:spMkLst>
        </pc:spChg>
        <pc:spChg chg="del">
          <ac:chgData name="Aistė Župerkaitė" userId="S::aiste.zuperkaite@codeacademylt.onmicrosoft.com::cbda233b-6598-49a0-a7bc-42a7fc6cf429" providerId="AD" clId="Web-{A5DB3ACE-2244-02F8-7531-C6771CDDD82B}" dt="2021-09-21T13:07:25.725" v="27"/>
          <ac:spMkLst>
            <pc:docMk/>
            <pc:sldMk cId="0" sldId="257"/>
            <ac:spMk id="3" creationId="{C5C346A8-E18D-4BB3-9EA7-F1F07488318A}"/>
          </ac:spMkLst>
        </pc:spChg>
        <pc:spChg chg="del">
          <ac:chgData name="Aistė Župerkaitė" userId="S::aiste.zuperkaite@codeacademylt.onmicrosoft.com::cbda233b-6598-49a0-a7bc-42a7fc6cf429" providerId="AD" clId="Web-{A5DB3ACE-2244-02F8-7531-C6771CDDD82B}" dt="2021-09-21T13:07:26.537" v="28"/>
          <ac:spMkLst>
            <pc:docMk/>
            <pc:sldMk cId="0" sldId="257"/>
            <ac:spMk id="6" creationId="{0ACC4627-A191-4357-B34F-0DD5F2345DBF}"/>
          </ac:spMkLst>
        </pc:spChg>
        <pc:spChg chg="del">
          <ac:chgData name="Aistė Župerkaitė" userId="S::aiste.zuperkaite@codeacademylt.onmicrosoft.com::cbda233b-6598-49a0-a7bc-42a7fc6cf429" providerId="AD" clId="Web-{A5DB3ACE-2244-02F8-7531-C6771CDDD82B}" dt="2021-09-21T13:07:24.396" v="26"/>
          <ac:spMkLst>
            <pc:docMk/>
            <pc:sldMk cId="0" sldId="257"/>
            <ac:spMk id="8" creationId="{B67E93D5-8F06-4D81-AB58-8E521EBFDA5C}"/>
          </ac:spMkLst>
        </pc:spChg>
        <pc:spChg chg="mod">
          <ac:chgData name="Aistė Župerkaitė" userId="S::aiste.zuperkaite@codeacademylt.onmicrosoft.com::cbda233b-6598-49a0-a7bc-42a7fc6cf429" providerId="AD" clId="Web-{A5DB3ACE-2244-02F8-7531-C6771CDDD82B}" dt="2021-09-21T13:07:34.912" v="32" actId="20577"/>
          <ac:spMkLst>
            <pc:docMk/>
            <pc:sldMk cId="0" sldId="257"/>
            <ac:spMk id="113" creationId="{00000000-0000-0000-0000-000000000000}"/>
          </ac:spMkLst>
        </pc:spChg>
      </pc:sldChg>
      <pc:sldChg chg="delSp modSp del">
        <pc:chgData name="Aistė Župerkaitė" userId="S::aiste.zuperkaite@codeacademylt.onmicrosoft.com::cbda233b-6598-49a0-a7bc-42a7fc6cf429" providerId="AD" clId="Web-{A5DB3ACE-2244-02F8-7531-C6771CDDD82B}" dt="2021-09-21T13:46:36.183" v="325"/>
        <pc:sldMkLst>
          <pc:docMk/>
          <pc:sldMk cId="431512032" sldId="274"/>
        </pc:sldMkLst>
        <pc:spChg chg="mod">
          <ac:chgData name="Aistė Župerkaitė" userId="S::aiste.zuperkaite@codeacademylt.onmicrosoft.com::cbda233b-6598-49a0-a7bc-42a7fc6cf429" providerId="AD" clId="Web-{A5DB3ACE-2244-02F8-7531-C6771CDDD82B}" dt="2021-09-21T13:46:10.198" v="318"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A5DB3ACE-2244-02F8-7531-C6771CDDD82B}" dt="2021-09-21T13:42:05.754" v="152" actId="20577"/>
          <ac:spMkLst>
            <pc:docMk/>
            <pc:sldMk cId="431512032" sldId="274"/>
            <ac:spMk id="159" creationId="{00000000-0000-0000-0000-000000000000}"/>
          </ac:spMkLst>
        </pc:spChg>
        <pc:picChg chg="del">
          <ac:chgData name="Aistė Župerkaitė" userId="S::aiste.zuperkaite@codeacademylt.onmicrosoft.com::cbda233b-6598-49a0-a7bc-42a7fc6cf429" providerId="AD" clId="Web-{A5DB3ACE-2244-02F8-7531-C6771CDDD82B}" dt="2021-09-21T13:41:31.957" v="143"/>
          <ac:picMkLst>
            <pc:docMk/>
            <pc:sldMk cId="431512032" sldId="274"/>
            <ac:picMk id="2" creationId="{6C627589-3945-4FC1-A4CB-3851F052D5CB}"/>
          </ac:picMkLst>
        </pc:picChg>
      </pc:sldChg>
      <pc:sldChg chg="modSp">
        <pc:chgData name="Aistė Župerkaitė" userId="S::aiste.zuperkaite@codeacademylt.onmicrosoft.com::cbda233b-6598-49a0-a7bc-42a7fc6cf429" providerId="AD" clId="Web-{A5DB3ACE-2244-02F8-7531-C6771CDDD82B}" dt="2021-09-21T14:03:46.159" v="1087" actId="20577"/>
        <pc:sldMkLst>
          <pc:docMk/>
          <pc:sldMk cId="1654244626" sldId="275"/>
        </pc:sldMkLst>
        <pc:spChg chg="mod">
          <ac:chgData name="Aistė Župerkaitė" userId="S::aiste.zuperkaite@codeacademylt.onmicrosoft.com::cbda233b-6598-49a0-a7bc-42a7fc6cf429" providerId="AD" clId="Web-{A5DB3ACE-2244-02F8-7531-C6771CDDD82B}" dt="2021-09-21T14:03:46.159" v="1087"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A5DB3ACE-2244-02F8-7531-C6771CDDD82B}" dt="2021-09-21T13:52:28.144" v="814"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A5DB3ACE-2244-02F8-7531-C6771CDDD82B}" dt="2021-09-21T14:00:22.342" v="825" actId="20577"/>
          <ac:spMkLst>
            <pc:docMk/>
            <pc:sldMk cId="1654244626" sldId="275"/>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3:49:53.124" v="550" actId="20577"/>
        <pc:sldMkLst>
          <pc:docMk/>
          <pc:sldMk cId="3719674618" sldId="276"/>
        </pc:sldMkLst>
        <pc:spChg chg="mod">
          <ac:chgData name="Aistė Župerkaitė" userId="S::aiste.zuperkaite@codeacademylt.onmicrosoft.com::cbda233b-6598-49a0-a7bc-42a7fc6cf429" providerId="AD" clId="Web-{A5DB3ACE-2244-02F8-7531-C6771CDDD82B}" dt="2021-09-21T13:49:53.124" v="550" actId="20577"/>
          <ac:spMkLst>
            <pc:docMk/>
            <pc:sldMk cId="3719674618" sldId="276"/>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3:52:04.221" v="811" actId="20577"/>
        <pc:sldMkLst>
          <pc:docMk/>
          <pc:sldMk cId="2712451946" sldId="277"/>
        </pc:sldMkLst>
        <pc:spChg chg="mod">
          <ac:chgData name="Aistė Župerkaitė" userId="S::aiste.zuperkaite@codeacademylt.onmicrosoft.com::cbda233b-6598-49a0-a7bc-42a7fc6cf429" providerId="AD" clId="Web-{A5DB3ACE-2244-02F8-7531-C6771CDDD82B}" dt="2021-09-21T13:52:04.221" v="811" actId="20577"/>
          <ac:spMkLst>
            <pc:docMk/>
            <pc:sldMk cId="2712451946" sldId="277"/>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08:24.697" v="1278" actId="20577"/>
        <pc:sldMkLst>
          <pc:docMk/>
          <pc:sldMk cId="3233935285" sldId="278"/>
        </pc:sldMkLst>
        <pc:spChg chg="mod">
          <ac:chgData name="Aistė Župerkaitė" userId="S::aiste.zuperkaite@codeacademylt.onmicrosoft.com::cbda233b-6598-49a0-a7bc-42a7fc6cf429" providerId="AD" clId="Web-{A5DB3ACE-2244-02F8-7531-C6771CDDD82B}" dt="2021-09-21T14:08:24.697" v="1278" actId="20577"/>
          <ac:spMkLst>
            <pc:docMk/>
            <pc:sldMk cId="3233935285" sldId="278"/>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13:13.516" v="1461" actId="20577"/>
        <pc:sldMkLst>
          <pc:docMk/>
          <pc:sldMk cId="3785158848" sldId="279"/>
        </pc:sldMkLst>
        <pc:spChg chg="mod">
          <ac:chgData name="Aistė Župerkaitė" userId="S::aiste.zuperkaite@codeacademylt.onmicrosoft.com::cbda233b-6598-49a0-a7bc-42a7fc6cf429" providerId="AD" clId="Web-{A5DB3ACE-2244-02F8-7531-C6771CDDD82B}" dt="2021-09-21T14:13:13.516" v="1461" actId="20577"/>
          <ac:spMkLst>
            <pc:docMk/>
            <pc:sldMk cId="3785158848" sldId="279"/>
            <ac:spMk id="8" creationId="{15D3C811-C858-4A5D-861A-D0CD1D72FD38}"/>
          </ac:spMkLst>
        </pc:spChg>
        <pc:spChg chg="mod">
          <ac:chgData name="Aistė Župerkaitė" userId="S::aiste.zuperkaite@codeacademylt.onmicrosoft.com::cbda233b-6598-49a0-a7bc-42a7fc6cf429" providerId="AD" clId="Web-{A5DB3ACE-2244-02F8-7531-C6771CDDD82B}" dt="2021-09-21T14:08:38.134" v="1288" actId="20577"/>
          <ac:spMkLst>
            <pc:docMk/>
            <pc:sldMk cId="3785158848" sldId="279"/>
            <ac:spMk id="10" creationId="{E8F76835-AF5C-4552-92A3-7B5B597392F6}"/>
          </ac:spMkLst>
        </pc:spChg>
        <pc:spChg chg="mod">
          <ac:chgData name="Aistė Župerkaitė" userId="S::aiste.zuperkaite@codeacademylt.onmicrosoft.com::cbda233b-6598-49a0-a7bc-42a7fc6cf429" providerId="AD" clId="Web-{A5DB3ACE-2244-02F8-7531-C6771CDDD82B}" dt="2021-09-21T14:08:34.619" v="1287" actId="20577"/>
          <ac:spMkLst>
            <pc:docMk/>
            <pc:sldMk cId="3785158848" sldId="279"/>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4:17:54.413" v="1885" actId="20577"/>
        <pc:sldMkLst>
          <pc:docMk/>
          <pc:sldMk cId="850928421" sldId="280"/>
        </pc:sldMkLst>
        <pc:spChg chg="mod">
          <ac:chgData name="Aistė Župerkaitė" userId="S::aiste.zuperkaite@codeacademylt.onmicrosoft.com::cbda233b-6598-49a0-a7bc-42a7fc6cf429" providerId="AD" clId="Web-{A5DB3ACE-2244-02F8-7531-C6771CDDD82B}" dt="2021-09-21T14:17:54.413" v="1885" actId="20577"/>
          <ac:spMkLst>
            <pc:docMk/>
            <pc:sldMk cId="850928421" sldId="280"/>
            <ac:spMk id="8" creationId="{15D3C811-C858-4A5D-861A-D0CD1D72FD38}"/>
          </ac:spMkLst>
        </pc:spChg>
        <pc:picChg chg="mod">
          <ac:chgData name="Aistė Župerkaitė" userId="S::aiste.zuperkaite@codeacademylt.onmicrosoft.com::cbda233b-6598-49a0-a7bc-42a7fc6cf429" providerId="AD" clId="Web-{A5DB3ACE-2244-02F8-7531-C6771CDDD82B}" dt="2021-09-21T14:13:16.719" v="1463" actId="1076"/>
          <ac:picMkLst>
            <pc:docMk/>
            <pc:sldMk cId="850928421" sldId="280"/>
            <ac:picMk id="7" creationId="{2C927D39-7270-48E8-B195-73F46564F97F}"/>
          </ac:picMkLst>
        </pc:picChg>
      </pc:sldChg>
    </pc:docChg>
  </pc:docChgLst>
  <pc:docChgLst>
    <pc:chgData name="Aistė Župerkaitė" userId="S::aiste.zuperkaite@codeacademylt.onmicrosoft.com::cbda233b-6598-49a0-a7bc-42a7fc6cf429" providerId="AD" clId="Web-{0EB71404-3347-2988-9B9F-677B532801BB}"/>
    <pc:docChg chg="addSld delSld modSld sldOrd">
      <pc:chgData name="Aistė Župerkaitė" userId="S::aiste.zuperkaite@codeacademylt.onmicrosoft.com::cbda233b-6598-49a0-a7bc-42a7fc6cf429" providerId="AD" clId="Web-{0EB71404-3347-2988-9B9F-677B532801BB}" dt="2021-09-30T12:20:27.463" v="2379" actId="20577"/>
      <pc:docMkLst>
        <pc:docMk/>
      </pc:docMkLst>
      <pc:sldChg chg="modSp">
        <pc:chgData name="Aistė Župerkaitė" userId="S::aiste.zuperkaite@codeacademylt.onmicrosoft.com::cbda233b-6598-49a0-a7bc-42a7fc6cf429" providerId="AD" clId="Web-{0EB71404-3347-2988-9B9F-677B532801BB}" dt="2021-09-29T13:55:33.015" v="1222" actId="20577"/>
        <pc:sldMkLst>
          <pc:docMk/>
          <pc:sldMk cId="0" sldId="256"/>
        </pc:sldMkLst>
        <pc:spChg chg="mod">
          <ac:chgData name="Aistė Župerkaitė" userId="S::aiste.zuperkaite@codeacademylt.onmicrosoft.com::cbda233b-6598-49a0-a7bc-42a7fc6cf429" providerId="AD" clId="Web-{0EB71404-3347-2988-9B9F-677B532801BB}" dt="2021-09-29T13:55:33.015" v="1222"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0EB71404-3347-2988-9B9F-677B532801BB}" dt="2021-09-30T08:30:24.267" v="1975" actId="14100"/>
        <pc:sldMkLst>
          <pc:docMk/>
          <pc:sldMk cId="307984535" sldId="281"/>
        </pc:sldMkLst>
        <pc:spChg chg="mod">
          <ac:chgData name="Aistė Župerkaitė" userId="S::aiste.zuperkaite@codeacademylt.onmicrosoft.com::cbda233b-6598-49a0-a7bc-42a7fc6cf429" providerId="AD" clId="Web-{0EB71404-3347-2988-9B9F-677B532801BB}" dt="2021-09-30T08:30:19.564" v="1974" actId="14100"/>
          <ac:spMkLst>
            <pc:docMk/>
            <pc:sldMk cId="307984535" sldId="281"/>
            <ac:spMk id="5" creationId="{C08BF5E3-398B-48DE-8624-BC32E4D67269}"/>
          </ac:spMkLst>
        </pc:spChg>
        <pc:spChg chg="mod">
          <ac:chgData name="Aistė Župerkaitė" userId="S::aiste.zuperkaite@codeacademylt.onmicrosoft.com::cbda233b-6598-49a0-a7bc-42a7fc6cf429" providerId="AD" clId="Web-{0EB71404-3347-2988-9B9F-677B532801BB}" dt="2021-09-30T08:30:24.267" v="1975" actId="14100"/>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0EB71404-3347-2988-9B9F-677B532801BB}" dt="2021-09-30T07:41:55.294" v="1452" actId="20577"/>
        <pc:sldMkLst>
          <pc:docMk/>
          <pc:sldMk cId="2296349497" sldId="283"/>
        </pc:sldMkLst>
        <pc:spChg chg="mod">
          <ac:chgData name="Aistė Župerkaitė" userId="S::aiste.zuperkaite@codeacademylt.onmicrosoft.com::cbda233b-6598-49a0-a7bc-42a7fc6cf429" providerId="AD" clId="Web-{0EB71404-3347-2988-9B9F-677B532801BB}" dt="2021-09-30T07:41:55.294" v="145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0EB71404-3347-2988-9B9F-677B532801BB}" dt="2021-09-29T12:52:18.160" v="53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0EB71404-3347-2988-9B9F-677B532801BB}" dt="2021-09-29T12:52:08.581" v="525" actId="20577"/>
          <ac:spMkLst>
            <pc:docMk/>
            <pc:sldMk cId="2296349497" sldId="283"/>
            <ac:spMk id="120" creationId="{00000000-0000-0000-0000-000000000000}"/>
          </ac:spMkLst>
        </pc:spChg>
      </pc:sldChg>
      <pc:sldChg chg="modSp del">
        <pc:chgData name="Aistė Župerkaitė" userId="S::aiste.zuperkaite@codeacademylt.onmicrosoft.com::cbda233b-6598-49a0-a7bc-42a7fc6cf429" providerId="AD" clId="Web-{0EB71404-3347-2988-9B9F-677B532801BB}" dt="2021-09-29T13:06:09.335" v="604"/>
        <pc:sldMkLst>
          <pc:docMk/>
          <pc:sldMk cId="2848036534" sldId="289"/>
        </pc:sldMkLst>
        <pc:spChg chg="mod">
          <ac:chgData name="Aistė Župerkaitė" userId="S::aiste.zuperkaite@codeacademylt.onmicrosoft.com::cbda233b-6598-49a0-a7bc-42a7fc6cf429" providerId="AD" clId="Web-{0EB71404-3347-2988-9B9F-677B532801BB}" dt="2021-09-29T13:06:00.663" v="602" actId="20577"/>
          <ac:spMkLst>
            <pc:docMk/>
            <pc:sldMk cId="2848036534" sldId="289"/>
            <ac:spMk id="5" creationId="{C08BF5E3-398B-48DE-8624-BC32E4D67269}"/>
          </ac:spMkLst>
        </pc:spChg>
      </pc:sldChg>
      <pc:sldChg chg="del">
        <pc:chgData name="Aistė Župerkaitė" userId="S::aiste.zuperkaite@codeacademylt.onmicrosoft.com::cbda233b-6598-49a0-a7bc-42a7fc6cf429" providerId="AD" clId="Web-{0EB71404-3347-2988-9B9F-677B532801BB}" dt="2021-09-29T13:06:04.460" v="603"/>
        <pc:sldMkLst>
          <pc:docMk/>
          <pc:sldMk cId="2932905272" sldId="291"/>
        </pc:sldMkLst>
      </pc:sldChg>
      <pc:sldChg chg="modSp">
        <pc:chgData name="Aistė Župerkaitė" userId="S::aiste.zuperkaite@codeacademylt.onmicrosoft.com::cbda233b-6598-49a0-a7bc-42a7fc6cf429" providerId="AD" clId="Web-{0EB71404-3347-2988-9B9F-677B532801BB}" dt="2021-09-30T11:26:33.465" v="2375" actId="20577"/>
        <pc:sldMkLst>
          <pc:docMk/>
          <pc:sldMk cId="1278851123" sldId="292"/>
        </pc:sldMkLst>
        <pc:spChg chg="mod">
          <ac:chgData name="Aistė Župerkaitė" userId="S::aiste.zuperkaite@codeacademylt.onmicrosoft.com::cbda233b-6598-49a0-a7bc-42a7fc6cf429" providerId="AD" clId="Web-{0EB71404-3347-2988-9B9F-677B532801BB}" dt="2021-09-30T11:23:23.260" v="2373"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0EB71404-3347-2988-9B9F-677B532801BB}" dt="2021-09-30T11:26:33.465" v="2375" actId="20577"/>
          <ac:spMkLst>
            <pc:docMk/>
            <pc:sldMk cId="1278851123" sldId="292"/>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8:01:27.361" v="1642" actId="20577"/>
        <pc:sldMkLst>
          <pc:docMk/>
          <pc:sldMk cId="687561616" sldId="299"/>
        </pc:sldMkLst>
        <pc:spChg chg="mod">
          <ac:chgData name="Aistė Župerkaitė" userId="S::aiste.zuperkaite@codeacademylt.onmicrosoft.com::cbda233b-6598-49a0-a7bc-42a7fc6cf429" providerId="AD" clId="Web-{0EB71404-3347-2988-9B9F-677B532801BB}" dt="2021-09-30T08:01:27.361" v="1642" actId="20577"/>
          <ac:spMkLst>
            <pc:docMk/>
            <pc:sldMk cId="687561616" sldId="299"/>
            <ac:spMk id="8" creationId="{15D3C811-C858-4A5D-861A-D0CD1D72FD38}"/>
          </ac:spMkLst>
        </pc:spChg>
        <pc:spChg chg="mod">
          <ac:chgData name="Aistė Župerkaitė" userId="S::aiste.zuperkaite@codeacademylt.onmicrosoft.com::cbda233b-6598-49a0-a7bc-42a7fc6cf429" providerId="AD" clId="Web-{0EB71404-3347-2988-9B9F-677B532801BB}" dt="2021-09-29T12:10:50.210" v="84" actId="20577"/>
          <ac:spMkLst>
            <pc:docMk/>
            <pc:sldMk cId="687561616" sldId="299"/>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29T12:30:03.925" v="221" actId="20577"/>
        <pc:sldMkLst>
          <pc:docMk/>
          <pc:sldMk cId="1474119019" sldId="300"/>
        </pc:sldMkLst>
        <pc:spChg chg="mod">
          <ac:chgData name="Aistė Župerkaitė" userId="S::aiste.zuperkaite@codeacademylt.onmicrosoft.com::cbda233b-6598-49a0-a7bc-42a7fc6cf429" providerId="AD" clId="Web-{0EB71404-3347-2988-9B9F-677B532801BB}" dt="2021-09-29T12:30:03.925" v="221" actId="20577"/>
          <ac:spMkLst>
            <pc:docMk/>
            <pc:sldMk cId="1474119019" sldId="300"/>
            <ac:spMk id="5" creationId="{C08BF5E3-398B-48DE-8624-BC32E4D67269}"/>
          </ac:spMkLst>
        </pc:spChg>
        <pc:spChg chg="mod">
          <ac:chgData name="Aistė Župerkaitė" userId="S::aiste.zuperkaite@codeacademylt.onmicrosoft.com::cbda233b-6598-49a0-a7bc-42a7fc6cf429" providerId="AD" clId="Web-{0EB71404-3347-2988-9B9F-677B532801BB}" dt="2021-09-29T12:24:57.355" v="183" actId="20577"/>
          <ac:spMkLst>
            <pc:docMk/>
            <pc:sldMk cId="1474119019" sldId="300"/>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33:12.132" v="233" actId="20577"/>
        <pc:sldMkLst>
          <pc:docMk/>
          <pc:sldMk cId="2446329939" sldId="301"/>
        </pc:sldMkLst>
        <pc:spChg chg="mod">
          <ac:chgData name="Aistė Župerkaitė" userId="S::aiste.zuperkaite@codeacademylt.onmicrosoft.com::cbda233b-6598-49a0-a7bc-42a7fc6cf429" providerId="AD" clId="Web-{0EB71404-3347-2988-9B9F-677B532801BB}" dt="2021-09-29T12:33:12.132" v="233" actId="20577"/>
          <ac:spMkLst>
            <pc:docMk/>
            <pc:sldMk cId="2446329939" sldId="301"/>
            <ac:spMk id="5" creationId="{C08BF5E3-398B-48DE-8624-BC32E4D67269}"/>
          </ac:spMkLst>
        </pc:spChg>
        <pc:spChg chg="mod">
          <ac:chgData name="Aistė Župerkaitė" userId="S::aiste.zuperkaite@codeacademylt.onmicrosoft.com::cbda233b-6598-49a0-a7bc-42a7fc6cf429" providerId="AD" clId="Web-{0EB71404-3347-2988-9B9F-677B532801BB}" dt="2021-09-29T12:30:09.394" v="223" actId="20577"/>
          <ac:spMkLst>
            <pc:docMk/>
            <pc:sldMk cId="2446329939" sldId="301"/>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37:58.243" v="1224" actId="20577"/>
        <pc:sldMkLst>
          <pc:docMk/>
          <pc:sldMk cId="363503540" sldId="302"/>
        </pc:sldMkLst>
        <pc:spChg chg="mod">
          <ac:chgData name="Aistė Župerkaitė" userId="S::aiste.zuperkaite@codeacademylt.onmicrosoft.com::cbda233b-6598-49a0-a7bc-42a7fc6cf429" providerId="AD" clId="Web-{0EB71404-3347-2988-9B9F-677B532801BB}" dt="2021-09-30T07:37:58.243" v="1224" actId="20577"/>
          <ac:spMkLst>
            <pc:docMk/>
            <pc:sldMk cId="363503540" sldId="302"/>
            <ac:spMk id="8" creationId="{15D3C811-C858-4A5D-861A-D0CD1D72FD38}"/>
          </ac:spMkLst>
        </pc:spChg>
        <pc:spChg chg="mod">
          <ac:chgData name="Aistė Župerkaitė" userId="S::aiste.zuperkaite@codeacademylt.onmicrosoft.com::cbda233b-6598-49a0-a7bc-42a7fc6cf429" providerId="AD" clId="Web-{0EB71404-3347-2988-9B9F-677B532801BB}" dt="2021-09-29T12:33:26.977" v="238" actId="20577"/>
          <ac:spMkLst>
            <pc:docMk/>
            <pc:sldMk cId="363503540" sldId="302"/>
            <ac:spMk id="159" creationId="{00000000-0000-0000-0000-000000000000}"/>
          </ac:spMkLst>
        </pc:spChg>
      </pc:sldChg>
      <pc:sldChg chg="new del">
        <pc:chgData name="Aistė Župerkaitė" userId="S::aiste.zuperkaite@codeacademylt.onmicrosoft.com::cbda233b-6598-49a0-a7bc-42a7fc6cf429" providerId="AD" clId="Web-{0EB71404-3347-2988-9B9F-677B532801BB}" dt="2021-09-29T12:38:12.718" v="431"/>
        <pc:sldMkLst>
          <pc:docMk/>
          <pc:sldMk cId="1820903087" sldId="303"/>
        </pc:sldMkLst>
      </pc:sldChg>
      <pc:sldChg chg="modSp add ord replId">
        <pc:chgData name="Aistė Župerkaitė" userId="S::aiste.zuperkaite@codeacademylt.onmicrosoft.com::cbda233b-6598-49a0-a7bc-42a7fc6cf429" providerId="AD" clId="Web-{0EB71404-3347-2988-9B9F-677B532801BB}" dt="2021-09-29T12:39:53.470" v="495" actId="20577"/>
        <pc:sldMkLst>
          <pc:docMk/>
          <pc:sldMk cId="3806401243" sldId="303"/>
        </pc:sldMkLst>
        <pc:spChg chg="mod">
          <ac:chgData name="Aistė Župerkaitė" userId="S::aiste.zuperkaite@codeacademylt.onmicrosoft.com::cbda233b-6598-49a0-a7bc-42a7fc6cf429" providerId="AD" clId="Web-{0EB71404-3347-2988-9B9F-677B532801BB}" dt="2021-09-29T12:39:53.470" v="495" actId="20577"/>
          <ac:spMkLst>
            <pc:docMk/>
            <pc:sldMk cId="3806401243" sldId="303"/>
            <ac:spMk id="5" creationId="{C08BF5E3-398B-48DE-8624-BC32E4D67269}"/>
          </ac:spMkLst>
        </pc:spChg>
        <pc:spChg chg="mod">
          <ac:chgData name="Aistė Župerkaitė" userId="S::aiste.zuperkaite@codeacademylt.onmicrosoft.com::cbda233b-6598-49a0-a7bc-42a7fc6cf429" providerId="AD" clId="Web-{0EB71404-3347-2988-9B9F-677B532801BB}" dt="2021-09-29T12:38:28.702" v="439" actId="20577"/>
          <ac:spMkLst>
            <pc:docMk/>
            <pc:sldMk cId="3806401243" sldId="303"/>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43:02.553" v="518" actId="20577"/>
        <pc:sldMkLst>
          <pc:docMk/>
          <pc:sldMk cId="343386896" sldId="304"/>
        </pc:sldMkLst>
        <pc:spChg chg="mod">
          <ac:chgData name="Aistė Župerkaitė" userId="S::aiste.zuperkaite@codeacademylt.onmicrosoft.com::cbda233b-6598-49a0-a7bc-42a7fc6cf429" providerId="AD" clId="Web-{0EB71404-3347-2988-9B9F-677B532801BB}" dt="2021-09-29T12:43:02.553" v="518" actId="20577"/>
          <ac:spMkLst>
            <pc:docMk/>
            <pc:sldMk cId="343386896" sldId="304"/>
            <ac:spMk id="5" creationId="{C08BF5E3-398B-48DE-8624-BC32E4D67269}"/>
          </ac:spMkLst>
        </pc:spChg>
        <pc:spChg chg="mod">
          <ac:chgData name="Aistė Župerkaitė" userId="S::aiste.zuperkaite@codeacademylt.onmicrosoft.com::cbda233b-6598-49a0-a7bc-42a7fc6cf429" providerId="AD" clId="Web-{0EB71404-3347-2988-9B9F-677B532801BB}" dt="2021-09-29T12:41:00.597" v="503" actId="20577"/>
          <ac:spMkLst>
            <pc:docMk/>
            <pc:sldMk cId="343386896" sldId="304"/>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9:29:10.566" v="2079" actId="20577"/>
        <pc:sldMkLst>
          <pc:docMk/>
          <pc:sldMk cId="864073773" sldId="305"/>
        </pc:sldMkLst>
        <pc:spChg chg="mod">
          <ac:chgData name="Aistė Župerkaitė" userId="S::aiste.zuperkaite@codeacademylt.onmicrosoft.com::cbda233b-6598-49a0-a7bc-42a7fc6cf429" providerId="AD" clId="Web-{0EB71404-3347-2988-9B9F-677B532801BB}" dt="2021-09-30T09:29:10.566" v="2079" actId="20577"/>
          <ac:spMkLst>
            <pc:docMk/>
            <pc:sldMk cId="864073773" sldId="305"/>
            <ac:spMk id="8" creationId="{15D3C811-C858-4A5D-861A-D0CD1D72FD38}"/>
          </ac:spMkLst>
        </pc:spChg>
        <pc:spChg chg="mod">
          <ac:chgData name="Aistė Župerkaitė" userId="S::aiste.zuperkaite@codeacademylt.onmicrosoft.com::cbda233b-6598-49a0-a7bc-42a7fc6cf429" providerId="AD" clId="Web-{0EB71404-3347-2988-9B9F-677B532801BB}" dt="2021-09-29T13:06:28.039" v="607" actId="20577"/>
          <ac:spMkLst>
            <pc:docMk/>
            <pc:sldMk cId="864073773" sldId="305"/>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43:08.327" v="1546" actId="20577"/>
        <pc:sldMkLst>
          <pc:docMk/>
          <pc:sldMk cId="1265859603" sldId="306"/>
        </pc:sldMkLst>
        <pc:spChg chg="mod">
          <ac:chgData name="Aistė Župerkaitė" userId="S::aiste.zuperkaite@codeacademylt.onmicrosoft.com::cbda233b-6598-49a0-a7bc-42a7fc6cf429" providerId="AD" clId="Web-{0EB71404-3347-2988-9B9F-677B532801BB}" dt="2021-09-30T07:43:08.327" v="1546" actId="20577"/>
          <ac:spMkLst>
            <pc:docMk/>
            <pc:sldMk cId="1265859603" sldId="306"/>
            <ac:spMk id="5" creationId="{C08BF5E3-398B-48DE-8624-BC32E4D67269}"/>
          </ac:spMkLst>
        </pc:spChg>
      </pc:sldChg>
      <pc:sldChg chg="addSp delSp modSp add ord replId">
        <pc:chgData name="Aistė Župerkaitė" userId="S::aiste.zuperkaite@codeacademylt.onmicrosoft.com::cbda233b-6598-49a0-a7bc-42a7fc6cf429" providerId="AD" clId="Web-{0EB71404-3347-2988-9B9F-677B532801BB}" dt="2021-09-30T07:51:12.929" v="1551" actId="20577"/>
        <pc:sldMkLst>
          <pc:docMk/>
          <pc:sldMk cId="688896206" sldId="307"/>
        </pc:sldMkLst>
        <pc:spChg chg="mod">
          <ac:chgData name="Aistė Župerkaitė" userId="S::aiste.zuperkaite@codeacademylt.onmicrosoft.com::cbda233b-6598-49a0-a7bc-42a7fc6cf429" providerId="AD" clId="Web-{0EB71404-3347-2988-9B9F-677B532801BB}" dt="2021-09-30T07:51:12.929" v="1551" actId="20577"/>
          <ac:spMkLst>
            <pc:docMk/>
            <pc:sldMk cId="688896206" sldId="307"/>
            <ac:spMk id="8" creationId="{15D3C811-C858-4A5D-861A-D0CD1D72FD38}"/>
          </ac:spMkLst>
        </pc:spChg>
        <pc:spChg chg="mod">
          <ac:chgData name="Aistė Župerkaitė" userId="S::aiste.zuperkaite@codeacademylt.onmicrosoft.com::cbda233b-6598-49a0-a7bc-42a7fc6cf429" providerId="AD" clId="Web-{0EB71404-3347-2988-9B9F-677B532801BB}" dt="2021-09-29T13:26:20.364" v="785" actId="20577"/>
          <ac:spMkLst>
            <pc:docMk/>
            <pc:sldMk cId="688896206" sldId="307"/>
            <ac:spMk id="159" creationId="{00000000-0000-0000-0000-000000000000}"/>
          </ac:spMkLst>
        </pc:spChg>
        <pc:spChg chg="del mod">
          <ac:chgData name="Aistė Župerkaitė" userId="S::aiste.zuperkaite@codeacademylt.onmicrosoft.com::cbda233b-6598-49a0-a7bc-42a7fc6cf429" providerId="AD" clId="Web-{0EB71404-3347-2988-9B9F-677B532801BB}" dt="2021-09-29T13:29:27.759" v="1028"/>
          <ac:spMkLst>
            <pc:docMk/>
            <pc:sldMk cId="688896206" sldId="307"/>
            <ac:spMk id="160" creationId="{00000000-0000-0000-0000-000000000000}"/>
          </ac:spMkLst>
        </pc:spChg>
        <pc:picChg chg="add del">
          <ac:chgData name="Aistė Župerkaitė" userId="S::aiste.zuperkaite@codeacademylt.onmicrosoft.com::cbda233b-6598-49a0-a7bc-42a7fc6cf429" providerId="AD" clId="Web-{0EB71404-3347-2988-9B9F-677B532801BB}" dt="2021-09-29T13:31:42.793" v="1071"/>
          <ac:picMkLst>
            <pc:docMk/>
            <pc:sldMk cId="688896206" sldId="307"/>
            <ac:picMk id="7" creationId="{2C927D39-7270-48E8-B195-73F46564F97F}"/>
          </ac:picMkLst>
        </pc:picChg>
      </pc:sldChg>
      <pc:sldChg chg="modSp add ord replId">
        <pc:chgData name="Aistė Župerkaitė" userId="S::aiste.zuperkaite@codeacademylt.onmicrosoft.com::cbda233b-6598-49a0-a7bc-42a7fc6cf429" providerId="AD" clId="Web-{0EB71404-3347-2988-9B9F-677B532801BB}" dt="2021-09-29T13:43:57.326" v="1077" actId="20577"/>
        <pc:sldMkLst>
          <pc:docMk/>
          <pc:sldMk cId="4007579561" sldId="308"/>
        </pc:sldMkLst>
        <pc:spChg chg="mod">
          <ac:chgData name="Aistė Župerkaitė" userId="S::aiste.zuperkaite@codeacademylt.onmicrosoft.com::cbda233b-6598-49a0-a7bc-42a7fc6cf429" providerId="AD" clId="Web-{0EB71404-3347-2988-9B9F-677B532801BB}" dt="2021-09-29T13:43:57.326" v="1077" actId="20577"/>
          <ac:spMkLst>
            <pc:docMk/>
            <pc:sldMk cId="4007579561" sldId="308"/>
            <ac:spMk id="5" creationId="{C08BF5E3-398B-48DE-8624-BC32E4D67269}"/>
          </ac:spMkLst>
        </pc:spChg>
      </pc:sldChg>
      <pc:sldChg chg="modSp add del replId">
        <pc:chgData name="Aistė Župerkaitė" userId="S::aiste.zuperkaite@codeacademylt.onmicrosoft.com::cbda233b-6598-49a0-a7bc-42a7fc6cf429" providerId="AD" clId="Web-{0EB71404-3347-2988-9B9F-677B532801BB}" dt="2021-09-29T13:48:38.192" v="1177"/>
        <pc:sldMkLst>
          <pc:docMk/>
          <pc:sldMk cId="226141876" sldId="309"/>
        </pc:sldMkLst>
        <pc:spChg chg="mod">
          <ac:chgData name="Aistė Župerkaitė" userId="S::aiste.zuperkaite@codeacademylt.onmicrosoft.com::cbda233b-6598-49a0-a7bc-42a7fc6cf429" providerId="AD" clId="Web-{0EB71404-3347-2988-9B9F-677B532801BB}" dt="2021-09-29T13:44:31.249" v="1081" actId="20577"/>
          <ac:spMkLst>
            <pc:docMk/>
            <pc:sldMk cId="226141876" sldId="309"/>
            <ac:spMk id="5" creationId="{C08BF5E3-398B-48DE-8624-BC32E4D67269}"/>
          </ac:spMkLst>
        </pc:spChg>
      </pc:sldChg>
      <pc:sldChg chg="add replId">
        <pc:chgData name="Aistė Župerkaitė" userId="S::aiste.zuperkaite@codeacademylt.onmicrosoft.com::cbda233b-6598-49a0-a7bc-42a7fc6cf429" providerId="AD" clId="Web-{0EB71404-3347-2988-9B9F-677B532801BB}" dt="2021-09-29T13:44:32.515" v="1082"/>
        <pc:sldMkLst>
          <pc:docMk/>
          <pc:sldMk cId="1727688882" sldId="310"/>
        </pc:sldMkLst>
      </pc:sldChg>
      <pc:sldChg chg="modSp add replId">
        <pc:chgData name="Aistė Župerkaitė" userId="S::aiste.zuperkaite@codeacademylt.onmicrosoft.com::cbda233b-6598-49a0-a7bc-42a7fc6cf429" providerId="AD" clId="Web-{0EB71404-3347-2988-9B9F-677B532801BB}" dt="2021-09-30T12:20:27.463" v="2379" actId="20577"/>
        <pc:sldMkLst>
          <pc:docMk/>
          <pc:sldMk cId="3998140756" sldId="311"/>
        </pc:sldMkLst>
        <pc:spChg chg="mod">
          <ac:chgData name="Aistė Župerkaitė" userId="S::aiste.zuperkaite@codeacademylt.onmicrosoft.com::cbda233b-6598-49a0-a7bc-42a7fc6cf429" providerId="AD" clId="Web-{0EB71404-3347-2988-9B9F-677B532801BB}" dt="2021-09-30T12:20:27.463" v="2379" actId="20577"/>
          <ac:spMkLst>
            <pc:docMk/>
            <pc:sldMk cId="3998140756" sldId="311"/>
            <ac:spMk id="5" creationId="{C08BF5E3-398B-48DE-8624-BC32E4D67269}"/>
          </ac:spMkLst>
        </pc:spChg>
      </pc:sldChg>
      <pc:sldChg chg="modSp add del ord replId">
        <pc:chgData name="Aistė Župerkaitė" userId="S::aiste.zuperkaite@codeacademylt.onmicrosoft.com::cbda233b-6598-49a0-a7bc-42a7fc6cf429" providerId="AD" clId="Web-{0EB71404-3347-2988-9B9F-677B532801BB}" dt="2021-09-30T07:51:32.273" v="1553"/>
        <pc:sldMkLst>
          <pc:docMk/>
          <pc:sldMk cId="3089933977" sldId="312"/>
        </pc:sldMkLst>
        <pc:spChg chg="mod">
          <ac:chgData name="Aistė Župerkaitė" userId="S::aiste.zuperkaite@codeacademylt.onmicrosoft.com::cbda233b-6598-49a0-a7bc-42a7fc6cf429" providerId="AD" clId="Web-{0EB71404-3347-2988-9B9F-677B532801BB}" dt="2021-09-29T13:48:27.739" v="1175" actId="20577"/>
          <ac:spMkLst>
            <pc:docMk/>
            <pc:sldMk cId="3089933977" sldId="312"/>
            <ac:spMk id="8" creationId="{15D3C811-C858-4A5D-861A-D0CD1D72FD38}"/>
          </ac:spMkLst>
        </pc:spChg>
        <pc:spChg chg="mod">
          <ac:chgData name="Aistė Župerkaitė" userId="S::aiste.zuperkaite@codeacademylt.onmicrosoft.com::cbda233b-6598-49a0-a7bc-42a7fc6cf429" providerId="AD" clId="Web-{0EB71404-3347-2988-9B9F-677B532801BB}" dt="2021-09-29T13:47:13.425" v="1141" actId="20577"/>
          <ac:spMkLst>
            <pc:docMk/>
            <pc:sldMk cId="3089933977" sldId="312"/>
            <ac:spMk id="159" creationId="{00000000-0000-0000-0000-000000000000}"/>
          </ac:spMkLst>
        </pc:spChg>
      </pc:sldChg>
      <pc:sldChg chg="modSp add replId">
        <pc:chgData name="Aistė Župerkaitė" userId="S::aiste.zuperkaite@codeacademylt.onmicrosoft.com::cbda233b-6598-49a0-a7bc-42a7fc6cf429" providerId="AD" clId="Web-{0EB71404-3347-2988-9B9F-677B532801BB}" dt="2021-09-30T12:20:23.916" v="2378" actId="20577"/>
        <pc:sldMkLst>
          <pc:docMk/>
          <pc:sldMk cId="958542390" sldId="313"/>
        </pc:sldMkLst>
        <pc:spChg chg="mod">
          <ac:chgData name="Aistė Župerkaitė" userId="S::aiste.zuperkaite@codeacademylt.onmicrosoft.com::cbda233b-6598-49a0-a7bc-42a7fc6cf429" providerId="AD" clId="Web-{0EB71404-3347-2988-9B9F-677B532801BB}" dt="2021-09-30T12:20:23.916" v="2378" actId="20577"/>
          <ac:spMkLst>
            <pc:docMk/>
            <pc:sldMk cId="958542390" sldId="313"/>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32.900" v="1187" actId="20577"/>
        <pc:sldMkLst>
          <pc:docMk/>
          <pc:sldMk cId="1170724786" sldId="314"/>
        </pc:sldMkLst>
        <pc:spChg chg="mod">
          <ac:chgData name="Aistė Župerkaitė" userId="S::aiste.zuperkaite@codeacademylt.onmicrosoft.com::cbda233b-6598-49a0-a7bc-42a7fc6cf429" providerId="AD" clId="Web-{0EB71404-3347-2988-9B9F-677B532801BB}" dt="2021-09-29T13:51:32.900" v="1187" actId="20577"/>
          <ac:spMkLst>
            <pc:docMk/>
            <pc:sldMk cId="1170724786" sldId="314"/>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40.665" v="1191" actId="20577"/>
        <pc:sldMkLst>
          <pc:docMk/>
          <pc:sldMk cId="2772519166" sldId="315"/>
        </pc:sldMkLst>
        <pc:spChg chg="mod">
          <ac:chgData name="Aistė Župerkaitė" userId="S::aiste.zuperkaite@codeacademylt.onmicrosoft.com::cbda233b-6598-49a0-a7bc-42a7fc6cf429" providerId="AD" clId="Web-{0EB71404-3347-2988-9B9F-677B532801BB}" dt="2021-09-29T13:51:40.665" v="1191" actId="20577"/>
          <ac:spMkLst>
            <pc:docMk/>
            <pc:sldMk cId="2772519166" sldId="315"/>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20.416" v="1195" actId="20577"/>
        <pc:sldMkLst>
          <pc:docMk/>
          <pc:sldMk cId="669813954" sldId="316"/>
        </pc:sldMkLst>
        <pc:spChg chg="mod">
          <ac:chgData name="Aistė Župerkaitė" userId="S::aiste.zuperkaite@codeacademylt.onmicrosoft.com::cbda233b-6598-49a0-a7bc-42a7fc6cf429" providerId="AD" clId="Web-{0EB71404-3347-2988-9B9F-677B532801BB}" dt="2021-09-29T13:52:20.416" v="1195" actId="20577"/>
          <ac:spMkLst>
            <pc:docMk/>
            <pc:sldMk cId="669813954" sldId="316"/>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37.042" v="1199" actId="20577"/>
        <pc:sldMkLst>
          <pc:docMk/>
          <pc:sldMk cId="369604984" sldId="317"/>
        </pc:sldMkLst>
        <pc:spChg chg="mod">
          <ac:chgData name="Aistė Župerkaitė" userId="S::aiste.zuperkaite@codeacademylt.onmicrosoft.com::cbda233b-6598-49a0-a7bc-42a7fc6cf429" providerId="AD" clId="Web-{0EB71404-3347-2988-9B9F-677B532801BB}" dt="2021-09-29T13:52:37.042" v="1199" actId="20577"/>
          <ac:spMkLst>
            <pc:docMk/>
            <pc:sldMk cId="369604984" sldId="317"/>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30T07:59:31" v="1603" actId="20577"/>
        <pc:sldMkLst>
          <pc:docMk/>
          <pc:sldMk cId="3979030844" sldId="318"/>
        </pc:sldMkLst>
        <pc:spChg chg="mod">
          <ac:chgData name="Aistė Župerkaitė" userId="S::aiste.zuperkaite@codeacademylt.onmicrosoft.com::cbda233b-6598-49a0-a7bc-42a7fc6cf429" providerId="AD" clId="Web-{0EB71404-3347-2988-9B9F-677B532801BB}" dt="2021-09-30T07:59:31" v="1603" actId="20577"/>
          <ac:spMkLst>
            <pc:docMk/>
            <pc:sldMk cId="3979030844" sldId="318"/>
            <ac:spMk id="8" creationId="{15D3C811-C858-4A5D-861A-D0CD1D72FD38}"/>
          </ac:spMkLst>
        </pc:spChg>
      </pc:sldChg>
      <pc:sldChg chg="modSp add ord replId">
        <pc:chgData name="Aistė Župerkaitė" userId="S::aiste.zuperkaite@codeacademylt.onmicrosoft.com::cbda233b-6598-49a0-a7bc-42a7fc6cf429" providerId="AD" clId="Web-{0EB71404-3347-2988-9B9F-677B532801BB}" dt="2021-09-30T09:16:31.502" v="2074" actId="20577"/>
        <pc:sldMkLst>
          <pc:docMk/>
          <pc:sldMk cId="3826204418" sldId="319"/>
        </pc:sldMkLst>
        <pc:spChg chg="mod">
          <ac:chgData name="Aistė Župerkaitė" userId="S::aiste.zuperkaite@codeacademylt.onmicrosoft.com::cbda233b-6598-49a0-a7bc-42a7fc6cf429" providerId="AD" clId="Web-{0EB71404-3347-2988-9B9F-677B532801BB}" dt="2021-09-30T09:16:31.502" v="2074" actId="20577"/>
          <ac:spMkLst>
            <pc:docMk/>
            <pc:sldMk cId="3826204418" sldId="319"/>
            <ac:spMk id="8" creationId="{15D3C811-C858-4A5D-861A-D0CD1D72FD38}"/>
          </ac:spMkLst>
        </pc:spChg>
        <pc:spChg chg="mod">
          <ac:chgData name="Aistė Župerkaitė" userId="S::aiste.zuperkaite@codeacademylt.onmicrosoft.com::cbda233b-6598-49a0-a7bc-42a7fc6cf429" providerId="AD" clId="Web-{0EB71404-3347-2988-9B9F-677B532801BB}" dt="2021-09-30T08:29:05.531" v="1947" actId="20577"/>
          <ac:spMkLst>
            <pc:docMk/>
            <pc:sldMk cId="3826204418" sldId="319"/>
            <ac:spMk id="159" creationId="{00000000-0000-0000-0000-000000000000}"/>
          </ac:spMkLst>
        </pc:spChg>
      </pc:sldChg>
      <pc:sldChg chg="add del ord replId">
        <pc:chgData name="Aistė Župerkaitė" userId="S::aiste.zuperkaite@codeacademylt.onmicrosoft.com::cbda233b-6598-49a0-a7bc-42a7fc6cf429" providerId="AD" clId="Web-{0EB71404-3347-2988-9B9F-677B532801BB}" dt="2021-09-30T08:05:26.990" v="1645"/>
        <pc:sldMkLst>
          <pc:docMk/>
          <pc:sldMk cId="3991060476" sldId="319"/>
        </pc:sldMkLst>
      </pc:sldChg>
      <pc:sldChg chg="add replId">
        <pc:chgData name="Aistė Župerkaitė" userId="S::aiste.zuperkaite@codeacademylt.onmicrosoft.com::cbda233b-6598-49a0-a7bc-42a7fc6cf429" providerId="AD" clId="Web-{0EB71404-3347-2988-9B9F-677B532801BB}" dt="2021-09-30T11:15:25.145" v="2080"/>
        <pc:sldMkLst>
          <pc:docMk/>
          <pc:sldMk cId="157880794" sldId="320"/>
        </pc:sldMkLst>
      </pc:sldChg>
    </pc:docChg>
  </pc:docChgLst>
  <pc:docChgLst>
    <pc:chgData name="Aistė Župerkaitė" userId="S::aiste.zuperkaite@codeacademylt.onmicrosoft.com::cbda233b-6598-49a0-a7bc-42a7fc6cf429" providerId="AD" clId="Web-{73BDEE53-3A66-80A5-5876-100FD9715AFA}"/>
    <pc:docChg chg="addSld delSld modSld sldOrd">
      <pc:chgData name="Aistė Župerkaitė" userId="S::aiste.zuperkaite@codeacademylt.onmicrosoft.com::cbda233b-6598-49a0-a7bc-42a7fc6cf429" providerId="AD" clId="Web-{73BDEE53-3A66-80A5-5876-100FD9715AFA}" dt="2021-09-22T13:44:12.277" v="2379" actId="1076"/>
      <pc:docMkLst>
        <pc:docMk/>
      </pc:docMkLst>
      <pc:sldChg chg="modSp">
        <pc:chgData name="Aistė Župerkaitė" userId="S::aiste.zuperkaite@codeacademylt.onmicrosoft.com::cbda233b-6598-49a0-a7bc-42a7fc6cf429" providerId="AD" clId="Web-{73BDEE53-3A66-80A5-5876-100FD9715AFA}" dt="2021-09-22T09:49:26.669" v="0" actId="20577"/>
        <pc:sldMkLst>
          <pc:docMk/>
          <pc:sldMk cId="0" sldId="256"/>
        </pc:sldMkLst>
        <pc:spChg chg="mod">
          <ac:chgData name="Aistė Župerkaitė" userId="S::aiste.zuperkaite@codeacademylt.onmicrosoft.com::cbda233b-6598-49a0-a7bc-42a7fc6cf429" providerId="AD" clId="Web-{73BDEE53-3A66-80A5-5876-100FD9715AFA}" dt="2021-09-22T09:49:26.669" v="0"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73BDEE53-3A66-80A5-5876-100FD9715AFA}" dt="2021-09-22T12:58:45.323" v="1777" actId="20577"/>
        <pc:sldMkLst>
          <pc:docMk/>
          <pc:sldMk cId="0" sldId="257"/>
        </pc:sldMkLst>
        <pc:spChg chg="add del mod">
          <ac:chgData name="Aistė Župerkaitė" userId="S::aiste.zuperkaite@codeacademylt.onmicrosoft.com::cbda233b-6598-49a0-a7bc-42a7fc6cf429" providerId="AD" clId="Web-{73BDEE53-3A66-80A5-5876-100FD9715AFA}" dt="2021-09-22T12:58:40.651" v="1775"/>
          <ac:spMkLst>
            <pc:docMk/>
            <pc:sldMk cId="0" sldId="257"/>
            <ac:spMk id="2" creationId="{53869429-24C4-46D6-9996-EBF23B12AE98}"/>
          </ac:spMkLst>
        </pc:spChg>
        <pc:spChg chg="add del mod">
          <ac:chgData name="Aistė Župerkaitė" userId="S::aiste.zuperkaite@codeacademylt.onmicrosoft.com::cbda233b-6598-49a0-a7bc-42a7fc6cf429" providerId="AD" clId="Web-{73BDEE53-3A66-80A5-5876-100FD9715AFA}" dt="2021-09-22T12:58:39.338" v="1774"/>
          <ac:spMkLst>
            <pc:docMk/>
            <pc:sldMk cId="0" sldId="257"/>
            <ac:spMk id="6" creationId="{03D4A18A-73E0-4FD3-94E6-810C503B4C50}"/>
          </ac:spMkLst>
        </pc:spChg>
        <pc:spChg chg="mod">
          <ac:chgData name="Aistė Župerkaitė" userId="S::aiste.zuperkaite@codeacademylt.onmicrosoft.com::cbda233b-6598-49a0-a7bc-42a7fc6cf429" providerId="AD" clId="Web-{73BDEE53-3A66-80A5-5876-100FD9715AFA}" dt="2021-09-22T12:58:45.323" v="1777" actId="20577"/>
          <ac:spMkLst>
            <pc:docMk/>
            <pc:sldMk cId="0" sldId="257"/>
            <ac:spMk id="113" creationId="{00000000-0000-0000-0000-000000000000}"/>
          </ac:spMkLst>
        </pc:spChg>
      </pc:sldChg>
      <pc:sldChg chg="modSp ord">
        <pc:chgData name="Aistė Župerkaitė" userId="S::aiste.zuperkaite@codeacademylt.onmicrosoft.com::cbda233b-6598-49a0-a7bc-42a7fc6cf429" providerId="AD" clId="Web-{73BDEE53-3A66-80A5-5876-100FD9715AFA}" dt="2021-09-22T13:42:28.322" v="2377"/>
        <pc:sldMkLst>
          <pc:docMk/>
          <pc:sldMk cId="1654244626" sldId="275"/>
        </pc:sldMkLst>
        <pc:spChg chg="mod">
          <ac:chgData name="Aistė Župerkaitė" userId="S::aiste.zuperkaite@codeacademylt.onmicrosoft.com::cbda233b-6598-49a0-a7bc-42a7fc6cf429" providerId="AD" clId="Web-{73BDEE53-3A66-80A5-5876-100FD9715AFA}" dt="2021-09-22T12:17:19.675" v="1632"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73BDEE53-3A66-80A5-5876-100FD9715AFA}" dt="2021-09-22T13:41:52.712" v="2370"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73BDEE53-3A66-80A5-5876-100FD9715AFA}" dt="2021-09-22T12:01:03.955" v="1270" actId="20577"/>
          <ac:spMkLst>
            <pc:docMk/>
            <pc:sldMk cId="1654244626" sldId="275"/>
            <ac:spMk id="159" creationId="{00000000-0000-0000-0000-000000000000}"/>
          </ac:spMkLst>
        </pc:spChg>
      </pc:sldChg>
      <pc:sldChg chg="delSp modSp ord">
        <pc:chgData name="Aistė Župerkaitė" userId="S::aiste.zuperkaite@codeacademylt.onmicrosoft.com::cbda233b-6598-49a0-a7bc-42a7fc6cf429" providerId="AD" clId="Web-{73BDEE53-3A66-80A5-5876-100FD9715AFA}" dt="2021-09-22T12:59:14.262" v="1782" actId="14100"/>
        <pc:sldMkLst>
          <pc:docMk/>
          <pc:sldMk cId="3719674618" sldId="276"/>
        </pc:sldMkLst>
        <pc:spChg chg="mod">
          <ac:chgData name="Aistė Župerkaitė" userId="S::aiste.zuperkaite@codeacademylt.onmicrosoft.com::cbda233b-6598-49a0-a7bc-42a7fc6cf429" providerId="AD" clId="Web-{73BDEE53-3A66-80A5-5876-100FD9715AFA}" dt="2021-09-22T12:59:14.262" v="1782" actId="14100"/>
          <ac:spMkLst>
            <pc:docMk/>
            <pc:sldMk cId="3719674618" sldId="276"/>
            <ac:spMk id="8" creationId="{15D3C811-C858-4A5D-861A-D0CD1D72FD38}"/>
          </ac:spMkLst>
        </pc:spChg>
        <pc:spChg chg="mod">
          <ac:chgData name="Aistė Župerkaitė" userId="S::aiste.zuperkaite@codeacademylt.onmicrosoft.com::cbda233b-6598-49a0-a7bc-42a7fc6cf429" providerId="AD" clId="Web-{73BDEE53-3A66-80A5-5876-100FD9715AFA}" dt="2021-09-22T12:56:05.156" v="1717" actId="20577"/>
          <ac:spMkLst>
            <pc:docMk/>
            <pc:sldMk cId="3719674618" sldId="276"/>
            <ac:spMk id="10" creationId="{E8F76835-AF5C-4552-92A3-7B5B597392F6}"/>
          </ac:spMkLst>
        </pc:spChg>
        <pc:spChg chg="del mod">
          <ac:chgData name="Aistė Župerkaitė" userId="S::aiste.zuperkaite@codeacademylt.onmicrosoft.com::cbda233b-6598-49a0-a7bc-42a7fc6cf429" providerId="AD" clId="Web-{73BDEE53-3A66-80A5-5876-100FD9715AFA}" dt="2021-09-22T12:56:24.548" v="1722"/>
          <ac:spMkLst>
            <pc:docMk/>
            <pc:sldMk cId="3719674618" sldId="276"/>
            <ac:spMk id="159" creationId="{00000000-0000-0000-0000-000000000000}"/>
          </ac:spMkLst>
        </pc:spChg>
      </pc:sldChg>
      <pc:sldChg chg="modSp ord">
        <pc:chgData name="Aistė Župerkaitė" userId="S::aiste.zuperkaite@codeacademylt.onmicrosoft.com::cbda233b-6598-49a0-a7bc-42a7fc6cf429" providerId="AD" clId="Web-{73BDEE53-3A66-80A5-5876-100FD9715AFA}" dt="2021-09-22T13:41:49.058" v="2368" actId="20577"/>
        <pc:sldMkLst>
          <pc:docMk/>
          <pc:sldMk cId="2712451946" sldId="277"/>
        </pc:sldMkLst>
        <pc:spChg chg="mod">
          <ac:chgData name="Aistė Župerkaitė" userId="S::aiste.zuperkaite@codeacademylt.onmicrosoft.com::cbda233b-6598-49a0-a7bc-42a7fc6cf429" providerId="AD" clId="Web-{73BDEE53-3A66-80A5-5876-100FD9715AFA}" dt="2021-09-22T12:02:01.521" v="1343" actId="20577"/>
          <ac:spMkLst>
            <pc:docMk/>
            <pc:sldMk cId="2712451946" sldId="277"/>
            <ac:spMk id="8" creationId="{15D3C811-C858-4A5D-861A-D0CD1D72FD38}"/>
          </ac:spMkLst>
        </pc:spChg>
        <pc:spChg chg="mod">
          <ac:chgData name="Aistė Župerkaitė" userId="S::aiste.zuperkaite@codeacademylt.onmicrosoft.com::cbda233b-6598-49a0-a7bc-42a7fc6cf429" providerId="AD" clId="Web-{73BDEE53-3A66-80A5-5876-100FD9715AFA}" dt="2021-09-22T13:41:49.058" v="2368" actId="20577"/>
          <ac:spMkLst>
            <pc:docMk/>
            <pc:sldMk cId="2712451946" sldId="277"/>
            <ac:spMk id="10" creationId="{E8F76835-AF5C-4552-92A3-7B5B597392F6}"/>
          </ac:spMkLst>
        </pc:spChg>
        <pc:spChg chg="mod">
          <ac:chgData name="Aistė Župerkaitė" userId="S::aiste.zuperkaite@codeacademylt.onmicrosoft.com::cbda233b-6598-49a0-a7bc-42a7fc6cf429" providerId="AD" clId="Web-{73BDEE53-3A66-80A5-5876-100FD9715AFA}" dt="2021-09-22T11:53:52.364" v="1026" actId="20577"/>
          <ac:spMkLst>
            <pc:docMk/>
            <pc:sldMk cId="2712451946" sldId="277"/>
            <ac:spMk id="159" creationId="{00000000-0000-0000-0000-000000000000}"/>
          </ac:spMkLst>
        </pc:spChg>
      </pc:sldChg>
      <pc:sldChg chg="modSp">
        <pc:chgData name="Aistė Župerkaitė" userId="S::aiste.zuperkaite@codeacademylt.onmicrosoft.com::cbda233b-6598-49a0-a7bc-42a7fc6cf429" providerId="AD" clId="Web-{73BDEE53-3A66-80A5-5876-100FD9715AFA}" dt="2021-09-22T13:41:56.071" v="2371" actId="20577"/>
        <pc:sldMkLst>
          <pc:docMk/>
          <pc:sldMk cId="3233935285" sldId="278"/>
        </pc:sldMkLst>
        <pc:spChg chg="mod">
          <ac:chgData name="Aistė Župerkaitė" userId="S::aiste.zuperkaite@codeacademylt.onmicrosoft.com::cbda233b-6598-49a0-a7bc-42a7fc6cf429" providerId="AD" clId="Web-{73BDEE53-3A66-80A5-5876-100FD9715AFA}" dt="2021-09-22T12:36:23.829" v="1673" actId="20577"/>
          <ac:spMkLst>
            <pc:docMk/>
            <pc:sldMk cId="3233935285" sldId="278"/>
            <ac:spMk id="8" creationId="{15D3C811-C858-4A5D-861A-D0CD1D72FD38}"/>
          </ac:spMkLst>
        </pc:spChg>
        <pc:spChg chg="mod">
          <ac:chgData name="Aistė Župerkaitė" userId="S::aiste.zuperkaite@codeacademylt.onmicrosoft.com::cbda233b-6598-49a0-a7bc-42a7fc6cf429" providerId="AD" clId="Web-{73BDEE53-3A66-80A5-5876-100FD9715AFA}" dt="2021-09-22T13:41:56.071" v="2371" actId="20577"/>
          <ac:spMkLst>
            <pc:docMk/>
            <pc:sldMk cId="3233935285" sldId="278"/>
            <ac:spMk id="10" creationId="{E8F76835-AF5C-4552-92A3-7B5B597392F6}"/>
          </ac:spMkLst>
        </pc:spChg>
        <pc:spChg chg="mod">
          <ac:chgData name="Aistė Župerkaitė" userId="S::aiste.zuperkaite@codeacademylt.onmicrosoft.com::cbda233b-6598-49a0-a7bc-42a7fc6cf429" providerId="AD" clId="Web-{73BDEE53-3A66-80A5-5876-100FD9715AFA}" dt="2021-09-22T12:36:03.187" v="1653" actId="20577"/>
          <ac:spMkLst>
            <pc:docMk/>
            <pc:sldMk cId="3233935285" sldId="278"/>
            <ac:spMk id="159" creationId="{00000000-0000-0000-0000-000000000000}"/>
          </ac:spMkLst>
        </pc:spChg>
      </pc:sldChg>
      <pc:sldChg chg="del">
        <pc:chgData name="Aistė Župerkaitė" userId="S::aiste.zuperkaite@codeacademylt.onmicrosoft.com::cbda233b-6598-49a0-a7bc-42a7fc6cf429" providerId="AD" clId="Web-{73BDEE53-3A66-80A5-5876-100FD9715AFA}" dt="2021-09-22T12:17:42.208" v="1641"/>
        <pc:sldMkLst>
          <pc:docMk/>
          <pc:sldMk cId="3785158848" sldId="279"/>
        </pc:sldMkLst>
      </pc:sldChg>
      <pc:sldChg chg="modSp">
        <pc:chgData name="Aistė Župerkaitė" userId="S::aiste.zuperkaite@codeacademylt.onmicrosoft.com::cbda233b-6598-49a0-a7bc-42a7fc6cf429" providerId="AD" clId="Web-{73BDEE53-3A66-80A5-5876-100FD9715AFA}" dt="2021-09-22T13:41:59.556" v="2373" actId="20577"/>
        <pc:sldMkLst>
          <pc:docMk/>
          <pc:sldMk cId="850928421" sldId="280"/>
        </pc:sldMkLst>
        <pc:spChg chg="mod">
          <ac:chgData name="Aistė Župerkaitė" userId="S::aiste.zuperkaite@codeacademylt.onmicrosoft.com::cbda233b-6598-49a0-a7bc-42a7fc6cf429" providerId="AD" clId="Web-{73BDEE53-3A66-80A5-5876-100FD9715AFA}" dt="2021-09-22T12:38:33.056" v="1686"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73BDEE53-3A66-80A5-5876-100FD9715AFA}" dt="2021-09-22T13:41:59.556" v="2373" actId="20577"/>
          <ac:spMkLst>
            <pc:docMk/>
            <pc:sldMk cId="850928421" sldId="280"/>
            <ac:spMk id="10" creationId="{E8F76835-AF5C-4552-92A3-7B5B597392F6}"/>
          </ac:spMkLst>
        </pc:spChg>
        <pc:spChg chg="mod">
          <ac:chgData name="Aistė Župerkaitė" userId="S::aiste.zuperkaite@codeacademylt.onmicrosoft.com::cbda233b-6598-49a0-a7bc-42a7fc6cf429" providerId="AD" clId="Web-{73BDEE53-3A66-80A5-5876-100FD9715AFA}" dt="2021-09-22T12:38:05.070" v="1676" actId="20577"/>
          <ac:spMkLst>
            <pc:docMk/>
            <pc:sldMk cId="850928421" sldId="280"/>
            <ac:spMk id="159" creationId="{00000000-0000-0000-0000-000000000000}"/>
          </ac:spMkLst>
        </pc:spChg>
      </pc:sldChg>
      <pc:sldChg chg="delSp modSp add">
        <pc:chgData name="Aistė Župerkaitė" userId="S::aiste.zuperkaite@codeacademylt.onmicrosoft.com::cbda233b-6598-49a0-a7bc-42a7fc6cf429" providerId="AD" clId="Web-{73BDEE53-3A66-80A5-5876-100FD9715AFA}" dt="2021-09-22T11:44:06.184" v="653" actId="20577"/>
        <pc:sldMkLst>
          <pc:docMk/>
          <pc:sldMk cId="307984535" sldId="281"/>
        </pc:sldMkLst>
        <pc:spChg chg="mod">
          <ac:chgData name="Aistė Župerkaitė" userId="S::aiste.zuperkaite@codeacademylt.onmicrosoft.com::cbda233b-6598-49a0-a7bc-42a7fc6cf429" providerId="AD" clId="Web-{73BDEE53-3A66-80A5-5876-100FD9715AFA}" dt="2021-09-22T11:44:06.184" v="653"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73BDEE53-3A66-80A5-5876-100FD9715AFA}" dt="2021-09-22T11:22:48.459" v="48"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73BDEE53-3A66-80A5-5876-100FD9715AFA}" dt="2021-09-22T11:22:43.053" v="42"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73BDEE53-3A66-80A5-5876-100FD9715AFA}" dt="2021-09-22T11:22:59.382" v="49"/>
          <ac:picMkLst>
            <pc:docMk/>
            <pc:sldMk cId="307984535" sldId="281"/>
            <ac:picMk id="7" creationId="{251309F4-DCCD-4FA5-B21A-D00071C491BF}"/>
          </ac:picMkLst>
        </pc:picChg>
      </pc:sldChg>
      <pc:sldChg chg="addSp delSp modSp new del mod modClrScheme chgLayout">
        <pc:chgData name="Aistė Župerkaitė" userId="S::aiste.zuperkaite@codeacademylt.onmicrosoft.com::cbda233b-6598-49a0-a7bc-42a7fc6cf429" providerId="AD" clId="Web-{73BDEE53-3A66-80A5-5876-100FD9715AFA}" dt="2021-09-22T11:22:14.082" v="40"/>
        <pc:sldMkLst>
          <pc:docMk/>
          <pc:sldMk cId="4259498669" sldId="281"/>
        </pc:sldMkLst>
        <pc:spChg chg="mod ord">
          <ac:chgData name="Aistė Župerkaitė" userId="S::aiste.zuperkaite@codeacademylt.onmicrosoft.com::cbda233b-6598-49a0-a7bc-42a7fc6cf429" providerId="AD" clId="Web-{73BDEE53-3A66-80A5-5876-100FD9715AFA}" dt="2021-09-22T11:22:12.910" v="39"/>
          <ac:spMkLst>
            <pc:docMk/>
            <pc:sldMk cId="4259498669" sldId="281"/>
            <ac:spMk id="2" creationId="{B0EA47E0-705A-4594-AAFA-BE2F4EE8B9D4}"/>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3" creationId="{AE08CDCB-464F-4769-8AB3-728CE71EDF3D}"/>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4" creationId="{E55E56FC-1DDB-439C-97DC-D8732867090F}"/>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5" creationId="{60AE49F9-5E7D-40F5-82D0-5763B75F9E83}"/>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6" creationId="{84D323B3-0442-4276-996D-E1CC92F8669B}"/>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7" creationId="{39311178-D1A8-4BAF-9B1B-C0C7BE13CF35}"/>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8" creationId="{1CF178BC-7C1D-4563-AD6E-139A2943A320}"/>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9" creationId="{BC0A9EA9-F00D-4F61-957A-D34D5391B68D}"/>
          </ac:spMkLst>
        </pc:spChg>
      </pc:sldChg>
      <pc:sldChg chg="modSp add replId">
        <pc:chgData name="Aistė Župerkaitė" userId="S::aiste.zuperkaite@codeacademylt.onmicrosoft.com::cbda233b-6598-49a0-a7bc-42a7fc6cf429" providerId="AD" clId="Web-{73BDEE53-3A66-80A5-5876-100FD9715AFA}" dt="2021-09-22T11:39:58.230" v="595" actId="20577"/>
        <pc:sldMkLst>
          <pc:docMk/>
          <pc:sldMk cId="2790827289" sldId="282"/>
        </pc:sldMkLst>
        <pc:spChg chg="mod">
          <ac:chgData name="Aistė Župerkaitė" userId="S::aiste.zuperkaite@codeacademylt.onmicrosoft.com::cbda233b-6598-49a0-a7bc-42a7fc6cf429" providerId="AD" clId="Web-{73BDEE53-3A66-80A5-5876-100FD9715AFA}" dt="2021-09-22T11:39:44.433" v="593"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73BDEE53-3A66-80A5-5876-100FD9715AFA}" dt="2021-09-22T11:39:58.230" v="595" actId="20577"/>
          <ac:spMkLst>
            <pc:docMk/>
            <pc:sldMk cId="2790827289" sldId="282"/>
            <ac:spMk id="119" creationId="{00000000-0000-0000-0000-000000000000}"/>
          </ac:spMkLst>
        </pc:spChg>
      </pc:sldChg>
      <pc:sldChg chg="new del">
        <pc:chgData name="Aistė Župerkaitė" userId="S::aiste.zuperkaite@codeacademylt.onmicrosoft.com::cbda233b-6598-49a0-a7bc-42a7fc6cf429" providerId="AD" clId="Web-{73BDEE53-3A66-80A5-5876-100FD9715AFA}" dt="2021-09-22T11:22:01.034" v="37"/>
        <pc:sldMkLst>
          <pc:docMk/>
          <pc:sldMk cId="3252426957" sldId="282"/>
        </pc:sldMkLst>
      </pc:sldChg>
      <pc:sldChg chg="new del">
        <pc:chgData name="Aistė Župerkaitė" userId="S::aiste.zuperkaite@codeacademylt.onmicrosoft.com::cbda233b-6598-49a0-a7bc-42a7fc6cf429" providerId="AD" clId="Web-{73BDEE53-3A66-80A5-5876-100FD9715AFA}" dt="2021-09-22T11:31:42.370" v="333"/>
        <pc:sldMkLst>
          <pc:docMk/>
          <pc:sldMk cId="3283959790" sldId="282"/>
        </pc:sldMkLst>
      </pc:sldChg>
      <pc:sldChg chg="modSp add replId">
        <pc:chgData name="Aistė Župerkaitė" userId="S::aiste.zuperkaite@codeacademylt.onmicrosoft.com::cbda233b-6598-49a0-a7bc-42a7fc6cf429" providerId="AD" clId="Web-{73BDEE53-3A66-80A5-5876-100FD9715AFA}" dt="2021-09-22T13:36:45.160" v="2212" actId="20577"/>
        <pc:sldMkLst>
          <pc:docMk/>
          <pc:sldMk cId="2296349497" sldId="283"/>
        </pc:sldMkLst>
        <pc:spChg chg="mod">
          <ac:chgData name="Aistė Župerkaitė" userId="S::aiste.zuperkaite@codeacademylt.onmicrosoft.com::cbda233b-6598-49a0-a7bc-42a7fc6cf429" providerId="AD" clId="Web-{73BDEE53-3A66-80A5-5876-100FD9715AFA}" dt="2021-09-22T13:36:45.160" v="221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73BDEE53-3A66-80A5-5876-100FD9715AFA}" dt="2021-09-22T11:40:03.434" v="597" actId="20577"/>
          <ac:spMkLst>
            <pc:docMk/>
            <pc:sldMk cId="2296349497" sldId="283"/>
            <ac:spMk id="119" creationId="{00000000-0000-0000-0000-000000000000}"/>
          </ac:spMkLst>
        </pc:spChg>
      </pc:sldChg>
      <pc:sldChg chg="modSp add del ord replId">
        <pc:chgData name="Aistė Župerkaitė" userId="S::aiste.zuperkaite@codeacademylt.onmicrosoft.com::cbda233b-6598-49a0-a7bc-42a7fc6cf429" providerId="AD" clId="Web-{73BDEE53-3A66-80A5-5876-100FD9715AFA}" dt="2021-09-22T12:58:51.886" v="1778"/>
        <pc:sldMkLst>
          <pc:docMk/>
          <pc:sldMk cId="1802592115" sldId="284"/>
        </pc:sldMkLst>
        <pc:spChg chg="mod">
          <ac:chgData name="Aistė Župerkaitė" userId="S::aiste.zuperkaite@codeacademylt.onmicrosoft.com::cbda233b-6598-49a0-a7bc-42a7fc6cf429" providerId="AD" clId="Web-{73BDEE53-3A66-80A5-5876-100FD9715AFA}" dt="2021-09-22T12:54:18.493" v="1713" actId="20577"/>
          <ac:spMkLst>
            <pc:docMk/>
            <pc:sldMk cId="1802592115" sldId="284"/>
            <ac:spMk id="5" creationId="{C08BF5E3-398B-48DE-8624-BC32E4D67269}"/>
          </ac:spMkLst>
        </pc:spChg>
        <pc:spChg chg="mod">
          <ac:chgData name="Aistė Župerkaitė" userId="S::aiste.zuperkaite@codeacademylt.onmicrosoft.com::cbda233b-6598-49a0-a7bc-42a7fc6cf429" providerId="AD" clId="Web-{73BDEE53-3A66-80A5-5876-100FD9715AFA}" dt="2021-09-22T12:53:58.710" v="1694" actId="1076"/>
          <ac:spMkLst>
            <pc:docMk/>
            <pc:sldMk cId="1802592115" sldId="284"/>
            <ac:spMk id="119" creationId="{00000000-0000-0000-0000-000000000000}"/>
          </ac:spMkLst>
        </pc:spChg>
      </pc:sldChg>
      <pc:sldChg chg="modSp add replId">
        <pc:chgData name="Aistė Župerkaitė" userId="S::aiste.zuperkaite@codeacademylt.onmicrosoft.com::cbda233b-6598-49a0-a7bc-42a7fc6cf429" providerId="AD" clId="Web-{73BDEE53-3A66-80A5-5876-100FD9715AFA}" dt="2021-09-22T13:41:45.509" v="2365" actId="20577"/>
        <pc:sldMkLst>
          <pc:docMk/>
          <pc:sldMk cId="1225462942" sldId="285"/>
        </pc:sldMkLst>
        <pc:spChg chg="mod">
          <ac:chgData name="Aistė Župerkaitė" userId="S::aiste.zuperkaite@codeacademylt.onmicrosoft.com::cbda233b-6598-49a0-a7bc-42a7fc6cf429" providerId="AD" clId="Web-{73BDEE53-3A66-80A5-5876-100FD9715AFA}" dt="2021-09-22T13:41:45.509" v="2365" actId="20577"/>
          <ac:spMkLst>
            <pc:docMk/>
            <pc:sldMk cId="1225462942" sldId="285"/>
            <ac:spMk id="10" creationId="{E8F76835-AF5C-4552-92A3-7B5B597392F6}"/>
          </ac:spMkLst>
        </pc:spChg>
      </pc:sldChg>
      <pc:sldChg chg="modSp add del replId">
        <pc:chgData name="Aistė Župerkaitė" userId="S::aiste.zuperkaite@codeacademylt.onmicrosoft.com::cbda233b-6598-49a0-a7bc-42a7fc6cf429" providerId="AD" clId="Web-{73BDEE53-3A66-80A5-5876-100FD9715AFA}" dt="2021-09-22T13:08:41.862" v="1796"/>
        <pc:sldMkLst>
          <pc:docMk/>
          <pc:sldMk cId="1311384128" sldId="286"/>
        </pc:sldMkLst>
        <pc:spChg chg="mod">
          <ac:chgData name="Aistė Župerkaitė" userId="S::aiste.zuperkaite@codeacademylt.onmicrosoft.com::cbda233b-6598-49a0-a7bc-42a7fc6cf429" providerId="AD" clId="Web-{73BDEE53-3A66-80A5-5876-100FD9715AFA}" dt="2021-09-22T13:07:42.108" v="1795" actId="20577"/>
          <ac:spMkLst>
            <pc:docMk/>
            <pc:sldMk cId="1311384128"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07:38.358" v="1794" actId="20577"/>
          <ac:spMkLst>
            <pc:docMk/>
            <pc:sldMk cId="1311384128" sldId="286"/>
            <ac:spMk id="159" creationId="{00000000-0000-0000-0000-000000000000}"/>
          </ac:spMkLst>
        </pc:spChg>
      </pc:sldChg>
      <pc:sldChg chg="modSp add del replId">
        <pc:chgData name="Aistė Župerkaitė" userId="S::aiste.zuperkaite@codeacademylt.onmicrosoft.com::cbda233b-6598-49a0-a7bc-42a7fc6cf429" providerId="AD" clId="Web-{73BDEE53-3A66-80A5-5876-100FD9715AFA}" dt="2021-09-22T12:58:58.668" v="1779"/>
        <pc:sldMkLst>
          <pc:docMk/>
          <pc:sldMk cId="1781913652" sldId="286"/>
        </pc:sldMkLst>
        <pc:spChg chg="mod">
          <ac:chgData name="Aistė Župerkaitė" userId="S::aiste.zuperkaite@codeacademylt.onmicrosoft.com::cbda233b-6598-49a0-a7bc-42a7fc6cf429" providerId="AD" clId="Web-{73BDEE53-3A66-80A5-5876-100FD9715AFA}" dt="2021-09-22T12:56:38.502" v="1727" actId="20577"/>
          <ac:spMkLst>
            <pc:docMk/>
            <pc:sldMk cId="1781913652" sldId="286"/>
            <ac:spMk id="8" creationId="{15D3C811-C858-4A5D-861A-D0CD1D72FD38}"/>
          </ac:spMkLst>
        </pc:spChg>
      </pc:sldChg>
      <pc:sldChg chg="modSp add ord replId">
        <pc:chgData name="Aistė Župerkaitė" userId="S::aiste.zuperkaite@codeacademylt.onmicrosoft.com::cbda233b-6598-49a0-a7bc-42a7fc6cf429" providerId="AD" clId="Web-{73BDEE53-3A66-80A5-5876-100FD9715AFA}" dt="2021-09-22T13:42:03.368" v="2375"/>
        <pc:sldMkLst>
          <pc:docMk/>
          <pc:sldMk cId="1989166463" sldId="286"/>
        </pc:sldMkLst>
        <pc:spChg chg="mod">
          <ac:chgData name="Aistė Župerkaitė" userId="S::aiste.zuperkaite@codeacademylt.onmicrosoft.com::cbda233b-6598-49a0-a7bc-42a7fc6cf429" providerId="AD" clId="Web-{73BDEE53-3A66-80A5-5876-100FD9715AFA}" dt="2021-09-22T13:32:40.641" v="1926"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73BDEE53-3A66-80A5-5876-100FD9715AFA}" dt="2021-09-22T13:41:41.399" v="2362" actId="20577"/>
          <ac:spMkLst>
            <pc:docMk/>
            <pc:sldMk cId="1989166463"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30:44.108" v="1798" actId="20577"/>
          <ac:spMkLst>
            <pc:docMk/>
            <pc:sldMk cId="1989166463" sldId="286"/>
            <ac:spMk id="159" creationId="{00000000-0000-0000-0000-000000000000}"/>
          </ac:spMkLst>
        </pc:spChg>
      </pc:sldChg>
      <pc:sldChg chg="modSp add ord replId">
        <pc:chgData name="Aistė Župerkaitė" userId="S::aiste.zuperkaite@codeacademylt.onmicrosoft.com::cbda233b-6598-49a0-a7bc-42a7fc6cf429" providerId="AD" clId="Web-{73BDEE53-3A66-80A5-5876-100FD9715AFA}" dt="2021-09-22T13:44:12.277" v="2379" actId="1076"/>
        <pc:sldMkLst>
          <pc:docMk/>
          <pc:sldMk cId="1841527565" sldId="287"/>
        </pc:sldMkLst>
        <pc:spChg chg="mod">
          <ac:chgData name="Aistė Župerkaitė" userId="S::aiste.zuperkaite@codeacademylt.onmicrosoft.com::cbda233b-6598-49a0-a7bc-42a7fc6cf429" providerId="AD" clId="Web-{73BDEE53-3A66-80A5-5876-100FD9715AFA}" dt="2021-09-22T13:41:19.665" v="2352"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73BDEE53-3A66-80A5-5876-100FD9715AFA}" dt="2021-09-22T13:41:35.431" v="2361" actId="20577"/>
          <ac:spMkLst>
            <pc:docMk/>
            <pc:sldMk cId="1841527565" sldId="287"/>
            <ac:spMk id="10" creationId="{E8F76835-AF5C-4552-92A3-7B5B597392F6}"/>
          </ac:spMkLst>
        </pc:spChg>
        <pc:picChg chg="mod">
          <ac:chgData name="Aistė Župerkaitė" userId="S::aiste.zuperkaite@codeacademylt.onmicrosoft.com::cbda233b-6598-49a0-a7bc-42a7fc6cf429" providerId="AD" clId="Web-{73BDEE53-3A66-80A5-5876-100FD9715AFA}" dt="2021-09-22T13:44:12.277" v="2379" actId="1076"/>
          <ac:picMkLst>
            <pc:docMk/>
            <pc:sldMk cId="1841527565" sldId="287"/>
            <ac:picMk id="7" creationId="{2C927D39-7270-48E8-B195-73F46564F97F}"/>
          </ac:picMkLst>
        </pc:picChg>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137B9C27-FE2E-69FC-9A0E-07CC35E01C88}"/>
    <pc:docChg chg="modSld">
      <pc:chgData name="Aistė Župerkaitė" userId="S::aiste.zuperkaite@codeacademylt.onmicrosoft.com::cbda233b-6598-49a0-a7bc-42a7fc6cf429" providerId="AD" clId="Web-{137B9C27-FE2E-69FC-9A0E-07CC35E01C88}" dt="2021-10-04T12:30:07.786" v="134" actId="20577"/>
      <pc:docMkLst>
        <pc:docMk/>
      </pc:docMkLst>
      <pc:sldChg chg="modSp">
        <pc:chgData name="Aistė Župerkaitė" userId="S::aiste.zuperkaite@codeacademylt.onmicrosoft.com::cbda233b-6598-49a0-a7bc-42a7fc6cf429" providerId="AD" clId="Web-{137B9C27-FE2E-69FC-9A0E-07CC35E01C88}" dt="2021-10-04T12:30:07.786" v="134" actId="20577"/>
        <pc:sldMkLst>
          <pc:docMk/>
          <pc:sldMk cId="688896206" sldId="307"/>
        </pc:sldMkLst>
        <pc:spChg chg="mod">
          <ac:chgData name="Aistė Župerkaitė" userId="S::aiste.zuperkaite@codeacademylt.onmicrosoft.com::cbda233b-6598-49a0-a7bc-42a7fc6cf429" providerId="AD" clId="Web-{137B9C27-FE2E-69FC-9A0E-07CC35E01C88}" dt="2021-10-04T12:30:07.786" v="134" actId="20577"/>
          <ac:spMkLst>
            <pc:docMk/>
            <pc:sldMk cId="688896206" sldId="307"/>
            <ac:spMk id="8" creationId="{15D3C811-C858-4A5D-861A-D0CD1D72FD38}"/>
          </ac:spMkLst>
        </pc:spChg>
      </pc:sldChg>
      <pc:sldChg chg="modSp">
        <pc:chgData name="Aistė Župerkaitė" userId="S::aiste.zuperkaite@codeacademylt.onmicrosoft.com::cbda233b-6598-49a0-a7bc-42a7fc6cf429" providerId="AD" clId="Web-{137B9C27-FE2E-69FC-9A0E-07CC35E01C88}" dt="2021-10-04T12:30:00.160" v="130" actId="20577"/>
        <pc:sldMkLst>
          <pc:docMk/>
          <pc:sldMk cId="3979030844" sldId="318"/>
        </pc:sldMkLst>
        <pc:spChg chg="mod">
          <ac:chgData name="Aistė Župerkaitė" userId="S::aiste.zuperkaite@codeacademylt.onmicrosoft.com::cbda233b-6598-49a0-a7bc-42a7fc6cf429" providerId="AD" clId="Web-{137B9C27-FE2E-69FC-9A0E-07CC35E01C88}" dt="2021-10-04T12:30:00.160" v="130" actId="20577"/>
          <ac:spMkLst>
            <pc:docMk/>
            <pc:sldMk cId="3979030844" sldId="318"/>
            <ac:spMk id="8" creationId="{15D3C811-C858-4A5D-861A-D0CD1D72FD38}"/>
          </ac:spMkLst>
        </pc:spChg>
      </pc:sldChg>
    </pc:docChg>
  </pc:docChgLst>
  <pc:docChgLst>
    <pc:chgData name="Aistė Župerkaitė" userId="S::aiste.zuperkaite@codeacademylt.onmicrosoft.com::cbda233b-6598-49a0-a7bc-42a7fc6cf429" providerId="AD" clId="Web-{8DEB05D3-6CCA-73C9-F088-F837CBA0F7CC}"/>
    <pc:docChg chg="addSld delSld modSld">
      <pc:chgData name="Aistė Župerkaitė" userId="S::aiste.zuperkaite@codeacademylt.onmicrosoft.com::cbda233b-6598-49a0-a7bc-42a7fc6cf429" providerId="AD" clId="Web-{8DEB05D3-6CCA-73C9-F088-F837CBA0F7CC}" dt="2021-09-22T17:33:51.149" v="683" actId="20577"/>
      <pc:docMkLst>
        <pc:docMk/>
      </pc:docMkLst>
      <pc:sldChg chg="del">
        <pc:chgData name="Aistė Župerkaitė" userId="S::aiste.zuperkaite@codeacademylt.onmicrosoft.com::cbda233b-6598-49a0-a7bc-42a7fc6cf429" providerId="AD" clId="Web-{8DEB05D3-6CCA-73C9-F088-F837CBA0F7CC}" dt="2021-09-22T17:16:33.750" v="578"/>
        <pc:sldMkLst>
          <pc:docMk/>
          <pc:sldMk cId="1654244626" sldId="275"/>
        </pc:sldMkLst>
      </pc:sldChg>
      <pc:sldChg chg="modSp del">
        <pc:chgData name="Aistė Župerkaitė" userId="S::aiste.zuperkaite@codeacademylt.onmicrosoft.com::cbda233b-6598-49a0-a7bc-42a7fc6cf429" providerId="AD" clId="Web-{8DEB05D3-6CCA-73C9-F088-F837CBA0F7CC}" dt="2021-09-22T17:16:32.375" v="577"/>
        <pc:sldMkLst>
          <pc:docMk/>
          <pc:sldMk cId="3719674618" sldId="276"/>
        </pc:sldMkLst>
        <pc:spChg chg="mod">
          <ac:chgData name="Aistė Župerkaitė" userId="S::aiste.zuperkaite@codeacademylt.onmicrosoft.com::cbda233b-6598-49a0-a7bc-42a7fc6cf429" providerId="AD" clId="Web-{8DEB05D3-6CCA-73C9-F088-F837CBA0F7CC}" dt="2021-09-22T17:07:29.363" v="407" actId="20577"/>
          <ac:spMkLst>
            <pc:docMk/>
            <pc:sldMk cId="3719674618" sldId="276"/>
            <ac:spMk id="8" creationId="{15D3C811-C858-4A5D-861A-D0CD1D72FD38}"/>
          </ac:spMkLst>
        </pc:spChg>
        <pc:picChg chg="mod">
          <ac:chgData name="Aistė Župerkaitė" userId="S::aiste.zuperkaite@codeacademylt.onmicrosoft.com::cbda233b-6598-49a0-a7bc-42a7fc6cf429" providerId="AD" clId="Web-{8DEB05D3-6CCA-73C9-F088-F837CBA0F7CC}" dt="2021-09-22T17:06:59.534" v="335" actId="1076"/>
          <ac:picMkLst>
            <pc:docMk/>
            <pc:sldMk cId="3719674618" sldId="276"/>
            <ac:picMk id="7" creationId="{2C927D39-7270-48E8-B195-73F46564F97F}"/>
          </ac:picMkLst>
        </pc:picChg>
      </pc:sldChg>
      <pc:sldChg chg="del">
        <pc:chgData name="Aistė Župerkaitė" userId="S::aiste.zuperkaite@codeacademylt.onmicrosoft.com::cbda233b-6598-49a0-a7bc-42a7fc6cf429" providerId="AD" clId="Web-{8DEB05D3-6CCA-73C9-F088-F837CBA0F7CC}" dt="2021-09-22T17:16:29.235" v="576"/>
        <pc:sldMkLst>
          <pc:docMk/>
          <pc:sldMk cId="2712451946" sldId="277"/>
        </pc:sldMkLst>
      </pc:sldChg>
      <pc:sldChg chg="del">
        <pc:chgData name="Aistė Župerkaitė" userId="S::aiste.zuperkaite@codeacademylt.onmicrosoft.com::cbda233b-6598-49a0-a7bc-42a7fc6cf429" providerId="AD" clId="Web-{8DEB05D3-6CCA-73C9-F088-F837CBA0F7CC}" dt="2021-09-22T17:16:42.422" v="581"/>
        <pc:sldMkLst>
          <pc:docMk/>
          <pc:sldMk cId="3233935285" sldId="278"/>
        </pc:sldMkLst>
      </pc:sldChg>
      <pc:sldChg chg="modSp">
        <pc:chgData name="Aistė Župerkaitė" userId="S::aiste.zuperkaite@codeacademylt.onmicrosoft.com::cbda233b-6598-49a0-a7bc-42a7fc6cf429" providerId="AD" clId="Web-{8DEB05D3-6CCA-73C9-F088-F837CBA0F7CC}" dt="2021-09-22T17:33:51.149" v="683" actId="20577"/>
        <pc:sldMkLst>
          <pc:docMk/>
          <pc:sldMk cId="850928421" sldId="280"/>
        </pc:sldMkLst>
        <pc:spChg chg="mod">
          <ac:chgData name="Aistė Župerkaitė" userId="S::aiste.zuperkaite@codeacademylt.onmicrosoft.com::cbda233b-6598-49a0-a7bc-42a7fc6cf429" providerId="AD" clId="Web-{8DEB05D3-6CCA-73C9-F088-F837CBA0F7CC}" dt="2021-09-22T17:33:51.149" v="683"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8DEB05D3-6CCA-73C9-F088-F837CBA0F7CC}" dt="2021-09-22T17:17:05.767" v="628" actId="20577"/>
          <ac:spMkLst>
            <pc:docMk/>
            <pc:sldMk cId="850928421" sldId="280"/>
            <ac:spMk id="159" creationId="{00000000-0000-0000-0000-000000000000}"/>
          </ac:spMkLst>
        </pc:spChg>
        <pc:picChg chg="mod">
          <ac:chgData name="Aistė Župerkaitė" userId="S::aiste.zuperkaite@codeacademylt.onmicrosoft.com::cbda233b-6598-49a0-a7bc-42a7fc6cf429" providerId="AD" clId="Web-{8DEB05D3-6CCA-73C9-F088-F837CBA0F7CC}" dt="2021-09-22T17:17:04.704" v="606" actId="1076"/>
          <ac:picMkLst>
            <pc:docMk/>
            <pc:sldMk cId="850928421" sldId="280"/>
            <ac:picMk id="7" creationId="{2C927D39-7270-48E8-B195-73F46564F97F}"/>
          </ac:picMkLst>
        </pc:picChg>
      </pc:sldChg>
      <pc:sldChg chg="modSp">
        <pc:chgData name="Aistė Župerkaitė" userId="S::aiste.zuperkaite@codeacademylt.onmicrosoft.com::cbda233b-6598-49a0-a7bc-42a7fc6cf429" providerId="AD" clId="Web-{8DEB05D3-6CCA-73C9-F088-F837CBA0F7CC}" dt="2021-09-22T16:12:52.865" v="182" actId="20577"/>
        <pc:sldMkLst>
          <pc:docMk/>
          <pc:sldMk cId="307984535" sldId="281"/>
        </pc:sldMkLst>
        <pc:spChg chg="mod">
          <ac:chgData name="Aistė Župerkaitė" userId="S::aiste.zuperkaite@codeacademylt.onmicrosoft.com::cbda233b-6598-49a0-a7bc-42a7fc6cf429" providerId="AD" clId="Web-{8DEB05D3-6CCA-73C9-F088-F837CBA0F7CC}" dt="2021-09-22T16:12:52.865" v="182"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8DEB05D3-6CCA-73C9-F088-F837CBA0F7CC}" dt="2021-09-22T15:10:35.380" v="4" actId="20577"/>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13:57.367" v="195" actId="20577"/>
        <pc:sldMkLst>
          <pc:docMk/>
          <pc:sldMk cId="2790827289" sldId="282"/>
        </pc:sldMkLst>
        <pc:spChg chg="mod">
          <ac:chgData name="Aistė Župerkaitė" userId="S::aiste.zuperkaite@codeacademylt.onmicrosoft.com::cbda233b-6598-49a0-a7bc-42a7fc6cf429" providerId="AD" clId="Web-{8DEB05D3-6CCA-73C9-F088-F837CBA0F7CC}" dt="2021-09-22T16:13:57.367" v="195"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8DEB05D3-6CCA-73C9-F088-F837CBA0F7CC}" dt="2021-09-22T15:10:39.630" v="5" actId="20577"/>
          <ac:spMkLst>
            <pc:docMk/>
            <pc:sldMk cId="2790827289" sldId="282"/>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27:47.759" v="201" actId="1076"/>
        <pc:sldMkLst>
          <pc:docMk/>
          <pc:sldMk cId="2296349497" sldId="283"/>
        </pc:sldMkLst>
        <pc:spChg chg="mod">
          <ac:chgData name="Aistė Župerkaitė" userId="S::aiste.zuperkaite@codeacademylt.onmicrosoft.com::cbda233b-6598-49a0-a7bc-42a7fc6cf429" providerId="AD" clId="Web-{8DEB05D3-6CCA-73C9-F088-F837CBA0F7CC}" dt="2021-09-22T16:27:47.759" v="201" actId="1076"/>
          <ac:spMkLst>
            <pc:docMk/>
            <pc:sldMk cId="2296349497" sldId="283"/>
            <ac:spMk id="5" creationId="{C08BF5E3-398B-48DE-8624-BC32E4D67269}"/>
          </ac:spMkLst>
        </pc:spChg>
        <pc:spChg chg="mod">
          <ac:chgData name="Aistė Župerkaitė" userId="S::aiste.zuperkaite@codeacademylt.onmicrosoft.com::cbda233b-6598-49a0-a7bc-42a7fc6cf429" providerId="AD" clId="Web-{8DEB05D3-6CCA-73C9-F088-F837CBA0F7CC}" dt="2021-09-22T15:10:43.333" v="6" actId="20577"/>
          <ac:spMkLst>
            <pc:docMk/>
            <pc:sldMk cId="2296349497" sldId="283"/>
            <ac:spMk id="119" creationId="{00000000-0000-0000-0000-000000000000}"/>
          </ac:spMkLst>
        </pc:spChg>
      </pc:sldChg>
      <pc:sldChg chg="modSp del">
        <pc:chgData name="Aistė Župerkaitė" userId="S::aiste.zuperkaite@codeacademylt.onmicrosoft.com::cbda233b-6598-49a0-a7bc-42a7fc6cf429" providerId="AD" clId="Web-{8DEB05D3-6CCA-73C9-F088-F837CBA0F7CC}" dt="2021-09-22T17:16:28" v="575"/>
        <pc:sldMkLst>
          <pc:docMk/>
          <pc:sldMk cId="1225462942" sldId="285"/>
        </pc:sldMkLst>
        <pc:spChg chg="mod">
          <ac:chgData name="Aistė Župerkaitė" userId="S::aiste.zuperkaite@codeacademylt.onmicrosoft.com::cbda233b-6598-49a0-a7bc-42a7fc6cf429" providerId="AD" clId="Web-{8DEB05D3-6CCA-73C9-F088-F837CBA0F7CC}" dt="2021-09-22T17:13:36.277" v="574" actId="20577"/>
          <ac:spMkLst>
            <pc:docMk/>
            <pc:sldMk cId="1225462942" sldId="285"/>
            <ac:spMk id="8" creationId="{15D3C811-C858-4A5D-861A-D0CD1D72FD38}"/>
          </ac:spMkLst>
        </pc:spChg>
      </pc:sldChg>
      <pc:sldChg chg="add del">
        <pc:chgData name="Aistė Župerkaitė" userId="S::aiste.zuperkaite@codeacademylt.onmicrosoft.com::cbda233b-6598-49a0-a7bc-42a7fc6cf429" providerId="AD" clId="Web-{8DEB05D3-6CCA-73C9-F088-F837CBA0F7CC}" dt="2021-09-22T17:16:38.969" v="580"/>
        <pc:sldMkLst>
          <pc:docMk/>
          <pc:sldMk cId="1989166463" sldId="286"/>
        </pc:sldMkLst>
      </pc:sldChg>
    </pc:docChg>
  </pc:docChgLst>
  <pc:docChgLst>
    <pc:chgData name="Aistė Župerkaitė" userId="S::aiste.zuperkaite@codeacademylt.onmicrosoft.com::cbda233b-6598-49a0-a7bc-42a7fc6cf429" providerId="AD" clId="Web-{DEE40425-AC29-4982-A3B3-8C4C5F95C3EE}"/>
    <pc:docChg chg="modSld">
      <pc:chgData name="Aistė Župerkaitė" userId="S::aiste.zuperkaite@codeacademylt.onmicrosoft.com::cbda233b-6598-49a0-a7bc-42a7fc6cf429" providerId="AD" clId="Web-{DEE40425-AC29-4982-A3B3-8C4C5F95C3EE}" dt="2021-09-28T17:02:52.238" v="40" actId="20577"/>
      <pc:docMkLst>
        <pc:docMk/>
      </pc:docMkLst>
      <pc:sldChg chg="modSp">
        <pc:chgData name="Aistė Župerkaitė" userId="S::aiste.zuperkaite@codeacademylt.onmicrosoft.com::cbda233b-6598-49a0-a7bc-42a7fc6cf429" providerId="AD" clId="Web-{DEE40425-AC29-4982-A3B3-8C4C5F95C3EE}" dt="2021-09-28T17:02:13.190" v="1" actId="20577"/>
        <pc:sldMkLst>
          <pc:docMk/>
          <pc:sldMk cId="1989166463" sldId="286"/>
        </pc:sldMkLst>
        <pc:spChg chg="mod">
          <ac:chgData name="Aistė Župerkaitė" userId="S::aiste.zuperkaite@codeacademylt.onmicrosoft.com::cbda233b-6598-49a0-a7bc-42a7fc6cf429" providerId="AD" clId="Web-{DEE40425-AC29-4982-A3B3-8C4C5F95C3EE}" dt="2021-09-28T17:02:13.190" v="1" actId="20577"/>
          <ac:spMkLst>
            <pc:docMk/>
            <pc:sldMk cId="1989166463" sldId="286"/>
            <ac:spMk id="8" creationId="{15D3C811-C858-4A5D-861A-D0CD1D72FD38}"/>
          </ac:spMkLst>
        </pc:spChg>
      </pc:sldChg>
      <pc:sldChg chg="modSp">
        <pc:chgData name="Aistė Župerkaitė" userId="S::aiste.zuperkaite@codeacademylt.onmicrosoft.com::cbda233b-6598-49a0-a7bc-42a7fc6cf429" providerId="AD" clId="Web-{DEE40425-AC29-4982-A3B3-8C4C5F95C3EE}" dt="2021-09-28T17:02:52.238" v="40" actId="20577"/>
        <pc:sldMkLst>
          <pc:docMk/>
          <pc:sldMk cId="904571309" sldId="290"/>
        </pc:sldMkLst>
        <pc:spChg chg="mod">
          <ac:chgData name="Aistė Župerkaitė" userId="S::aiste.zuperkaite@codeacademylt.onmicrosoft.com::cbda233b-6598-49a0-a7bc-42a7fc6cf429" providerId="AD" clId="Web-{DEE40425-AC29-4982-A3B3-8C4C5F95C3EE}" dt="2021-09-28T17:02:52.238" v="40" actId="20577"/>
          <ac:spMkLst>
            <pc:docMk/>
            <pc:sldMk cId="904571309" sldId="290"/>
            <ac:spMk id="8" creationId="{15D3C811-C858-4A5D-861A-D0CD1D72FD38}"/>
          </ac:spMkLst>
        </pc:sp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docChgLst>
    <pc:chgData name="Aistė Župerkaitė" userId="S::aiste.zuperkaite@codeacademylt.onmicrosoft.com::cbda233b-6598-49a0-a7bc-42a7fc6cf429" providerId="AD" clId="Web-{1BDF686C-8275-EE30-AFB4-4800568479FE}"/>
    <pc:docChg chg="addSld delSld modSld sldOrd">
      <pc:chgData name="Aistė Župerkaitė" userId="S::aiste.zuperkaite@codeacademylt.onmicrosoft.com::cbda233b-6598-49a0-a7bc-42a7fc6cf429" providerId="AD" clId="Web-{1BDF686C-8275-EE30-AFB4-4800568479FE}" dt="2021-09-29T12:02:12.690" v="937" actId="20577"/>
      <pc:docMkLst>
        <pc:docMk/>
      </pc:docMkLst>
      <pc:sldChg chg="modSp">
        <pc:chgData name="Aistė Župerkaitė" userId="S::aiste.zuperkaite@codeacademylt.onmicrosoft.com::cbda233b-6598-49a0-a7bc-42a7fc6cf429" providerId="AD" clId="Web-{1BDF686C-8275-EE30-AFB4-4800568479FE}" dt="2021-09-29T09:21:38.866" v="31" actId="20577"/>
        <pc:sldMkLst>
          <pc:docMk/>
          <pc:sldMk cId="0" sldId="256"/>
        </pc:sldMkLst>
        <pc:spChg chg="mod">
          <ac:chgData name="Aistė Župerkaitė" userId="S::aiste.zuperkaite@codeacademylt.onmicrosoft.com::cbda233b-6598-49a0-a7bc-42a7fc6cf429" providerId="AD" clId="Web-{1BDF686C-8275-EE30-AFB4-4800568479FE}" dt="2021-09-29T09:21:38.866" v="31"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02.296" v="591" actId="14100"/>
        <pc:sldMkLst>
          <pc:docMk/>
          <pc:sldMk cId="0" sldId="257"/>
        </pc:sldMkLst>
        <pc:spChg chg="mod">
          <ac:chgData name="Aistė Župerkaitė" userId="S::aiste.zuperkaite@codeacademylt.onmicrosoft.com::cbda233b-6598-49a0-a7bc-42a7fc6cf429" providerId="AD" clId="Web-{1BDF686C-8275-EE30-AFB4-4800568479FE}" dt="2021-09-29T11:16:02.296" v="591" actId="14100"/>
          <ac:spMkLst>
            <pc:docMk/>
            <pc:sldMk cId="0" sldId="257"/>
            <ac:spMk id="2" creationId="{7FEBA6CE-FB27-466A-8A19-FAAFA1998716}"/>
          </ac:spMkLst>
        </pc:spChg>
        <pc:spChg chg="add mod">
          <ac:chgData name="Aistė Župerkaitė" userId="S::aiste.zuperkaite@codeacademylt.onmicrosoft.com::cbda233b-6598-49a0-a7bc-42a7fc6cf429" providerId="AD" clId="Web-{1BDF686C-8275-EE30-AFB4-4800568479FE}" dt="2021-09-29T11:15:51.045" v="578" actId="20577"/>
          <ac:spMkLst>
            <pc:docMk/>
            <pc:sldMk cId="0" sldId="257"/>
            <ac:spMk id="3" creationId="{21AA82DA-0DED-4698-807E-A5F144E04A91}"/>
          </ac:spMkLst>
        </pc:spChg>
        <pc:spChg chg="mod">
          <ac:chgData name="Aistė Župerkaitė" userId="S::aiste.zuperkaite@codeacademylt.onmicrosoft.com::cbda233b-6598-49a0-a7bc-42a7fc6cf429" providerId="AD" clId="Web-{1BDF686C-8275-EE30-AFB4-4800568479FE}" dt="2021-09-29T11:15:10.902" v="555" actId="1076"/>
          <ac:spMkLst>
            <pc:docMk/>
            <pc:sldMk cId="0" sldId="257"/>
            <ac:spMk id="6" creationId="{6AD77D43-E028-41CD-AC07-EB370F673F66}"/>
          </ac:spMkLst>
        </pc:spChg>
        <pc:spChg chg="add mod">
          <ac:chgData name="Aistė Župerkaitė" userId="S::aiste.zuperkaite@codeacademylt.onmicrosoft.com::cbda233b-6598-49a0-a7bc-42a7fc6cf429" providerId="AD" clId="Web-{1BDF686C-8275-EE30-AFB4-4800568479FE}" dt="2021-09-29T11:15:01.558" v="553" actId="1076"/>
          <ac:spMkLst>
            <pc:docMk/>
            <pc:sldMk cId="0" sldId="257"/>
            <ac:spMk id="8" creationId="{FA4C5B21-DF8C-44DE-9A82-7F41141ADA75}"/>
          </ac:spMkLst>
        </pc:spChg>
        <pc:spChg chg="add del">
          <ac:chgData name="Aistė Župerkaitė" userId="S::aiste.zuperkaite@codeacademylt.onmicrosoft.com::cbda233b-6598-49a0-a7bc-42a7fc6cf429" providerId="AD" clId="Web-{1BDF686C-8275-EE30-AFB4-4800568479FE}" dt="2021-09-29T11:14:32.916" v="546"/>
          <ac:spMkLst>
            <pc:docMk/>
            <pc:sldMk cId="0" sldId="257"/>
            <ac:spMk id="9" creationId="{4D4F2FF8-6F9C-4C14-9C17-602FE6B4480A}"/>
          </ac:spMkLst>
        </pc:spChg>
        <pc:spChg chg="del">
          <ac:chgData name="Aistė Župerkaitė" userId="S::aiste.zuperkaite@codeacademylt.onmicrosoft.com::cbda233b-6598-49a0-a7bc-42a7fc6cf429" providerId="AD" clId="Web-{1BDF686C-8275-EE30-AFB4-4800568479FE}" dt="2021-09-29T09:22:02.601" v="63"/>
          <ac:spMkLst>
            <pc:docMk/>
            <pc:sldMk cId="0" sldId="257"/>
            <ac:spMk id="9" creationId="{A820B7DC-EC2C-4771-AD79-2E2A3545E4F1}"/>
          </ac:spMkLst>
        </pc:spChg>
        <pc:spChg chg="del">
          <ac:chgData name="Aistė Župerkaitė" userId="S::aiste.zuperkaite@codeacademylt.onmicrosoft.com::cbda233b-6598-49a0-a7bc-42a7fc6cf429" providerId="AD" clId="Web-{1BDF686C-8275-EE30-AFB4-4800568479FE}" dt="2021-09-29T09:22:04.226" v="64"/>
          <ac:spMkLst>
            <pc:docMk/>
            <pc:sldMk cId="0" sldId="257"/>
            <ac:spMk id="10" creationId="{8F6D5C89-B417-42F0-A078-62C170BA4EE2}"/>
          </ac:spMkLst>
        </pc:spChg>
        <pc:spChg chg="mod">
          <ac:chgData name="Aistė Župerkaitė" userId="S::aiste.zuperkaite@codeacademylt.onmicrosoft.com::cbda233b-6598-49a0-a7bc-42a7fc6cf429" providerId="AD" clId="Web-{1BDF686C-8275-EE30-AFB4-4800568479FE}" dt="2021-09-29T11:15:31.059" v="558" actId="1076"/>
          <ac:spMkLst>
            <pc:docMk/>
            <pc:sldMk cId="0" sldId="257"/>
            <ac:spMk id="113" creationId="{00000000-0000-0000-0000-000000000000}"/>
          </ac:spMkLst>
        </pc:spChg>
        <pc:spChg chg="mod">
          <ac:chgData name="Aistė Župerkaitė" userId="S::aiste.zuperkaite@codeacademylt.onmicrosoft.com::cbda233b-6598-49a0-a7bc-42a7fc6cf429" providerId="AD" clId="Web-{1BDF686C-8275-EE30-AFB4-4800568479FE}" dt="2021-09-29T11:15:17.809" v="556" actId="1076"/>
          <ac:spMkLst>
            <pc:docMk/>
            <pc:sldMk cId="0" sldId="257"/>
            <ac:spMk id="114"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13.562" v="597" actId="20577"/>
        <pc:sldMkLst>
          <pc:docMk/>
          <pc:sldMk cId="307984535" sldId="281"/>
        </pc:sldMkLst>
        <pc:spChg chg="mod">
          <ac:chgData name="Aistė Župerkaitė" userId="S::aiste.zuperkaite@codeacademylt.onmicrosoft.com::cbda233b-6598-49a0-a7bc-42a7fc6cf429" providerId="AD" clId="Web-{1BDF686C-8275-EE30-AFB4-4800568479FE}" dt="2021-09-29T09:31:42.103" v="476"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1BDF686C-8275-EE30-AFB4-4800568479FE}" dt="2021-09-29T11:16:13.562" v="597"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1BDF686C-8275-EE30-AFB4-4800568479FE}" dt="2021-09-29T09:22:12.117" v="65"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1BDF686C-8275-EE30-AFB4-4800568479FE}" dt="2021-09-29T09:24:02.214" v="71"/>
          <ac:picMkLst>
            <pc:docMk/>
            <pc:sldMk cId="307984535" sldId="281"/>
            <ac:picMk id="2" creationId="{0EEA53E8-6275-40A3-A162-56DEBD629581}"/>
          </ac:picMkLst>
        </pc:picChg>
        <pc:picChg chg="add mod">
          <ac:chgData name="Aistė Župerkaitė" userId="S::aiste.zuperkaite@codeacademylt.onmicrosoft.com::cbda233b-6598-49a0-a7bc-42a7fc6cf429" providerId="AD" clId="Web-{1BDF686C-8275-EE30-AFB4-4800568479FE}" dt="2021-09-29T09:28:56.364" v="339" actId="14100"/>
          <ac:picMkLst>
            <pc:docMk/>
            <pc:sldMk cId="307984535" sldId="281"/>
            <ac:picMk id="3" creationId="{51D5824F-F39C-4096-8D6C-79CE4C547CFB}"/>
          </ac:picMkLst>
        </pc:picChg>
      </pc:sldChg>
      <pc:sldChg chg="addSp delSp modSp ord">
        <pc:chgData name="Aistė Župerkaitė" userId="S::aiste.zuperkaite@codeacademylt.onmicrosoft.com::cbda233b-6598-49a0-a7bc-42a7fc6cf429" providerId="AD" clId="Web-{1BDF686C-8275-EE30-AFB4-4800568479FE}" dt="2021-09-29T11:19:40.276" v="619" actId="20577"/>
        <pc:sldMkLst>
          <pc:docMk/>
          <pc:sldMk cId="2790827289" sldId="282"/>
        </pc:sldMkLst>
        <pc:spChg chg="add del">
          <ac:chgData name="Aistė Župerkaitė" userId="S::aiste.zuperkaite@codeacademylt.onmicrosoft.com::cbda233b-6598-49a0-a7bc-42a7fc6cf429" providerId="AD" clId="Web-{1BDF686C-8275-EE30-AFB4-4800568479FE}" dt="2021-09-29T11:17:36.020" v="599"/>
          <ac:spMkLst>
            <pc:docMk/>
            <pc:sldMk cId="2790827289" sldId="282"/>
            <ac:spMk id="2" creationId="{119DB106-1A9C-432C-836D-58B556F1EC7C}"/>
          </ac:spMkLst>
        </pc:spChg>
        <pc:spChg chg="mod">
          <ac:chgData name="Aistė Župerkaitė" userId="S::aiste.zuperkaite@codeacademylt.onmicrosoft.com::cbda233b-6598-49a0-a7bc-42a7fc6cf429" providerId="AD" clId="Web-{1BDF686C-8275-EE30-AFB4-4800568479FE}" dt="2021-09-29T11:19:40.276" v="619"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1BDF686C-8275-EE30-AFB4-4800568479FE}" dt="2021-09-29T11:13:16.443" v="512"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1BDF686C-8275-EE30-AFB4-4800568479FE}" dt="2021-09-29T11:13:03.083" v="506" actId="20577"/>
          <ac:spMkLst>
            <pc:docMk/>
            <pc:sldMk cId="2790827289" sldId="282"/>
            <ac:spMk id="120" creationId="{00000000-0000-0000-0000-000000000000}"/>
          </ac:spMkLst>
        </pc:spChg>
      </pc:sldChg>
      <pc:sldChg chg="modSp del ord">
        <pc:chgData name="Aistė Župerkaitė" userId="S::aiste.zuperkaite@codeacademylt.onmicrosoft.com::cbda233b-6598-49a0-a7bc-42a7fc6cf429" providerId="AD" clId="Web-{1BDF686C-8275-EE30-AFB4-4800568479FE}" dt="2021-09-29T11:12:42.331" v="478"/>
        <pc:sldMkLst>
          <pc:docMk/>
          <pc:sldMk cId="1989166463" sldId="286"/>
        </pc:sldMkLst>
        <pc:spChg chg="mod">
          <ac:chgData name="Aistė Župerkaitė" userId="S::aiste.zuperkaite@codeacademylt.onmicrosoft.com::cbda233b-6598-49a0-a7bc-42a7fc6cf429" providerId="AD" clId="Web-{1BDF686C-8275-EE30-AFB4-4800568479FE}" dt="2021-09-29T09:31:45.181" v="477"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1BDF686C-8275-EE30-AFB4-4800568479FE}" dt="2021-09-29T09:30:05.475" v="440" actId="20577"/>
          <ac:spMkLst>
            <pc:docMk/>
            <pc:sldMk cId="1989166463" sldId="286"/>
            <ac:spMk id="159" creationId="{00000000-0000-0000-0000-000000000000}"/>
          </ac:spMkLst>
        </pc:spChg>
        <pc:picChg chg="mod">
          <ac:chgData name="Aistė Župerkaitė" userId="S::aiste.zuperkaite@codeacademylt.onmicrosoft.com::cbda233b-6598-49a0-a7bc-42a7fc6cf429" providerId="AD" clId="Web-{1BDF686C-8275-EE30-AFB4-4800568479FE}" dt="2021-09-29T09:30:13.491" v="442" actId="1076"/>
          <ac:picMkLst>
            <pc:docMk/>
            <pc:sldMk cId="1989166463" sldId="286"/>
            <ac:picMk id="7" creationId="{2C927D39-7270-48E8-B195-73F46564F97F}"/>
          </ac:picMkLst>
        </pc:picChg>
      </pc:sldChg>
      <pc:sldChg chg="addSp delSp modSp ord">
        <pc:chgData name="Aistė Župerkaitė" userId="S::aiste.zuperkaite@codeacademylt.onmicrosoft.com::cbda233b-6598-49a0-a7bc-42a7fc6cf429" providerId="AD" clId="Web-{1BDF686C-8275-EE30-AFB4-4800568479FE}" dt="2021-09-29T12:00:07.157" v="879" actId="14100"/>
        <pc:sldMkLst>
          <pc:docMk/>
          <pc:sldMk cId="904571309" sldId="290"/>
        </pc:sldMkLst>
        <pc:spChg chg="mod">
          <ac:chgData name="Aistė Župerkaitė" userId="S::aiste.zuperkaite@codeacademylt.onmicrosoft.com::cbda233b-6598-49a0-a7bc-42a7fc6cf429" providerId="AD" clId="Web-{1BDF686C-8275-EE30-AFB4-4800568479FE}" dt="2021-09-29T11:59:57.782" v="876" actId="20577"/>
          <ac:spMkLst>
            <pc:docMk/>
            <pc:sldMk cId="904571309" sldId="290"/>
            <ac:spMk id="8" creationId="{15D3C811-C858-4A5D-861A-D0CD1D72FD38}"/>
          </ac:spMkLst>
        </pc:spChg>
        <pc:spChg chg="add del mod">
          <ac:chgData name="Aistė Župerkaitė" userId="S::aiste.zuperkaite@codeacademylt.onmicrosoft.com::cbda233b-6598-49a0-a7bc-42a7fc6cf429" providerId="AD" clId="Web-{1BDF686C-8275-EE30-AFB4-4800568479FE}" dt="2021-09-29T12:00:07.157" v="879" actId="14100"/>
          <ac:spMkLst>
            <pc:docMk/>
            <pc:sldMk cId="904571309" sldId="290"/>
            <ac:spMk id="159" creationId="{00000000-0000-0000-0000-000000000000}"/>
          </ac:spMkLst>
        </pc:spChg>
        <pc:picChg chg="mod">
          <ac:chgData name="Aistė Župerkaitė" userId="S::aiste.zuperkaite@codeacademylt.onmicrosoft.com::cbda233b-6598-49a0-a7bc-42a7fc6cf429" providerId="AD" clId="Web-{1BDF686C-8275-EE30-AFB4-4800568479FE}" dt="2021-09-29T11:20:09.637" v="633" actId="1076"/>
          <ac:picMkLst>
            <pc:docMk/>
            <pc:sldMk cId="904571309" sldId="290"/>
            <ac:picMk id="7" creationId="{2C927D39-7270-48E8-B195-73F46564F97F}"/>
          </ac:picMkLst>
        </pc:picChg>
      </pc:sldChg>
      <pc:sldChg chg="modSp add ord replId">
        <pc:chgData name="Aistė Župerkaitė" userId="S::aiste.zuperkaite@codeacademylt.onmicrosoft.com::cbda233b-6598-49a0-a7bc-42a7fc6cf429" providerId="AD" clId="Web-{1BDF686C-8275-EE30-AFB4-4800568479FE}" dt="2021-09-29T12:02:12.690" v="937" actId="20577"/>
        <pc:sldMkLst>
          <pc:docMk/>
          <pc:sldMk cId="1278851123" sldId="292"/>
        </pc:sldMkLst>
        <pc:spChg chg="mod">
          <ac:chgData name="Aistė Župerkaitė" userId="S::aiste.zuperkaite@codeacademylt.onmicrosoft.com::cbda233b-6598-49a0-a7bc-42a7fc6cf429" providerId="AD" clId="Web-{1BDF686C-8275-EE30-AFB4-4800568479FE}" dt="2021-09-29T12:02:12.690" v="937"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1BDF686C-8275-EE30-AFB4-4800568479FE}" dt="2021-09-29T12:00:24.516" v="881" actId="14100"/>
          <ac:spMkLst>
            <pc:docMk/>
            <pc:sldMk cId="1278851123" sldId="292"/>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13.276" v="826" actId="1076"/>
        <pc:sldMkLst>
          <pc:docMk/>
          <pc:sldMk cId="58190777" sldId="293"/>
        </pc:sldMkLst>
        <pc:spChg chg="mod">
          <ac:chgData name="Aistė Župerkaitė" userId="S::aiste.zuperkaite@codeacademylt.onmicrosoft.com::cbda233b-6598-49a0-a7bc-42a7fc6cf429" providerId="AD" clId="Web-{1BDF686C-8275-EE30-AFB4-4800568479FE}" dt="2021-09-29T11:55:10.963" v="825"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1BDF686C-8275-EE30-AFB4-4800568479FE}" dt="2021-09-29T11:55:13.276" v="826" actId="1076"/>
          <ac:spMkLst>
            <pc:docMk/>
            <pc:sldMk cId="58190777" sldId="293"/>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45.683" v="832" actId="20577"/>
        <pc:sldMkLst>
          <pc:docMk/>
          <pc:sldMk cId="983129397" sldId="294"/>
        </pc:sldMkLst>
        <pc:spChg chg="mod">
          <ac:chgData name="Aistė Župerkaitė" userId="S::aiste.zuperkaite@codeacademylt.onmicrosoft.com::cbda233b-6598-49a0-a7bc-42a7fc6cf429" providerId="AD" clId="Web-{1BDF686C-8275-EE30-AFB4-4800568479FE}" dt="2021-09-29T11:55:45.683" v="832"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1BDF686C-8275-EE30-AFB4-4800568479FE}" dt="2021-09-29T11:55:30.698" v="829" actId="20577"/>
          <ac:spMkLst>
            <pc:docMk/>
            <pc:sldMk cId="983129397" sldId="294"/>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07.824" v="841" actId="20577"/>
        <pc:sldMkLst>
          <pc:docMk/>
          <pc:sldMk cId="3640905436" sldId="295"/>
        </pc:sldMkLst>
        <pc:spChg chg="mod">
          <ac:chgData name="Aistė Župerkaitė" userId="S::aiste.zuperkaite@codeacademylt.onmicrosoft.com::cbda233b-6598-49a0-a7bc-42a7fc6cf429" providerId="AD" clId="Web-{1BDF686C-8275-EE30-AFB4-4800568479FE}" dt="2021-09-29T11:56:07.824" v="841" actId="20577"/>
          <ac:spMkLst>
            <pc:docMk/>
            <pc:sldMk cId="3640905436" sldId="295"/>
            <ac:spMk id="5" creationId="{C08BF5E3-398B-48DE-8624-BC32E4D67269}"/>
          </ac:spMkLst>
        </pc:spChg>
        <pc:spChg chg="mod">
          <ac:chgData name="Aistė Župerkaitė" userId="S::aiste.zuperkaite@codeacademylt.onmicrosoft.com::cbda233b-6598-49a0-a7bc-42a7fc6cf429" providerId="AD" clId="Web-{1BDF686C-8275-EE30-AFB4-4800568479FE}" dt="2021-09-29T11:56:04.667" v="840" actId="20577"/>
          <ac:spMkLst>
            <pc:docMk/>
            <pc:sldMk cId="3640905436" sldId="295"/>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35.371" v="845" actId="20577"/>
        <pc:sldMkLst>
          <pc:docMk/>
          <pc:sldMk cId="1743195308" sldId="296"/>
        </pc:sldMkLst>
        <pc:spChg chg="mod">
          <ac:chgData name="Aistė Župerkaitė" userId="S::aiste.zuperkaite@codeacademylt.onmicrosoft.com::cbda233b-6598-49a0-a7bc-42a7fc6cf429" providerId="AD" clId="Web-{1BDF686C-8275-EE30-AFB4-4800568479FE}" dt="2021-09-29T11:56:35.371" v="845" actId="20577"/>
          <ac:spMkLst>
            <pc:docMk/>
            <pc:sldMk cId="1743195308" sldId="296"/>
            <ac:spMk id="5" creationId="{C08BF5E3-398B-48DE-8624-BC32E4D67269}"/>
          </ac:spMkLst>
        </pc:spChg>
        <pc:spChg chg="mod">
          <ac:chgData name="Aistė Župerkaitė" userId="S::aiste.zuperkaite@codeacademylt.onmicrosoft.com::cbda233b-6598-49a0-a7bc-42a7fc6cf429" providerId="AD" clId="Web-{1BDF686C-8275-EE30-AFB4-4800568479FE}" dt="2021-09-29T11:56:18.730" v="844" actId="20577"/>
          <ac:spMkLst>
            <pc:docMk/>
            <pc:sldMk cId="1743195308" sldId="296"/>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7:00.637" v="853" actId="20577"/>
        <pc:sldMkLst>
          <pc:docMk/>
          <pc:sldMk cId="3471297321" sldId="297"/>
        </pc:sldMkLst>
        <pc:spChg chg="mod">
          <ac:chgData name="Aistė Župerkaitė" userId="S::aiste.zuperkaite@codeacademylt.onmicrosoft.com::cbda233b-6598-49a0-a7bc-42a7fc6cf429" providerId="AD" clId="Web-{1BDF686C-8275-EE30-AFB4-4800568479FE}" dt="2021-09-29T11:56:53.168" v="847" actId="20577"/>
          <ac:spMkLst>
            <pc:docMk/>
            <pc:sldMk cId="3471297321" sldId="297"/>
            <ac:spMk id="5" creationId="{C08BF5E3-398B-48DE-8624-BC32E4D67269}"/>
          </ac:spMkLst>
        </pc:spChg>
        <pc:spChg chg="mod">
          <ac:chgData name="Aistė Župerkaitė" userId="S::aiste.zuperkaite@codeacademylt.onmicrosoft.com::cbda233b-6598-49a0-a7bc-42a7fc6cf429" providerId="AD" clId="Web-{1BDF686C-8275-EE30-AFB4-4800568479FE}" dt="2021-09-29T11:57:00.637" v="853" actId="20577"/>
          <ac:spMkLst>
            <pc:docMk/>
            <pc:sldMk cId="3471297321" sldId="297"/>
            <ac:spMk id="119" creationId="{00000000-0000-0000-0000-000000000000}"/>
          </ac:spMkLst>
        </pc:spChg>
      </pc:sldChg>
      <pc:sldChg chg="delSp modSp add">
        <pc:chgData name="Aistė Župerkaitė" userId="S::aiste.zuperkaite@codeacademylt.onmicrosoft.com::cbda233b-6598-49a0-a7bc-42a7fc6cf429" providerId="AD" clId="Web-{1BDF686C-8275-EE30-AFB4-4800568479FE}" dt="2021-09-29T11:58:27.655" v="864" actId="14100"/>
        <pc:sldMkLst>
          <pc:docMk/>
          <pc:sldMk cId="1026722842" sldId="298"/>
        </pc:sldMkLst>
        <pc:spChg chg="mod">
          <ac:chgData name="Aistė Župerkaitė" userId="S::aiste.zuperkaite@codeacademylt.onmicrosoft.com::cbda233b-6598-49a0-a7bc-42a7fc6cf429" providerId="AD" clId="Web-{1BDF686C-8275-EE30-AFB4-4800568479FE}" dt="2021-09-29T11:58:27.655" v="864" actId="14100"/>
          <ac:spMkLst>
            <pc:docMk/>
            <pc:sldMk cId="1026722842" sldId="298"/>
            <ac:spMk id="12" creationId="{013D43AE-C40C-441E-A210-6D3412B44AC0}"/>
          </ac:spMkLst>
        </pc:spChg>
        <pc:spChg chg="del">
          <ac:chgData name="Aistė Župerkaitė" userId="S::aiste.zuperkaite@codeacademylt.onmicrosoft.com::cbda233b-6598-49a0-a7bc-42a7fc6cf429" providerId="AD" clId="Web-{1BDF686C-8275-EE30-AFB4-4800568479FE}" dt="2021-09-29T11:57:56.732" v="855"/>
          <ac:spMkLst>
            <pc:docMk/>
            <pc:sldMk cId="1026722842" sldId="298"/>
            <ac:spMk id="13" creationId="{BDDEF74F-41E6-403F-BBC6-DDCCEB474645}"/>
          </ac:spMkLst>
        </pc:spChg>
        <pc:spChg chg="del">
          <ac:chgData name="Aistė Župerkaitė" userId="S::aiste.zuperkaite@codeacademylt.onmicrosoft.com::cbda233b-6598-49a0-a7bc-42a7fc6cf429" providerId="AD" clId="Web-{1BDF686C-8275-EE30-AFB4-4800568479FE}" dt="2021-09-29T11:58:00.342" v="856"/>
          <ac:spMkLst>
            <pc:docMk/>
            <pc:sldMk cId="1026722842" sldId="298"/>
            <ac:spMk id="14" creationId="{44B14857-A44B-4C69-8DEA-715BC5FC0B11}"/>
          </ac:spMkLst>
        </pc:spChg>
      </pc:sldChg>
    </pc:docChg>
  </pc:docChgLst>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docChgLst>
    <pc:chgData name="Aistė Župerkaitė" userId="S::aiste.zuperkaite@codeacademylt.onmicrosoft.com::cbda233b-6598-49a0-a7bc-42a7fc6cf429" providerId="AD" clId="Web-{C063A201-1944-9EBB-6AE4-4C7E791EA31D}"/>
    <pc:docChg chg="modSld">
      <pc:chgData name="Aistė Župerkaitė" userId="S::aiste.zuperkaite@codeacademylt.onmicrosoft.com::cbda233b-6598-49a0-a7bc-42a7fc6cf429" providerId="AD" clId="Web-{C063A201-1944-9EBB-6AE4-4C7E791EA31D}" dt="2021-09-30T16:33:54.598" v="5" actId="20577"/>
      <pc:docMkLst>
        <pc:docMk/>
      </pc:docMkLst>
      <pc:sldChg chg="modSp">
        <pc:chgData name="Aistė Župerkaitė" userId="S::aiste.zuperkaite@codeacademylt.onmicrosoft.com::cbda233b-6598-49a0-a7bc-42a7fc6cf429" providerId="AD" clId="Web-{C063A201-1944-9EBB-6AE4-4C7E791EA31D}" dt="2021-09-30T16:33:54.598" v="5" actId="20577"/>
        <pc:sldMkLst>
          <pc:docMk/>
          <pc:sldMk cId="343386896" sldId="304"/>
        </pc:sldMkLst>
        <pc:spChg chg="mod">
          <ac:chgData name="Aistė Župerkaitė" userId="S::aiste.zuperkaite@codeacademylt.onmicrosoft.com::cbda233b-6598-49a0-a7bc-42a7fc6cf429" providerId="AD" clId="Web-{C063A201-1944-9EBB-6AE4-4C7E791EA31D}" dt="2021-09-30T16:33:54.598" v="5" actId="20577"/>
          <ac:spMkLst>
            <pc:docMk/>
            <pc:sldMk cId="343386896" sldId="304"/>
            <ac:spMk id="5" creationId="{C08BF5E3-398B-48DE-8624-BC32E4D67269}"/>
          </ac:spMkLst>
        </pc:spChg>
      </pc:sldChg>
      <pc:sldChg chg="modSp">
        <pc:chgData name="Aistė Župerkaitė" userId="S::aiste.zuperkaite@codeacademylt.onmicrosoft.com::cbda233b-6598-49a0-a7bc-42a7fc6cf429" providerId="AD" clId="Web-{C063A201-1944-9EBB-6AE4-4C7E791EA31D}" dt="2021-09-30T15:58:14.404" v="1" actId="1076"/>
        <pc:sldMkLst>
          <pc:docMk/>
          <pc:sldMk cId="157880794" sldId="320"/>
        </pc:sldMkLst>
        <pc:spChg chg="mod">
          <ac:chgData name="Aistė Župerkaitė" userId="S::aiste.zuperkaite@codeacademylt.onmicrosoft.com::cbda233b-6598-49a0-a7bc-42a7fc6cf429" providerId="AD" clId="Web-{C063A201-1944-9EBB-6AE4-4C7E791EA31D}" dt="2021-09-30T15:58:14.404" v="1" actId="1076"/>
          <ac:spMkLst>
            <pc:docMk/>
            <pc:sldMk cId="157880794" sldId="320"/>
            <ac:spMk id="5" creationId="{C08BF5E3-398B-48DE-8624-BC32E4D672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142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9914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9899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9354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011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3130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7013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8239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8954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305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6408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3504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3585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8891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774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0908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3829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0861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142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098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3770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9185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255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112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1980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421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888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3370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9274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codepen.io/aistonija/pen/bGRzYw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www.freecodecamp.org/news/javascript-callback-functions-what-are-callbacks-in-js-and-how-to-use-them/"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forEach"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map"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codepen.io/aistonija/pen/dyREqbq"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includes"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filter"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codepen.io/aistonija/pen/XWgwPPB"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some"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every"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from"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of"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sort"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Reduce"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3273287" y="2618264"/>
            <a:ext cx="7778538" cy="2387601"/>
          </a:xfrm>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dirty="0"/>
              <a:t>Masyvų metodai ir </a:t>
            </a:r>
            <a:r>
              <a:rPr lang="lt-LT" sz="5200" dirty="0" err="1"/>
              <a:t>callback</a:t>
            </a:r>
            <a:r>
              <a:rPr lang="lt-LT" sz="5200" dirty="0"/>
              <a:t> funkcijos</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600" b="1"/>
            </a:lvl1pPr>
          </a:lstStyle>
          <a:p>
            <a:r>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pop, push, shift, unshift, length</a:t>
            </a:r>
            <a:endParaRPr lang="lt-LT" sz="1400" dirty="0"/>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Get your starter code copy from </a:t>
            </a:r>
            <a:r>
              <a:rPr lang="lt-LT" sz="1400" dirty="0">
                <a:hlinkClick r:id="rId4"/>
              </a:rPr>
              <a:t>this codepen</a:t>
            </a:r>
          </a:p>
          <a:p>
            <a:endParaRPr lang="lt-LT" sz="1400" dirty="0"/>
          </a:p>
          <a:p>
            <a:r>
              <a:rPr lang="lt-LT" sz="1400"/>
              <a:t>2 . You'll find 4 tasks to practice with logic and array methods.</a:t>
            </a:r>
            <a:endParaRPr lang="lt-LT" sz="1400" dirty="0"/>
          </a:p>
          <a:p>
            <a:endParaRPr lang="lt-LT" sz="1400" dirty="0"/>
          </a:p>
          <a:p>
            <a:endParaRPr lang="lt-LT" sz="1400" dirty="0"/>
          </a:p>
        </p:txBody>
      </p:sp>
    </p:spTree>
    <p:extLst>
      <p:ext uri="{BB962C8B-B14F-4D97-AF65-F5344CB8AC3E}">
        <p14:creationId xmlns:p14="http://schemas.microsoft.com/office/powerpoint/2010/main" val="9045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117701"/>
            <a:ext cx="10800900" cy="713581"/>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Paprasti Masyvų Metodai: </a:t>
            </a:r>
            <a:r>
              <a:rPr lang="lt-LT" sz="2850"/>
              <a:t>join ir toString</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dirty="0"/>
              <a:t>Sintaksė: </a:t>
            </a:r>
            <a:endParaRPr lang="en-US" dirty="0"/>
          </a:p>
          <a:p>
            <a:pPr marL="0" indent="0">
              <a:lnSpc>
                <a:spcPct val="114999"/>
              </a:lnSpc>
              <a:spcBef>
                <a:spcPts val="500"/>
              </a:spcBef>
            </a:pPr>
            <a:r>
              <a:rPr lang="lt-LT" i="1"/>
              <a:t>array.join(separator);</a:t>
            </a:r>
            <a:endParaRPr lang="lt-LT"/>
          </a:p>
          <a:p>
            <a:pPr marL="0" indent="0">
              <a:lnSpc>
                <a:spcPct val="114999"/>
              </a:lnSpc>
              <a:spcBef>
                <a:spcPts val="500"/>
              </a:spcBef>
            </a:pPr>
            <a:endParaRPr lang="lt-LT" i="1" dirty="0"/>
          </a:p>
          <a:p>
            <a:pPr marL="0" indent="0">
              <a:lnSpc>
                <a:spcPct val="114999"/>
              </a:lnSpc>
              <a:spcBef>
                <a:spcPts val="500"/>
              </a:spcBef>
            </a:pPr>
            <a:r>
              <a:rPr lang="lt-LT" i="1"/>
              <a:t>- metodas join sujungia masyve esančius elementus į stringą pagal paduotą atskyrimo būdą, pvz. Per tašką, šauktuką, dvitaškį ar kitokį simbolį. </a:t>
            </a:r>
            <a:endParaRPr lang="lt-LT" i="1" dirty="0"/>
          </a:p>
          <a:p>
            <a:pPr marL="0" indent="0">
              <a:lnSpc>
                <a:spcPct val="114999"/>
              </a:lnSpc>
              <a:spcBef>
                <a:spcPts val="500"/>
              </a:spcBef>
            </a:pPr>
            <a:r>
              <a:rPr lang="lt-LT" i="1"/>
              <a:t>- masyvą į stringą gali sujungti ir metodas array.toString(), tačiau negalima nurodyti kaip sujungti, ir rezultatas visada bus vertės atskirtos kableliais. </a:t>
            </a:r>
            <a:endParaRPr lang="lt-LT" i="1" dirty="0"/>
          </a:p>
          <a:p>
            <a:pPr marL="0" indent="0">
              <a:lnSpc>
                <a:spcPct val="114999"/>
              </a:lnSpc>
              <a:spcBef>
                <a:spcPts val="500"/>
              </a:spcBef>
            </a:pPr>
            <a:endParaRPr lang="lt-LT" i="1" dirty="0"/>
          </a:p>
          <a:p>
            <a:pPr marL="0" indent="0">
              <a:lnSpc>
                <a:spcPct val="114999"/>
              </a:lnSpc>
              <a:spcBef>
                <a:spcPts val="500"/>
              </a:spcBef>
            </a:pPr>
            <a:r>
              <a:rPr lang="lt-LT" i="1"/>
              <a:t>Pvz.:</a:t>
            </a:r>
            <a:endParaRPr lang="lt-LT" i="1" dirty="0"/>
          </a:p>
          <a:p>
            <a:pPr marL="0" indent="0">
              <a:lnSpc>
                <a:spcPct val="114999"/>
              </a:lnSpc>
              <a:spcBef>
                <a:spcPts val="500"/>
              </a:spcBef>
            </a:pPr>
            <a:r>
              <a:rPr lang="lt-LT"/>
              <a:t>let array = ['Du', 'gaideliai', 'baltus', 'zirnius', 'kule'];</a:t>
            </a:r>
            <a:endParaRPr lang="lt-LT" i="1"/>
          </a:p>
          <a:p>
            <a:pPr marL="0" indent="0">
              <a:lnSpc>
                <a:spcPct val="114999"/>
              </a:lnSpc>
              <a:spcBef>
                <a:spcPts val="500"/>
              </a:spcBef>
            </a:pPr>
            <a:r>
              <a:rPr lang="lt-LT"/>
              <a:t>let joined = array.join('-') // Du-gaideliai-baltus-zirnius-kule</a:t>
            </a:r>
            <a:endParaRPr lang="lt-LT" i="1"/>
          </a:p>
          <a:p>
            <a:pPr marL="0" indent="0"/>
            <a:r>
              <a:rPr lang="lt-LT"/>
              <a:t>joined = array.join(': ') // Du: gaideliai: baltus: zirnius: kule</a:t>
            </a:r>
            <a:endParaRPr lang="lt-LT" i="1"/>
          </a:p>
          <a:p>
            <a:pPr marL="0" indent="0"/>
            <a:r>
              <a:rPr lang="lt-LT"/>
              <a:t>joined = array.join('') // Dugaideliaibaltuszirniuskule</a:t>
            </a:r>
            <a:endParaRPr lang="lt-LT" i="1"/>
          </a:p>
          <a:p>
            <a:pPr marL="0" indent="0"/>
            <a:r>
              <a:rPr lang="lt-LT"/>
              <a:t>joined = array.join(' ') // Du gaideliai baltus zirnius kule</a:t>
            </a:r>
            <a:endParaRPr lang="lt-LT" i="1"/>
          </a:p>
          <a:p>
            <a:pPr marL="0" indent="0"/>
            <a:r>
              <a:rPr lang="lt-LT"/>
              <a:t>let stringified = array.toString() // Du,gaideliai,baltus,zirnius,kule</a:t>
            </a:r>
            <a:endParaRPr lang="lt-LT" i="1"/>
          </a:p>
          <a:p>
            <a:pPr marL="0" indent="0"/>
            <a:endParaRPr lang="lt-LT" dirty="0"/>
          </a:p>
          <a:p>
            <a:pPr marL="0" indent="0"/>
            <a:endParaRPr lang="lt-LT" dirty="0"/>
          </a:p>
          <a:p>
            <a:pPr marL="0" indent="0">
              <a:lnSpc>
                <a:spcPct val="114999"/>
              </a:lnSpc>
              <a:spcBef>
                <a:spcPts val="500"/>
              </a:spcBef>
            </a:pPr>
            <a:endParaRPr lang="lt-LT" dirty="0"/>
          </a:p>
          <a:p>
            <a:pPr marL="0" indent="0">
              <a:lnSpc>
                <a:spcPct val="114999"/>
              </a:lnSpc>
              <a:spcBef>
                <a:spcPts val="500"/>
              </a:spcBef>
            </a:pPr>
            <a:endParaRPr lang="lt-LT" dirty="0"/>
          </a:p>
          <a:p>
            <a:pPr marL="0" indent="0">
              <a:lnSpc>
                <a:spcPct val="114999"/>
              </a:lnSpc>
              <a:spcBef>
                <a:spcPts val="500"/>
              </a:spcBef>
            </a:pPr>
            <a:endParaRPr lang="lt-LT" i="1" dirty="0"/>
          </a:p>
          <a:p>
            <a:pPr marL="0" indent="0">
              <a:lnSpc>
                <a:spcPct val="114999"/>
              </a:lnSpc>
              <a:spcBef>
                <a:spcPts val="500"/>
              </a:spcBef>
            </a:pPr>
            <a:endParaRPr lang="en-US" dirty="0"/>
          </a:p>
          <a:p>
            <a:pPr marL="0" indent="0">
              <a:lnSpc>
                <a:spcPct val="114999"/>
              </a:lnSpc>
              <a:spcBef>
                <a:spcPts val="500"/>
              </a:spcBef>
            </a:pPr>
            <a:endParaRPr lang="lt-LT" i="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127885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117701"/>
            <a:ext cx="10800900" cy="713581"/>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Paprasti Masyvų Metodai: </a:t>
            </a:r>
            <a:r>
              <a:rPr lang="lt-LT" sz="2850" dirty="0" err="1"/>
              <a:t>splice</a:t>
            </a:r>
            <a:endParaRPr lang="lt-LT" sz="285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dirty="0"/>
              <a:t>Sintaksė: </a:t>
            </a:r>
            <a:endParaRPr lang="en-US" dirty="0"/>
          </a:p>
          <a:p>
            <a:pPr marL="0" indent="0">
              <a:lnSpc>
                <a:spcPct val="114999"/>
              </a:lnSpc>
              <a:spcBef>
                <a:spcPts val="500"/>
              </a:spcBef>
            </a:pPr>
            <a:r>
              <a:rPr lang="lt-LT" i="1" dirty="0" err="1"/>
              <a:t>array.splice</a:t>
            </a:r>
            <a:r>
              <a:rPr lang="lt-LT" i="1" dirty="0"/>
              <a:t>(</a:t>
            </a:r>
            <a:r>
              <a:rPr lang="lt-LT" i="1" dirty="0" err="1"/>
              <a:t>index</a:t>
            </a:r>
            <a:r>
              <a:rPr lang="lt-LT" i="1" dirty="0"/>
              <a:t>, </a:t>
            </a:r>
            <a:r>
              <a:rPr lang="lt-LT" i="1" dirty="0" err="1"/>
              <a:t>howmany</a:t>
            </a:r>
            <a:r>
              <a:rPr lang="lt-LT" i="1" dirty="0"/>
              <a:t>, item1, ....., </a:t>
            </a:r>
            <a:r>
              <a:rPr lang="lt-LT" i="1" dirty="0" err="1"/>
              <a:t>itemX</a:t>
            </a:r>
            <a:r>
              <a:rPr lang="lt-LT" i="1" dirty="0"/>
              <a:t>)</a:t>
            </a:r>
            <a:endParaRPr lang="en-US" i="1" dirty="0"/>
          </a:p>
          <a:p>
            <a:pPr marL="0" indent="0">
              <a:lnSpc>
                <a:spcPct val="114999"/>
              </a:lnSpc>
              <a:spcBef>
                <a:spcPts val="500"/>
              </a:spcBef>
            </a:pPr>
            <a:endParaRPr lang="lt-LT" i="1" dirty="0"/>
          </a:p>
          <a:p>
            <a:pPr marL="0" indent="0">
              <a:lnSpc>
                <a:spcPct val="114999"/>
              </a:lnSpc>
              <a:spcBef>
                <a:spcPts val="500"/>
              </a:spcBef>
            </a:pPr>
            <a:r>
              <a:rPr lang="lt-LT" dirty="0"/>
              <a:t>- Nurodoma indekso pozicija - </a:t>
            </a:r>
            <a:r>
              <a:rPr lang="lt-LT" dirty="0" err="1"/>
              <a:t>required</a:t>
            </a:r>
            <a:endParaRPr lang="lt-LT" i="1" dirty="0" err="1"/>
          </a:p>
          <a:p>
            <a:pPr marL="0" indent="0">
              <a:lnSpc>
                <a:spcPct val="114999"/>
              </a:lnSpc>
              <a:spcBef>
                <a:spcPts val="500"/>
              </a:spcBef>
            </a:pPr>
            <a:r>
              <a:rPr lang="lt-LT" dirty="0"/>
              <a:t>- Kiek lementų pašalinti - </a:t>
            </a:r>
            <a:r>
              <a:rPr lang="lt-LT" dirty="0" err="1"/>
              <a:t>optional</a:t>
            </a:r>
            <a:endParaRPr lang="lt-LT" dirty="0"/>
          </a:p>
          <a:p>
            <a:pPr marL="0" indent="0">
              <a:lnSpc>
                <a:spcPct val="114999"/>
              </a:lnSpc>
              <a:spcBef>
                <a:spcPts val="500"/>
              </a:spcBef>
            </a:pPr>
            <a:r>
              <a:rPr lang="lt-LT" dirty="0"/>
              <a:t>- Elementai, kuriuos pridėti vietoj pašalintų - </a:t>
            </a:r>
            <a:r>
              <a:rPr lang="lt-LT" dirty="0" err="1"/>
              <a:t>optional</a:t>
            </a:r>
            <a:endParaRPr lang="lt-LT" dirty="0"/>
          </a:p>
          <a:p>
            <a:pPr marL="0" indent="0">
              <a:lnSpc>
                <a:spcPct val="114999"/>
              </a:lnSpc>
              <a:spcBef>
                <a:spcPts val="500"/>
              </a:spcBef>
            </a:pPr>
            <a:r>
              <a:rPr lang="lt-LT" dirty="0"/>
              <a:t>Grąžinama pašalintų elementų masyvas (</a:t>
            </a:r>
            <a:r>
              <a:rPr lang="lt-LT" dirty="0" err="1"/>
              <a:t>array</a:t>
            </a:r>
            <a:r>
              <a:rPr lang="lt-LT" dirty="0"/>
              <a:t>).</a:t>
            </a:r>
          </a:p>
          <a:p>
            <a:pPr marL="0" indent="0">
              <a:lnSpc>
                <a:spcPct val="114999"/>
              </a:lnSpc>
              <a:spcBef>
                <a:spcPts val="500"/>
              </a:spcBef>
            </a:pPr>
            <a:endParaRPr lang="lt-LT" dirty="0"/>
          </a:p>
          <a:p>
            <a:pPr marL="0" indent="0">
              <a:lnSpc>
                <a:spcPct val="114999"/>
              </a:lnSpc>
              <a:spcBef>
                <a:spcPts val="500"/>
              </a:spcBef>
            </a:pPr>
            <a:r>
              <a:rPr lang="lt-LT" dirty="0"/>
              <a:t>Pvz.: (pašaliname 1 elementą viduryje):</a:t>
            </a:r>
            <a:endParaRPr lang="en-US" dirty="0"/>
          </a:p>
          <a:p>
            <a:pPr marL="0" indent="0">
              <a:lnSpc>
                <a:spcPct val="114999"/>
              </a:lnSpc>
              <a:spcBef>
                <a:spcPts val="500"/>
              </a:spcBef>
            </a:pPr>
            <a:r>
              <a:rPr lang="en-US" dirty="0"/>
              <a:t>let </a:t>
            </a:r>
            <a:r>
              <a:rPr lang="en-US" dirty="0" err="1"/>
              <a:t>arr</a:t>
            </a:r>
            <a:r>
              <a:rPr lang="en-US" dirty="0"/>
              <a:t> = ["I", "knowledge", "</a:t>
            </a:r>
            <a:r>
              <a:rPr lang="en-US" dirty="0" err="1"/>
              <a:t>Javascript</a:t>
            </a:r>
            <a:r>
              <a:rPr lang="en-US" dirty="0"/>
              <a:t>"];</a:t>
            </a:r>
          </a:p>
          <a:p>
            <a:pPr marL="0" indent="0">
              <a:lnSpc>
                <a:spcPct val="114999"/>
              </a:lnSpc>
              <a:spcBef>
                <a:spcPts val="500"/>
              </a:spcBef>
            </a:pPr>
            <a:r>
              <a:rPr lang="en-US" dirty="0"/>
              <a:t>let </a:t>
            </a:r>
            <a:r>
              <a:rPr lang="en-US" dirty="0" err="1"/>
              <a:t>whatsLeft</a:t>
            </a:r>
            <a:r>
              <a:rPr lang="en-US" dirty="0"/>
              <a:t> = </a:t>
            </a:r>
            <a:r>
              <a:rPr lang="en-US" dirty="0" err="1"/>
              <a:t>arr.splice</a:t>
            </a:r>
            <a:r>
              <a:rPr lang="en-US" dirty="0"/>
              <a:t>(1, 1, "like", "learning");</a:t>
            </a:r>
          </a:p>
          <a:p>
            <a:pPr marL="0" indent="0">
              <a:lnSpc>
                <a:spcPct val="114999"/>
              </a:lnSpc>
              <a:spcBef>
                <a:spcPts val="500"/>
              </a:spcBef>
            </a:pPr>
            <a:r>
              <a:rPr lang="en-US" dirty="0"/>
              <a:t>console.log(</a:t>
            </a:r>
            <a:r>
              <a:rPr lang="en-US" dirty="0" err="1"/>
              <a:t>arr</a:t>
            </a:r>
            <a:r>
              <a:rPr lang="en-US" dirty="0"/>
              <a:t>); // [ "I", "like", "learning", "</a:t>
            </a:r>
            <a:r>
              <a:rPr lang="en-US" dirty="0" err="1"/>
              <a:t>Javascript</a:t>
            </a:r>
            <a:r>
              <a:rPr lang="en-US" dirty="0"/>
              <a:t>" ]</a:t>
            </a:r>
            <a:endParaRPr lang="lt-LT" dirty="0"/>
          </a:p>
          <a:p>
            <a:pPr marL="0" indent="0">
              <a:lnSpc>
                <a:spcPct val="114999"/>
              </a:lnSpc>
              <a:spcBef>
                <a:spcPts val="500"/>
              </a:spcBef>
            </a:pPr>
            <a:r>
              <a:rPr lang="en-US" dirty="0"/>
              <a:t>console.log(</a:t>
            </a:r>
            <a:r>
              <a:rPr lang="en-US" dirty="0" err="1"/>
              <a:t>whatsLeft</a:t>
            </a:r>
            <a:r>
              <a:rPr lang="en-US" dirty="0"/>
              <a:t>); // [ "knowledge" ]</a:t>
            </a:r>
            <a:endParaRPr lang="lt-LT" dirty="0"/>
          </a:p>
          <a:p>
            <a:pPr marL="0" indent="0">
              <a:lnSpc>
                <a:spcPct val="114999"/>
              </a:lnSpc>
              <a:spcBef>
                <a:spcPts val="500"/>
              </a:spcBef>
            </a:pPr>
            <a:endParaRPr lang="en-US" dirty="0"/>
          </a:p>
          <a:p>
            <a:pPr marL="0" indent="0">
              <a:lnSpc>
                <a:spcPct val="114999"/>
              </a:lnSpc>
              <a:spcBef>
                <a:spcPts val="500"/>
              </a:spcBef>
            </a:pPr>
            <a:endParaRPr lang="lt-LT" i="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15788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splice</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nSpc>
                <a:spcPct val="114999"/>
              </a:lnSpc>
              <a:spcBef>
                <a:spcPts val="500"/>
              </a:spcBef>
            </a:pPr>
            <a:r>
              <a:rPr lang="lt-LT" sz="1400" dirty="0"/>
              <a:t>1. </a:t>
            </a:r>
            <a:r>
              <a:rPr lang="lt-LT" sz="1400"/>
              <a:t>Remove</a:t>
            </a:r>
            <a:r>
              <a:rPr lang="lt-LT" sz="1400" dirty="0"/>
              <a:t> </a:t>
            </a:r>
            <a:r>
              <a:rPr lang="lt-LT" sz="1400" err="1"/>
              <a:t>first</a:t>
            </a:r>
            <a:r>
              <a:rPr lang="lt-LT" sz="1400" dirty="0"/>
              <a:t> </a:t>
            </a:r>
            <a:r>
              <a:rPr lang="lt-LT" sz="1400" err="1"/>
              <a:t>three</a:t>
            </a:r>
            <a:r>
              <a:rPr lang="lt-LT" sz="1400" dirty="0"/>
              <a:t> </a:t>
            </a:r>
            <a:r>
              <a:rPr lang="lt-LT" sz="1400" err="1"/>
              <a:t>elements</a:t>
            </a:r>
            <a:r>
              <a:rPr lang="lt-LT" sz="1400" dirty="0"/>
              <a:t> </a:t>
            </a:r>
            <a:r>
              <a:rPr lang="lt-LT" sz="1400" err="1"/>
              <a:t>in</a:t>
            </a:r>
            <a:r>
              <a:rPr lang="lt-LT" sz="1400" dirty="0"/>
              <a:t> </a:t>
            </a:r>
            <a:r>
              <a:rPr lang="lt-LT" sz="1400" err="1"/>
              <a:t>array</a:t>
            </a:r>
            <a:r>
              <a:rPr lang="lt-LT" sz="1400" dirty="0"/>
              <a:t> </a:t>
            </a:r>
            <a:r>
              <a:rPr lang="lt-LT" sz="1400" err="1"/>
              <a:t>and</a:t>
            </a:r>
            <a:r>
              <a:rPr lang="lt-LT" sz="1400" dirty="0"/>
              <a:t> </a:t>
            </a:r>
            <a:r>
              <a:rPr lang="lt-LT" sz="1400" err="1"/>
              <a:t>replace</a:t>
            </a:r>
            <a:r>
              <a:rPr lang="lt-LT" sz="1400" dirty="0"/>
              <a:t> </a:t>
            </a:r>
            <a:r>
              <a:rPr lang="lt-LT" sz="1400" err="1"/>
              <a:t>them</a:t>
            </a:r>
            <a:r>
              <a:rPr lang="lt-LT" sz="1400" dirty="0"/>
              <a:t> </a:t>
            </a:r>
            <a:r>
              <a:rPr lang="lt-LT" sz="1400" err="1"/>
              <a:t>with</a:t>
            </a:r>
            <a:r>
              <a:rPr lang="lt-LT" sz="1400" dirty="0"/>
              <a:t> </a:t>
            </a:r>
            <a:r>
              <a:rPr lang="lt-LT" sz="1400" err="1"/>
              <a:t>other</a:t>
            </a:r>
            <a:r>
              <a:rPr lang="lt-LT" sz="1400" dirty="0"/>
              <a:t> </a:t>
            </a:r>
            <a:r>
              <a:rPr lang="lt-LT" sz="1400" err="1"/>
              <a:t>these</a:t>
            </a:r>
            <a:r>
              <a:rPr lang="lt-LT" sz="1400" dirty="0"/>
              <a:t> </a:t>
            </a:r>
            <a:r>
              <a:rPr lang="lt-LT" sz="1400" err="1"/>
              <a:t>items</a:t>
            </a:r>
            <a:r>
              <a:rPr lang="lt-LT" sz="1400" dirty="0"/>
              <a:t>: "</a:t>
            </a:r>
            <a:r>
              <a:rPr lang="lt-LT" sz="1400" err="1"/>
              <a:t>Lets</a:t>
            </a:r>
            <a:r>
              <a:rPr lang="lt-LT" sz="1400"/>
              <a:t>", "dance" and make one string of it:</a:t>
            </a:r>
            <a:endParaRPr lang="en-US" sz="1400" dirty="0"/>
          </a:p>
          <a:p>
            <a:pPr>
              <a:lnSpc>
                <a:spcPct val="114999"/>
              </a:lnSpc>
              <a:spcBef>
                <a:spcPts val="500"/>
              </a:spcBef>
            </a:pPr>
            <a:r>
              <a:rPr lang="lt-LT" sz="1400"/>
              <a:t>2. Save the removed items in variable</a:t>
            </a:r>
            <a:endParaRPr lang="lt-LT" sz="1400" dirty="0"/>
          </a:p>
          <a:p>
            <a:pPr>
              <a:lnSpc>
                <a:spcPct val="114999"/>
              </a:lnSpc>
              <a:spcBef>
                <a:spcPts val="500"/>
              </a:spcBef>
            </a:pPr>
            <a:endParaRPr lang="lt-LT" sz="1400" i="1" dirty="0"/>
          </a:p>
          <a:p>
            <a:pPr>
              <a:lnSpc>
                <a:spcPct val="114999"/>
              </a:lnSpc>
              <a:spcBef>
                <a:spcPts val="500"/>
              </a:spcBef>
            </a:pPr>
            <a:r>
              <a:rPr lang="lt-LT" sz="1400" i="1" dirty="0" err="1"/>
              <a:t>let</a:t>
            </a:r>
            <a:r>
              <a:rPr lang="lt-LT" sz="1400" i="1" dirty="0"/>
              <a:t> </a:t>
            </a:r>
            <a:r>
              <a:rPr lang="lt-LT" sz="1400" dirty="0" err="1"/>
              <a:t>arr</a:t>
            </a:r>
            <a:r>
              <a:rPr lang="lt-LT" sz="1400" dirty="0"/>
              <a:t> = ["I", "</a:t>
            </a:r>
            <a:r>
              <a:rPr lang="lt-LT" sz="1400" dirty="0" err="1"/>
              <a:t>study</a:t>
            </a:r>
            <a:r>
              <a:rPr lang="lt-LT" sz="1400" dirty="0"/>
              <a:t>", "JavaScript", "</a:t>
            </a:r>
            <a:r>
              <a:rPr lang="lt-LT" sz="1400" dirty="0" err="1"/>
              <a:t>right</a:t>
            </a:r>
            <a:r>
              <a:rPr lang="lt-LT" sz="1400" dirty="0"/>
              <a:t>", "</a:t>
            </a:r>
            <a:r>
              <a:rPr lang="lt-LT" sz="1400" dirty="0" err="1"/>
              <a:t>now</a:t>
            </a:r>
            <a:r>
              <a:rPr lang="lt-LT" sz="1400" dirty="0"/>
              <a:t>"];</a:t>
            </a:r>
            <a:endParaRPr lang="lt-LT" sz="1400" i="1" dirty="0"/>
          </a:p>
          <a:p>
            <a:pPr>
              <a:lnSpc>
                <a:spcPct val="114999"/>
              </a:lnSpc>
              <a:spcBef>
                <a:spcPts val="500"/>
              </a:spcBef>
            </a:pPr>
            <a:endParaRPr lang="lt-LT" sz="1400" i="1" dirty="0"/>
          </a:p>
          <a:p>
            <a:pPr>
              <a:lnSpc>
                <a:spcPct val="114999"/>
              </a:lnSpc>
              <a:spcBef>
                <a:spcPts val="500"/>
              </a:spcBef>
            </a:pPr>
            <a:endParaRPr lang="lt-LT" sz="1400" i="1" dirty="0"/>
          </a:p>
          <a:p>
            <a:endParaRPr lang="lt-LT" sz="1400" dirty="0"/>
          </a:p>
          <a:p>
            <a:endParaRPr lang="lt-LT" sz="1400" dirty="0"/>
          </a:p>
        </p:txBody>
      </p:sp>
    </p:spTree>
    <p:extLst>
      <p:ext uri="{BB962C8B-B14F-4D97-AF65-F5344CB8AC3E}">
        <p14:creationId xmlns:p14="http://schemas.microsoft.com/office/powerpoint/2010/main" val="687561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117701"/>
            <a:ext cx="10800900" cy="713581"/>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Paprasti Masyvų Metodai: </a:t>
            </a:r>
            <a:r>
              <a:rPr lang="lt-LT" sz="2850" dirty="0" err="1"/>
              <a:t>slice</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dirty="0"/>
              <a:t>Sintaksė: </a:t>
            </a:r>
            <a:r>
              <a:rPr lang="lt-LT" dirty="0" err="1"/>
              <a:t>arr.slice</a:t>
            </a:r>
            <a:r>
              <a:rPr lang="lt-LT" dirty="0"/>
              <a:t>([</a:t>
            </a:r>
            <a:r>
              <a:rPr lang="lt-LT" dirty="0" err="1"/>
              <a:t>start</a:t>
            </a:r>
            <a:r>
              <a:rPr lang="lt-LT" dirty="0"/>
              <a:t>], [</a:t>
            </a:r>
            <a:r>
              <a:rPr lang="lt-LT" dirty="0" err="1"/>
              <a:t>end</a:t>
            </a:r>
            <a:r>
              <a:rPr lang="lt-LT" dirty="0"/>
              <a:t>])</a:t>
            </a:r>
            <a:endParaRPr lang="en-US"/>
          </a:p>
          <a:p>
            <a:pPr marL="0" indent="0">
              <a:lnSpc>
                <a:spcPct val="114999"/>
              </a:lnSpc>
              <a:spcBef>
                <a:spcPts val="500"/>
              </a:spcBef>
            </a:pPr>
            <a:endParaRPr lang="en-US" dirty="0"/>
          </a:p>
          <a:p>
            <a:pPr marL="0" indent="0">
              <a:lnSpc>
                <a:spcPct val="114999"/>
              </a:lnSpc>
              <a:spcBef>
                <a:spcPts val="500"/>
              </a:spcBef>
            </a:pPr>
            <a:r>
              <a:rPr lang="lt-LT" dirty="0"/>
              <a:t>Grąžinama </a:t>
            </a:r>
            <a:r>
              <a:rPr lang="lt-LT" b="1" dirty="0"/>
              <a:t>naujas </a:t>
            </a:r>
            <a:r>
              <a:rPr lang="lt-LT" dirty="0"/>
              <a:t>masyvas (</a:t>
            </a:r>
            <a:r>
              <a:rPr lang="lt-LT" dirty="0" err="1"/>
              <a:t>array</a:t>
            </a:r>
            <a:r>
              <a:rPr lang="lt-LT" dirty="0"/>
              <a:t>), nukopijuojantis visus elementus nuo pradžios [</a:t>
            </a:r>
            <a:r>
              <a:rPr lang="lt-LT" dirty="0" err="1"/>
              <a:t>start</a:t>
            </a:r>
            <a:r>
              <a:rPr lang="lt-LT" dirty="0"/>
              <a:t>] iki pabaigos [</a:t>
            </a:r>
            <a:r>
              <a:rPr lang="lt-LT" dirty="0" err="1"/>
              <a:t>end</a:t>
            </a:r>
            <a:r>
              <a:rPr lang="lt-LT" dirty="0"/>
              <a:t>] (neįskaitant) pabaigos [</a:t>
            </a:r>
            <a:r>
              <a:rPr lang="lt-LT" dirty="0" err="1"/>
              <a:t>end</a:t>
            </a:r>
            <a:r>
              <a:rPr lang="lt-LT" dirty="0"/>
              <a:t>]);</a:t>
            </a:r>
            <a:endParaRPr lang="en-US" dirty="0"/>
          </a:p>
          <a:p>
            <a:pPr marL="0" indent="0">
              <a:lnSpc>
                <a:spcPct val="114999"/>
              </a:lnSpc>
              <a:spcBef>
                <a:spcPts val="0"/>
              </a:spcBef>
            </a:pPr>
            <a:endParaRPr lang="lt-LT" dirty="0"/>
          </a:p>
          <a:p>
            <a:pPr marL="0" indent="0">
              <a:lnSpc>
                <a:spcPct val="114999"/>
              </a:lnSpc>
              <a:spcBef>
                <a:spcPts val="500"/>
              </a:spcBef>
            </a:pPr>
            <a:r>
              <a:rPr lang="lt-LT" dirty="0"/>
              <a:t>Pvz.:</a:t>
            </a:r>
            <a:endParaRPr lang="en-US" dirty="0"/>
          </a:p>
          <a:p>
            <a:pPr marL="0" indent="0">
              <a:lnSpc>
                <a:spcPct val="114999"/>
              </a:lnSpc>
              <a:spcBef>
                <a:spcPts val="500"/>
              </a:spcBef>
            </a:pPr>
            <a:r>
              <a:rPr lang="lt-LT" dirty="0" err="1"/>
              <a:t>let</a:t>
            </a:r>
            <a:r>
              <a:rPr lang="lt-LT" dirty="0"/>
              <a:t> </a:t>
            </a:r>
            <a:r>
              <a:rPr lang="lt-LT" dirty="0" err="1"/>
              <a:t>arr</a:t>
            </a:r>
            <a:r>
              <a:rPr lang="lt-LT" dirty="0"/>
              <a:t> = ["t", "e", "s", "t"];</a:t>
            </a:r>
            <a:endParaRPr lang="en-US" dirty="0"/>
          </a:p>
          <a:p>
            <a:pPr marL="0" indent="0">
              <a:lnSpc>
                <a:spcPct val="114999"/>
              </a:lnSpc>
              <a:spcBef>
                <a:spcPts val="500"/>
              </a:spcBef>
            </a:pPr>
            <a:endParaRPr lang="en-US" dirty="0"/>
          </a:p>
          <a:p>
            <a:pPr marL="0" indent="0">
              <a:lnSpc>
                <a:spcPct val="114999"/>
              </a:lnSpc>
              <a:spcBef>
                <a:spcPts val="500"/>
              </a:spcBef>
            </a:pPr>
            <a:r>
              <a:rPr lang="lt-LT" dirty="0"/>
              <a:t>console.log(</a:t>
            </a:r>
            <a:r>
              <a:rPr lang="lt-LT" dirty="0" err="1"/>
              <a:t>arr.slice</a:t>
            </a:r>
            <a:r>
              <a:rPr lang="lt-LT" dirty="0"/>
              <a:t>(1, 3)); // e, s (</a:t>
            </a:r>
            <a:r>
              <a:rPr lang="lt-LT" dirty="0" err="1"/>
              <a:t>copy</a:t>
            </a:r>
            <a:r>
              <a:rPr lang="lt-LT" dirty="0"/>
              <a:t> </a:t>
            </a:r>
            <a:r>
              <a:rPr lang="lt-LT" dirty="0" err="1"/>
              <a:t>from</a:t>
            </a:r>
            <a:r>
              <a:rPr lang="lt-LT" dirty="0"/>
              <a:t> 1 to 3)</a:t>
            </a:r>
            <a:endParaRPr lang="en-US" dirty="0"/>
          </a:p>
          <a:p>
            <a:pPr marL="0" indent="0">
              <a:lnSpc>
                <a:spcPct val="114999"/>
              </a:lnSpc>
              <a:spcBef>
                <a:spcPts val="500"/>
              </a:spcBef>
            </a:pPr>
            <a:endParaRPr lang="en-US" dirty="0"/>
          </a:p>
          <a:p>
            <a:pPr marL="0" indent="0">
              <a:lnSpc>
                <a:spcPct val="114999"/>
              </a:lnSpc>
              <a:spcBef>
                <a:spcPts val="500"/>
              </a:spcBef>
            </a:pPr>
            <a:r>
              <a:rPr lang="lt-LT" dirty="0"/>
              <a:t>console.log(</a:t>
            </a:r>
            <a:r>
              <a:rPr lang="lt-LT" dirty="0" err="1"/>
              <a:t>arr.slice</a:t>
            </a:r>
            <a:r>
              <a:rPr lang="lt-LT" dirty="0"/>
              <a:t>(-2)); // s, t (</a:t>
            </a:r>
            <a:r>
              <a:rPr lang="lt-LT" dirty="0" err="1"/>
              <a:t>copy</a:t>
            </a:r>
            <a:r>
              <a:rPr lang="lt-LT" dirty="0"/>
              <a:t> </a:t>
            </a:r>
            <a:r>
              <a:rPr lang="lt-LT" dirty="0" err="1"/>
              <a:t>from</a:t>
            </a:r>
            <a:r>
              <a:rPr lang="lt-LT" dirty="0"/>
              <a:t> </a:t>
            </a:r>
            <a:r>
              <a:rPr lang="lt-LT" dirty="0" err="1"/>
              <a:t>end</a:t>
            </a:r>
            <a:r>
              <a:rPr lang="lt-LT" dirty="0"/>
              <a:t> </a:t>
            </a:r>
            <a:r>
              <a:rPr lang="lt-LT" dirty="0" err="1"/>
              <a:t>of</a:t>
            </a:r>
            <a:r>
              <a:rPr lang="lt-LT" dirty="0"/>
              <a:t> </a:t>
            </a:r>
            <a:r>
              <a:rPr lang="lt-LT" dirty="0" err="1"/>
              <a:t>an</a:t>
            </a:r>
            <a:r>
              <a:rPr lang="lt-LT" dirty="0"/>
              <a:t> </a:t>
            </a:r>
            <a:r>
              <a:rPr lang="lt-LT" dirty="0" err="1"/>
              <a:t>array</a:t>
            </a:r>
            <a:r>
              <a:rPr lang="lt-LT" dirty="0"/>
              <a:t> 2 </a:t>
            </a:r>
            <a:r>
              <a:rPr lang="lt-LT" dirty="0" err="1"/>
              <a:t>elements</a:t>
            </a:r>
            <a:r>
              <a:rPr lang="lt-LT" dirty="0"/>
              <a:t>)</a:t>
            </a:r>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147411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117701"/>
            <a:ext cx="10800900" cy="713581"/>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Paprasti Masyvų Metodai: </a:t>
            </a:r>
            <a:r>
              <a:rPr lang="lt-LT" sz="2850" dirty="0" err="1"/>
              <a:t>concat</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dirty="0"/>
              <a:t>Metodas </a:t>
            </a:r>
            <a:r>
              <a:rPr lang="lt-LT" dirty="0" err="1"/>
              <a:t>arr.concat</a:t>
            </a:r>
            <a:r>
              <a:rPr lang="lt-LT" dirty="0"/>
              <a:t> sukuria naują masyvą, kuriame yra kitų masyvų vertės ir papildomi elementai.</a:t>
            </a:r>
            <a:endParaRPr lang="en-US" dirty="0"/>
          </a:p>
          <a:p>
            <a:pPr marL="0" indent="0">
              <a:lnSpc>
                <a:spcPct val="114999"/>
              </a:lnSpc>
              <a:spcBef>
                <a:spcPts val="500"/>
              </a:spcBef>
            </a:pPr>
            <a:endParaRPr lang="en-US" dirty="0"/>
          </a:p>
          <a:p>
            <a:pPr marL="0" indent="0">
              <a:lnSpc>
                <a:spcPct val="114999"/>
              </a:lnSpc>
              <a:spcBef>
                <a:spcPts val="500"/>
              </a:spcBef>
            </a:pPr>
            <a:r>
              <a:rPr lang="lt-LT" dirty="0"/>
              <a:t>Sintaksė: </a:t>
            </a:r>
            <a:endParaRPr lang="en-US" dirty="0"/>
          </a:p>
          <a:p>
            <a:pPr marL="0" indent="0">
              <a:lnSpc>
                <a:spcPct val="114999"/>
              </a:lnSpc>
              <a:spcBef>
                <a:spcPts val="500"/>
              </a:spcBef>
            </a:pPr>
            <a:r>
              <a:rPr lang="lt-LT" i="1" dirty="0" err="1"/>
              <a:t>arr.concat</a:t>
            </a:r>
            <a:r>
              <a:rPr lang="lt-LT" i="1" dirty="0"/>
              <a:t>(arg1, arg2...)</a:t>
            </a:r>
            <a:endParaRPr lang="en-US" dirty="0"/>
          </a:p>
          <a:p>
            <a:pPr marL="0" indent="0">
              <a:lnSpc>
                <a:spcPct val="114999"/>
              </a:lnSpc>
              <a:spcBef>
                <a:spcPts val="500"/>
              </a:spcBef>
            </a:pPr>
            <a:endParaRPr lang="en-US" dirty="0"/>
          </a:p>
          <a:p>
            <a:pPr marL="0" indent="0">
              <a:lnSpc>
                <a:spcPct val="114999"/>
              </a:lnSpc>
              <a:spcBef>
                <a:spcPts val="500"/>
              </a:spcBef>
            </a:pPr>
            <a:r>
              <a:rPr lang="lt-LT" dirty="0"/>
              <a:t>Rezultatas yra naujas masyvas, kuriame yra elementai iš arg1, arg2 ir kt.</a:t>
            </a:r>
            <a:endParaRPr lang="en-US" dirty="0"/>
          </a:p>
          <a:p>
            <a:pPr marL="0" indent="0">
              <a:spcBef>
                <a:spcPts val="500"/>
              </a:spcBef>
              <a:spcAft>
                <a:spcPts val="500"/>
              </a:spcAft>
            </a:pPr>
            <a:endParaRPr lang="en-US" dirty="0"/>
          </a:p>
          <a:p>
            <a:pPr marL="0" indent="0">
              <a:spcBef>
                <a:spcPts val="500"/>
              </a:spcBef>
              <a:spcAft>
                <a:spcPts val="500"/>
              </a:spcAft>
            </a:pPr>
            <a:endParaRPr lang="en-US" dirty="0"/>
          </a:p>
          <a:p>
            <a:pPr marL="0" indent="0">
              <a:lnSpc>
                <a:spcPct val="114999"/>
              </a:lnSpc>
              <a:spcBef>
                <a:spcPts val="0"/>
              </a:spcBef>
            </a:pPr>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244632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concat</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nSpc>
                <a:spcPct val="114999"/>
              </a:lnSpc>
              <a:spcBef>
                <a:spcPts val="500"/>
              </a:spcBef>
            </a:pPr>
            <a:r>
              <a:rPr lang="lt-LT" sz="1400" dirty="0"/>
              <a:t>1. </a:t>
            </a:r>
            <a:r>
              <a:rPr lang="lt-LT" sz="1400" err="1"/>
              <a:t>using</a:t>
            </a:r>
            <a:r>
              <a:rPr lang="lt-LT" sz="1400" dirty="0"/>
              <a:t> </a:t>
            </a:r>
            <a:r>
              <a:rPr lang="lt-LT" sz="1400" err="1"/>
              <a:t>concat</a:t>
            </a:r>
            <a:r>
              <a:rPr lang="lt-LT" sz="1400" dirty="0"/>
              <a:t> </a:t>
            </a:r>
            <a:r>
              <a:rPr lang="lt-LT" sz="1400" err="1"/>
              <a:t>method</a:t>
            </a:r>
            <a:r>
              <a:rPr lang="lt-LT" sz="1400" dirty="0"/>
              <a:t>, </a:t>
            </a:r>
            <a:r>
              <a:rPr lang="lt-LT" sz="1400" err="1"/>
              <a:t>join</a:t>
            </a:r>
            <a:r>
              <a:rPr lang="lt-LT" sz="1400" dirty="0"/>
              <a:t> </a:t>
            </a:r>
            <a:r>
              <a:rPr lang="lt-LT" sz="1400" err="1"/>
              <a:t>two</a:t>
            </a:r>
            <a:r>
              <a:rPr lang="lt-LT" sz="1400" dirty="0"/>
              <a:t> </a:t>
            </a:r>
            <a:r>
              <a:rPr lang="lt-LT" sz="1400" err="1"/>
              <a:t>arrays</a:t>
            </a:r>
            <a:r>
              <a:rPr lang="lt-LT" sz="1400" dirty="0"/>
              <a:t>, also </a:t>
            </a:r>
            <a:r>
              <a:rPr lang="lt-LT" sz="1400" err="1"/>
              <a:t>add</a:t>
            </a:r>
            <a:r>
              <a:rPr lang="lt-LT" sz="1400" dirty="0"/>
              <a:t> </a:t>
            </a:r>
            <a:r>
              <a:rPr lang="lt-LT" sz="1400" err="1"/>
              <a:t>the</a:t>
            </a:r>
            <a:r>
              <a:rPr lang="lt-LT" sz="1400" dirty="0"/>
              <a:t> </a:t>
            </a:r>
            <a:r>
              <a:rPr lang="lt-LT" sz="1400"/>
              <a:t>string, number</a:t>
            </a:r>
            <a:r>
              <a:rPr lang="lt-LT" sz="1400" dirty="0"/>
              <a:t> </a:t>
            </a:r>
            <a:r>
              <a:rPr lang="lt-LT" sz="1400" err="1"/>
              <a:t>and</a:t>
            </a:r>
            <a:r>
              <a:rPr lang="lt-LT" sz="1400" dirty="0"/>
              <a:t> </a:t>
            </a:r>
            <a:r>
              <a:rPr lang="lt-LT" sz="1400" err="1"/>
              <a:t>object</a:t>
            </a:r>
            <a:r>
              <a:rPr lang="lt-LT" sz="1400" dirty="0"/>
              <a:t>.</a:t>
            </a:r>
          </a:p>
          <a:p>
            <a:pPr>
              <a:lnSpc>
                <a:spcPct val="114999"/>
              </a:lnSpc>
              <a:spcBef>
                <a:spcPts val="500"/>
              </a:spcBef>
            </a:pPr>
            <a:endParaRPr lang="lt-LT" sz="1400" dirty="0"/>
          </a:p>
          <a:p>
            <a:pPr>
              <a:lnSpc>
                <a:spcPct val="114999"/>
              </a:lnSpc>
              <a:spcBef>
                <a:spcPts val="500"/>
              </a:spcBef>
            </a:pPr>
            <a:r>
              <a:rPr lang="lt-LT" sz="1400" dirty="0" err="1"/>
              <a:t>let</a:t>
            </a:r>
            <a:r>
              <a:rPr lang="lt-LT" sz="1400" dirty="0"/>
              <a:t> </a:t>
            </a:r>
            <a:r>
              <a:rPr lang="lt-LT" sz="1400" dirty="0" err="1"/>
              <a:t>first</a:t>
            </a:r>
            <a:r>
              <a:rPr lang="lt-LT" sz="1400" dirty="0"/>
              <a:t> = ['</a:t>
            </a:r>
            <a:r>
              <a:rPr lang="lt-LT" sz="1400" dirty="0" err="1"/>
              <a:t>slice</a:t>
            </a:r>
            <a:r>
              <a:rPr lang="lt-LT" sz="1400" dirty="0"/>
              <a:t>', '</a:t>
            </a:r>
            <a:r>
              <a:rPr lang="lt-LT" sz="1400" dirty="0" err="1"/>
              <a:t>splice</a:t>
            </a:r>
            <a:r>
              <a:rPr lang="lt-LT" sz="1400" dirty="0"/>
              <a:t>', '</a:t>
            </a:r>
            <a:r>
              <a:rPr lang="lt-LT" sz="1400" dirty="0" err="1"/>
              <a:t>concat</a:t>
            </a:r>
            <a:r>
              <a:rPr lang="lt-LT" sz="1400" dirty="0"/>
              <a:t>'];</a:t>
            </a:r>
          </a:p>
          <a:p>
            <a:pPr>
              <a:lnSpc>
                <a:spcPct val="114999"/>
              </a:lnSpc>
              <a:spcBef>
                <a:spcPts val="500"/>
              </a:spcBef>
            </a:pPr>
            <a:r>
              <a:rPr lang="lt-LT" sz="1400" err="1"/>
              <a:t>let</a:t>
            </a:r>
            <a:r>
              <a:rPr lang="lt-LT" sz="1400" dirty="0"/>
              <a:t> </a:t>
            </a:r>
            <a:r>
              <a:rPr lang="lt-LT" sz="1400" err="1"/>
              <a:t>second</a:t>
            </a:r>
            <a:r>
              <a:rPr lang="lt-LT" sz="1400" dirty="0"/>
              <a:t> = ['</a:t>
            </a:r>
            <a:r>
              <a:rPr lang="lt-LT" sz="1400" err="1"/>
              <a:t>push</a:t>
            </a:r>
            <a:r>
              <a:rPr lang="lt-LT" sz="1400" dirty="0"/>
              <a:t>', '</a:t>
            </a:r>
            <a:r>
              <a:rPr lang="lt-LT" sz="1400" err="1"/>
              <a:t>pop</a:t>
            </a:r>
            <a:r>
              <a:rPr lang="lt-LT" sz="1400" dirty="0"/>
              <a:t>', '</a:t>
            </a:r>
            <a:r>
              <a:rPr lang="lt-LT" sz="1400" err="1"/>
              <a:t>shift</a:t>
            </a:r>
            <a:r>
              <a:rPr lang="lt-LT" sz="1400" dirty="0"/>
              <a:t>', '</a:t>
            </a:r>
            <a:r>
              <a:rPr lang="lt-LT" sz="1400" err="1"/>
              <a:t>unshift</a:t>
            </a:r>
            <a:r>
              <a:rPr lang="lt-LT" sz="1400" dirty="0"/>
              <a:t>']</a:t>
            </a:r>
          </a:p>
          <a:p>
            <a:pPr>
              <a:lnSpc>
                <a:spcPct val="114999"/>
              </a:lnSpc>
              <a:spcBef>
                <a:spcPts val="500"/>
              </a:spcBef>
            </a:pPr>
            <a:endParaRPr lang="lt-LT" sz="1400" dirty="0"/>
          </a:p>
          <a:p>
            <a:pPr>
              <a:lnSpc>
                <a:spcPct val="114999"/>
              </a:lnSpc>
              <a:spcBef>
                <a:spcPts val="500"/>
              </a:spcBef>
            </a:pPr>
            <a:r>
              <a:rPr lang="lt-LT" sz="1400" dirty="0"/>
              <a:t>'</a:t>
            </a:r>
            <a:r>
              <a:rPr lang="lt-LT" sz="1400" dirty="0" err="1"/>
              <a:t>length</a:t>
            </a:r>
            <a:r>
              <a:rPr lang="lt-LT" sz="1400" dirty="0"/>
              <a:t>', 7, {</a:t>
            </a:r>
            <a:r>
              <a:rPr lang="lt-LT" sz="1400" dirty="0" err="1"/>
              <a:t>subject</a:t>
            </a:r>
            <a:r>
              <a:rPr lang="lt-LT" sz="1400" dirty="0"/>
              <a:t>: '</a:t>
            </a:r>
            <a:r>
              <a:rPr lang="lt-LT" sz="1400" dirty="0" err="1"/>
              <a:t>methods</a:t>
            </a:r>
            <a:r>
              <a:rPr lang="lt-LT" sz="1400" dirty="0"/>
              <a:t>'}</a:t>
            </a:r>
          </a:p>
          <a:p>
            <a:pPr>
              <a:lnSpc>
                <a:spcPct val="114999"/>
              </a:lnSpc>
              <a:spcBef>
                <a:spcPts val="500"/>
              </a:spcBef>
            </a:pPr>
            <a:endParaRPr lang="lt-LT" sz="1400" dirty="0"/>
          </a:p>
          <a:p>
            <a:pPr>
              <a:lnSpc>
                <a:spcPct val="114999"/>
              </a:lnSpc>
              <a:spcBef>
                <a:spcPts val="500"/>
              </a:spcBef>
            </a:pPr>
            <a:r>
              <a:rPr lang="lt-LT" sz="1400" dirty="0"/>
              <a:t>2. </a:t>
            </a:r>
            <a:r>
              <a:rPr lang="lt-LT" sz="1400" dirty="0" err="1"/>
              <a:t>log</a:t>
            </a:r>
            <a:r>
              <a:rPr lang="lt-LT" sz="1400" dirty="0"/>
              <a:t> </a:t>
            </a:r>
            <a:r>
              <a:rPr lang="lt-LT" sz="1400" dirty="0" err="1"/>
              <a:t>the</a:t>
            </a:r>
            <a:r>
              <a:rPr lang="lt-LT" sz="1400" dirty="0"/>
              <a:t> </a:t>
            </a:r>
            <a:r>
              <a:rPr lang="lt-LT" sz="1400" dirty="0" err="1"/>
              <a:t>new</a:t>
            </a:r>
            <a:r>
              <a:rPr lang="lt-LT" sz="1400" dirty="0"/>
              <a:t> </a:t>
            </a:r>
            <a:r>
              <a:rPr lang="lt-LT" sz="1400" dirty="0" err="1"/>
              <a:t>array</a:t>
            </a:r>
            <a:r>
              <a:rPr lang="lt-LT" sz="1400" dirty="0"/>
              <a:t>.</a:t>
            </a:r>
          </a:p>
          <a:p>
            <a:pPr>
              <a:lnSpc>
                <a:spcPct val="114999"/>
              </a:lnSpc>
              <a:spcBef>
                <a:spcPts val="500"/>
              </a:spcBef>
            </a:pPr>
            <a:endParaRPr lang="lt-LT" sz="1400" dirty="0"/>
          </a:p>
          <a:p>
            <a:pPr>
              <a:lnSpc>
                <a:spcPct val="114999"/>
              </a:lnSpc>
              <a:spcBef>
                <a:spcPts val="500"/>
              </a:spcBef>
            </a:pPr>
            <a:endParaRPr lang="lt-LT" sz="1400" dirty="0"/>
          </a:p>
          <a:p>
            <a:endParaRPr lang="lt-LT" sz="1400" dirty="0"/>
          </a:p>
          <a:p>
            <a:endParaRPr lang="lt-LT" sz="1400" dirty="0"/>
          </a:p>
        </p:txBody>
      </p:sp>
    </p:spTree>
    <p:extLst>
      <p:ext uri="{BB962C8B-B14F-4D97-AF65-F5344CB8AC3E}">
        <p14:creationId xmlns:p14="http://schemas.microsoft.com/office/powerpoint/2010/main" val="363503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117701"/>
            <a:ext cx="10800900" cy="713581"/>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Paprasti Masyvų Metodai: </a:t>
            </a:r>
            <a:r>
              <a:rPr lang="lt-LT" sz="2850" dirty="0" err="1"/>
              <a:t>indexOf</a:t>
            </a:r>
            <a:r>
              <a:rPr lang="lt-LT" sz="2850" dirty="0"/>
              <a:t> / </a:t>
            </a:r>
            <a:r>
              <a:rPr lang="lt-LT" sz="2850" dirty="0" err="1"/>
              <a:t>lastIndexOf</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500"/>
              </a:spcBef>
            </a:pPr>
            <a:r>
              <a:rPr lang="lt-LT" dirty="0"/>
              <a:t>Sintaksė: </a:t>
            </a:r>
            <a:endParaRPr lang="en-US" dirty="0"/>
          </a:p>
          <a:p>
            <a:pPr marL="0" indent="0">
              <a:lnSpc>
                <a:spcPct val="114999"/>
              </a:lnSpc>
              <a:spcBef>
                <a:spcPts val="500"/>
              </a:spcBef>
            </a:pPr>
            <a:r>
              <a:rPr lang="lt-LT" dirty="0"/>
              <a:t>Kaip ir </a:t>
            </a:r>
            <a:r>
              <a:rPr lang="lt-LT" dirty="0" err="1"/>
              <a:t>stringo</a:t>
            </a:r>
            <a:r>
              <a:rPr lang="lt-LT" dirty="0"/>
              <a:t> metodas </a:t>
            </a:r>
            <a:r>
              <a:rPr lang="lt-LT" dirty="0" err="1"/>
              <a:t>indexOf</a:t>
            </a:r>
            <a:r>
              <a:rPr lang="lt-LT" dirty="0"/>
              <a:t>/</a:t>
            </a:r>
            <a:r>
              <a:rPr lang="lt-LT" dirty="0" err="1"/>
              <a:t>lastIndexOf</a:t>
            </a:r>
            <a:r>
              <a:rPr lang="lt-LT" dirty="0"/>
              <a:t> skliausteliuose paduodama reikšmė, kurios indekso mes ieškome</a:t>
            </a:r>
          </a:p>
          <a:p>
            <a:pPr marL="0" indent="0">
              <a:lnSpc>
                <a:spcPct val="114999"/>
              </a:lnSpc>
              <a:spcBef>
                <a:spcPts val="500"/>
              </a:spcBef>
            </a:pPr>
            <a:endParaRPr lang="lt-LT" dirty="0"/>
          </a:p>
          <a:p>
            <a:pPr marL="0" indent="0">
              <a:lnSpc>
                <a:spcPct val="114999"/>
              </a:lnSpc>
              <a:spcBef>
                <a:spcPts val="500"/>
              </a:spcBef>
            </a:pPr>
            <a:r>
              <a:rPr lang="lt-LT" dirty="0"/>
              <a:t>Pvz. Turime masyvą:</a:t>
            </a:r>
            <a:endParaRPr lang="en-US" dirty="0"/>
          </a:p>
          <a:p>
            <a:pPr marL="0" indent="0">
              <a:lnSpc>
                <a:spcPct val="114999"/>
              </a:lnSpc>
              <a:spcBef>
                <a:spcPts val="500"/>
              </a:spcBef>
            </a:pPr>
            <a:r>
              <a:rPr lang="lt-LT" i="1" dirty="0" err="1"/>
              <a:t>let</a:t>
            </a:r>
            <a:r>
              <a:rPr lang="lt-LT" i="1" dirty="0"/>
              <a:t> </a:t>
            </a:r>
            <a:r>
              <a:rPr lang="lt-LT" i="1" dirty="0" err="1"/>
              <a:t>arr</a:t>
            </a:r>
            <a:r>
              <a:rPr lang="lt-LT" i="1" dirty="0"/>
              <a:t> = [1, 0, </a:t>
            </a:r>
            <a:r>
              <a:rPr lang="lt-LT" i="1" dirty="0" err="1"/>
              <a:t>false</a:t>
            </a:r>
            <a:r>
              <a:rPr lang="lt-LT" i="1" dirty="0"/>
              <a:t>];</a:t>
            </a:r>
            <a:endParaRPr lang="en-US" dirty="0"/>
          </a:p>
          <a:p>
            <a:pPr marL="0" indent="0">
              <a:lnSpc>
                <a:spcPct val="114999"/>
              </a:lnSpc>
              <a:spcBef>
                <a:spcPts val="500"/>
              </a:spcBef>
            </a:pPr>
            <a:endParaRPr lang="en-US" dirty="0"/>
          </a:p>
          <a:p>
            <a:pPr marL="0" indent="0">
              <a:lnSpc>
                <a:spcPct val="114999"/>
              </a:lnSpc>
              <a:spcBef>
                <a:spcPts val="500"/>
              </a:spcBef>
            </a:pPr>
            <a:r>
              <a:rPr lang="lt-LT" i="1" dirty="0"/>
              <a:t>console.log( </a:t>
            </a:r>
            <a:r>
              <a:rPr lang="lt-LT" i="1" dirty="0" err="1"/>
              <a:t>arr.indexOf</a:t>
            </a:r>
            <a:r>
              <a:rPr lang="lt-LT" i="1" dirty="0"/>
              <a:t>(0) ); // 1</a:t>
            </a:r>
            <a:endParaRPr lang="en-US" dirty="0"/>
          </a:p>
          <a:p>
            <a:pPr marL="0" indent="0">
              <a:lnSpc>
                <a:spcPct val="114999"/>
              </a:lnSpc>
              <a:spcBef>
                <a:spcPts val="500"/>
              </a:spcBef>
            </a:pPr>
            <a:r>
              <a:rPr lang="lt-LT" i="1" dirty="0"/>
              <a:t>console.log( </a:t>
            </a:r>
            <a:r>
              <a:rPr lang="lt-LT" i="1" dirty="0" err="1"/>
              <a:t>arr.indexOf</a:t>
            </a:r>
            <a:r>
              <a:rPr lang="lt-LT" i="1" dirty="0"/>
              <a:t>(</a:t>
            </a:r>
            <a:r>
              <a:rPr lang="lt-LT" i="1" dirty="0" err="1"/>
              <a:t>false</a:t>
            </a:r>
            <a:r>
              <a:rPr lang="lt-LT" i="1" dirty="0"/>
              <a:t>) ); // 2</a:t>
            </a:r>
            <a:endParaRPr lang="en-US" dirty="0"/>
          </a:p>
          <a:p>
            <a:pPr marL="0" indent="0">
              <a:lnSpc>
                <a:spcPct val="114999"/>
              </a:lnSpc>
              <a:spcBef>
                <a:spcPts val="500"/>
              </a:spcBef>
            </a:pPr>
            <a:r>
              <a:rPr lang="lt-LT" i="1" dirty="0"/>
              <a:t>console.log( </a:t>
            </a:r>
            <a:r>
              <a:rPr lang="lt-LT" i="1" dirty="0" err="1"/>
              <a:t>arr.indexOf</a:t>
            </a:r>
            <a:r>
              <a:rPr lang="lt-LT" i="1" dirty="0"/>
              <a:t>(</a:t>
            </a:r>
            <a:r>
              <a:rPr lang="lt-LT" i="1" dirty="0" err="1"/>
              <a:t>null</a:t>
            </a:r>
            <a:r>
              <a:rPr lang="lt-LT" i="1" dirty="0"/>
              <a:t>) ); // -1</a:t>
            </a:r>
            <a:endParaRPr lang="en-US" dirty="0"/>
          </a:p>
          <a:p>
            <a:pPr marL="0" indent="0">
              <a:lnSpc>
                <a:spcPct val="114999"/>
              </a:lnSpc>
              <a:spcBef>
                <a:spcPts val="500"/>
              </a:spcBef>
            </a:pPr>
            <a:endParaRPr lang="en-US" dirty="0"/>
          </a:p>
          <a:p>
            <a:pPr marL="0" indent="0">
              <a:spcBef>
                <a:spcPts val="500"/>
              </a:spcBef>
              <a:spcAft>
                <a:spcPts val="500"/>
              </a:spcAft>
            </a:pPr>
            <a:endParaRPr lang="en-US" dirty="0"/>
          </a:p>
          <a:p>
            <a:pPr marL="0" indent="0">
              <a:lnSpc>
                <a:spcPct val="114999"/>
              </a:lnSpc>
              <a:spcBef>
                <a:spcPts val="0"/>
              </a:spcBef>
            </a:pPr>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3806401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117701"/>
            <a:ext cx="10800900" cy="713581"/>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Paprasti Masyvų Metodai: </a:t>
            </a:r>
            <a:r>
              <a:rPr lang="lt-LT" sz="2850" dirty="0" err="1"/>
              <a:t>includes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500"/>
              </a:spcBef>
            </a:pPr>
            <a:r>
              <a:rPr lang="lt-LT" dirty="0"/>
              <a:t>Sintaksė: </a:t>
            </a:r>
            <a:endParaRPr lang="en-US" dirty="0"/>
          </a:p>
          <a:p>
            <a:pPr marL="0" indent="0">
              <a:lnSpc>
                <a:spcPct val="114999"/>
              </a:lnSpc>
              <a:spcBef>
                <a:spcPts val="500"/>
              </a:spcBef>
            </a:pPr>
            <a:r>
              <a:rPr lang="lt-LT" dirty="0"/>
              <a:t>Kaip ir </a:t>
            </a:r>
            <a:r>
              <a:rPr lang="lt-LT" err="1"/>
              <a:t>stringo</a:t>
            </a:r>
            <a:r>
              <a:rPr lang="lt-LT" dirty="0"/>
              <a:t> metodas </a:t>
            </a:r>
            <a:r>
              <a:rPr lang="lt-LT" err="1"/>
              <a:t>includes</a:t>
            </a:r>
            <a:r>
              <a:rPr lang="lt-LT" dirty="0"/>
              <a:t> skliausteliuose paduodama reikšmė, kurios mes ieškome.</a:t>
            </a:r>
          </a:p>
          <a:p>
            <a:pPr marL="0" indent="0">
              <a:lnSpc>
                <a:spcPct val="114999"/>
              </a:lnSpc>
              <a:spcBef>
                <a:spcPts val="500"/>
              </a:spcBef>
            </a:pPr>
            <a:endParaRPr lang="lt-LT" dirty="0"/>
          </a:p>
          <a:p>
            <a:pPr marL="0" indent="0">
              <a:lnSpc>
                <a:spcPct val="114999"/>
              </a:lnSpc>
              <a:spcBef>
                <a:spcPts val="500"/>
              </a:spcBef>
            </a:pPr>
            <a:r>
              <a:rPr lang="lt-LT" dirty="0"/>
              <a:t>Pvz. Turime masyvą:</a:t>
            </a:r>
            <a:endParaRPr lang="en-US" dirty="0"/>
          </a:p>
          <a:p>
            <a:pPr marL="0" indent="0">
              <a:lnSpc>
                <a:spcPct val="114999"/>
              </a:lnSpc>
              <a:spcBef>
                <a:spcPts val="500"/>
              </a:spcBef>
            </a:pPr>
            <a:r>
              <a:rPr lang="lt-LT" i="1" err="1"/>
              <a:t>let</a:t>
            </a:r>
            <a:r>
              <a:rPr lang="lt-LT" i="1" dirty="0"/>
              <a:t> </a:t>
            </a:r>
            <a:r>
              <a:rPr lang="lt-LT" i="1" err="1"/>
              <a:t>arr</a:t>
            </a:r>
            <a:r>
              <a:rPr lang="lt-LT" i="1" dirty="0"/>
              <a:t> = [1, 0, </a:t>
            </a:r>
            <a:r>
              <a:rPr lang="lt-LT" i="1" err="1"/>
              <a:t>false</a:t>
            </a:r>
            <a:r>
              <a:rPr lang="lt-LT" i="1" dirty="0"/>
              <a:t>];</a:t>
            </a:r>
            <a:endParaRPr lang="en-US" dirty="0"/>
          </a:p>
          <a:p>
            <a:pPr marL="0" indent="0">
              <a:lnSpc>
                <a:spcPct val="114999"/>
              </a:lnSpc>
              <a:spcBef>
                <a:spcPts val="500"/>
              </a:spcBef>
            </a:pPr>
            <a:endParaRPr lang="en-US" dirty="0"/>
          </a:p>
          <a:p>
            <a:pPr marL="0" indent="0">
              <a:lnSpc>
                <a:spcPct val="114999"/>
              </a:lnSpc>
              <a:spcBef>
                <a:spcPts val="500"/>
              </a:spcBef>
            </a:pPr>
            <a:r>
              <a:rPr lang="lt-LT" i="1" dirty="0"/>
              <a:t>console.log( </a:t>
            </a:r>
            <a:r>
              <a:rPr lang="lt-LT" i="1"/>
              <a:t>arr.includes(true) ); // false</a:t>
            </a:r>
            <a:endParaRPr lang="lt-LT" err="1"/>
          </a:p>
          <a:p>
            <a:pPr marL="0" indent="0">
              <a:lnSpc>
                <a:spcPct val="114999"/>
              </a:lnSpc>
              <a:spcBef>
                <a:spcPts val="500"/>
              </a:spcBef>
            </a:pPr>
            <a:endParaRPr lang="lt-LT" i="1" dirty="0"/>
          </a:p>
          <a:p>
            <a:pPr marL="0" indent="0">
              <a:lnSpc>
                <a:spcPct val="114999"/>
              </a:lnSpc>
              <a:spcBef>
                <a:spcPts val="500"/>
              </a:spcBef>
            </a:pPr>
            <a:endParaRPr lang="en-US" dirty="0"/>
          </a:p>
          <a:p>
            <a:pPr marL="0" indent="0">
              <a:spcBef>
                <a:spcPts val="500"/>
              </a:spcBef>
              <a:spcAft>
                <a:spcPts val="500"/>
              </a:spcAft>
            </a:pPr>
            <a:endParaRPr lang="en-US" dirty="0"/>
          </a:p>
          <a:p>
            <a:pPr marL="0" indent="0">
              <a:lnSpc>
                <a:spcPct val="114999"/>
              </a:lnSpc>
              <a:spcBef>
                <a:spcPts val="0"/>
              </a:spcBef>
            </a:pPr>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34338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854293"/>
            <a:ext cx="7382998" cy="809000"/>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err="1"/>
              <a:t>Callback</a:t>
            </a:r>
            <a:r>
              <a:rPr lang="lt-LT" sz="2850" dirty="0"/>
              <a:t> </a:t>
            </a:r>
            <a:r>
              <a:rPr lang="lt-LT" sz="2850"/>
              <a:t>funkcijos</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callbacks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5366" y="1611527"/>
            <a:ext cx="7305476" cy="5057219"/>
          </a:xfrm>
          <a:prstGeom prst="rect">
            <a:avLst/>
          </a:prstGeom>
          <a:noFill/>
          <a:ln>
            <a:noFill/>
          </a:ln>
        </p:spPr>
        <p:txBody>
          <a:bodyPr spcFirstLastPara="1" wrap="square" lIns="91425" tIns="45700" rIns="91425" bIns="45700" anchor="t" anchorCtr="0">
            <a:normAutofit lnSpcReduction="10000"/>
          </a:bodyPr>
          <a:lstStyle/>
          <a:p>
            <a:pPr marL="0" indent="0">
              <a:lnSpc>
                <a:spcPct val="150000"/>
              </a:lnSpc>
              <a:spcBef>
                <a:spcPts val="0"/>
              </a:spcBef>
            </a:pPr>
            <a:r>
              <a:rPr lang="lt-LT" i="1"/>
              <a:t>1. button.addEventListener('click', </a:t>
            </a:r>
            <a:r>
              <a:rPr lang="lt-LT" b="1" i="1"/>
              <a:t>changeBackground</a:t>
            </a:r>
            <a:r>
              <a:rPr lang="lt-LT" i="1" dirty="0"/>
              <a:t>) </a:t>
            </a:r>
            <a:endParaRPr lang="lt-LT" dirty="0"/>
          </a:p>
          <a:p>
            <a:pPr marL="0" indent="0">
              <a:lnSpc>
                <a:spcPct val="150000"/>
              </a:lnSpc>
              <a:spcBef>
                <a:spcPts val="0"/>
              </a:spcBef>
            </a:pPr>
            <a:endParaRPr lang="lt-LT" i="1" dirty="0"/>
          </a:p>
          <a:p>
            <a:pPr marL="0" indent="0">
              <a:lnSpc>
                <a:spcPct val="150000"/>
              </a:lnSpc>
              <a:spcBef>
                <a:spcPts val="0"/>
              </a:spcBef>
            </a:pPr>
            <a:r>
              <a:rPr lang="lt-LT" i="1"/>
              <a:t>2. button.addEventListener('</a:t>
            </a:r>
            <a:r>
              <a:rPr lang="lt-LT" i="1" err="1"/>
              <a:t>click</a:t>
            </a:r>
            <a:r>
              <a:rPr lang="lt-LT" i="1" dirty="0"/>
              <a:t>', () =&gt; {</a:t>
            </a:r>
            <a:endParaRPr lang="en-US" i="1"/>
          </a:p>
          <a:p>
            <a:pPr marL="0" indent="0">
              <a:lnSpc>
                <a:spcPct val="150000"/>
              </a:lnSpc>
              <a:spcBef>
                <a:spcPts val="0"/>
              </a:spcBef>
            </a:pPr>
            <a:r>
              <a:rPr lang="lt-LT" i="1"/>
              <a:t>    document.body.style.backgroundColor = 'yellow';</a:t>
            </a:r>
            <a:endParaRPr lang="lt-LT" i="1" dirty="0"/>
          </a:p>
          <a:p>
            <a:pPr marL="0" indent="0">
              <a:lnSpc>
                <a:spcPct val="150000"/>
              </a:lnSpc>
              <a:spcBef>
                <a:spcPts val="0"/>
              </a:spcBef>
            </a:pPr>
            <a:r>
              <a:rPr lang="lt-LT" i="1" dirty="0"/>
              <a:t>}) </a:t>
            </a:r>
            <a:endParaRPr lang="en-US" i="1"/>
          </a:p>
          <a:p>
            <a:pPr marL="0" indent="0">
              <a:lnSpc>
                <a:spcPct val="150000"/>
              </a:lnSpc>
              <a:spcBef>
                <a:spcPts val="0"/>
              </a:spcBef>
            </a:pPr>
            <a:endParaRPr lang="lt-LT" i="1" dirty="0"/>
          </a:p>
          <a:p>
            <a:pPr marL="0" indent="0">
              <a:lnSpc>
                <a:spcPct val="150000"/>
              </a:lnSpc>
              <a:spcBef>
                <a:spcPts val="0"/>
              </a:spcBef>
            </a:pPr>
            <a:r>
              <a:rPr lang="en-US"/>
              <a:t>- callback funkcijų naudojimas užtikrina, kad tam tikras kodas pasileis tik tuomet, kuomet bus įvykdyta kita užduotis, pvz. Pirmiausia turi būti paspaustas mygtukas, kad pasileistų kita funkcija.</a:t>
            </a:r>
            <a:endParaRPr lang="lt-LT"/>
          </a:p>
          <a:p>
            <a:pPr marL="0" indent="0">
              <a:lnSpc>
                <a:spcPct val="150000"/>
              </a:lnSpc>
              <a:spcBef>
                <a:spcPts val="0"/>
              </a:spcBef>
            </a:pPr>
            <a:endParaRPr lang="lt-LT" dirty="0"/>
          </a:p>
          <a:p>
            <a:pPr marL="0" indent="0">
              <a:lnSpc>
                <a:spcPct val="150000"/>
              </a:lnSpc>
              <a:spcBef>
                <a:spcPts val="0"/>
              </a:spcBef>
            </a:pPr>
            <a:r>
              <a:rPr lang="lt-LT" dirty="0"/>
              <a:t>- pavyzdyje naudojama </a:t>
            </a:r>
            <a:r>
              <a:rPr lang="lt-LT" b="1" err="1"/>
              <a:t>changeBackground</a:t>
            </a:r>
            <a:r>
              <a:rPr lang="lt-LT" b="1" dirty="0"/>
              <a:t> </a:t>
            </a:r>
            <a:r>
              <a:rPr lang="lt-LT" dirty="0"/>
              <a:t>funkcija atlieka </a:t>
            </a:r>
            <a:r>
              <a:rPr lang="lt-LT" err="1"/>
              <a:t>callback</a:t>
            </a:r>
            <a:r>
              <a:rPr lang="lt-LT" dirty="0"/>
              <a:t> vaidmenį, todėl, kad </a:t>
            </a:r>
            <a:r>
              <a:rPr lang="lt-LT" err="1"/>
              <a:t>addEventListener</a:t>
            </a:r>
            <a:r>
              <a:rPr lang="lt-LT"/>
              <a:t>() taip pat yra funkcija, kuri tikisi dviejų parametrų - įvykio pavadinimo, ir funkcionalumo, kurį turi </a:t>
            </a:r>
            <a:r>
              <a:rPr lang="lt-LT" err="1"/>
              <a:t>atlitki</a:t>
            </a:r>
            <a:r>
              <a:rPr lang="lt-LT" dirty="0"/>
              <a:t> </a:t>
            </a:r>
            <a:r>
              <a:rPr lang="lt-LT" b="1"/>
              <a:t>tik įvykiui pasileidus</a:t>
            </a:r>
            <a:r>
              <a:rPr lang="lt-LT"/>
              <a:t>. </a:t>
            </a:r>
          </a:p>
          <a:p>
            <a:pPr marL="0" indent="0">
              <a:lnSpc>
                <a:spcPct val="150000"/>
              </a:lnSpc>
              <a:spcBef>
                <a:spcPts val="0"/>
              </a:spcBef>
            </a:pPr>
            <a:endParaRPr lang="lt-LT"/>
          </a:p>
          <a:p>
            <a:pPr marL="0" indent="0">
              <a:lnSpc>
                <a:spcPct val="150000"/>
              </a:lnSpc>
              <a:spcBef>
                <a:spcPts val="0"/>
              </a:spcBef>
            </a:pPr>
            <a:r>
              <a:rPr lang="lt-LT"/>
              <a:t>- Galima sukurti ir savo funkcijas, kurios į parametrus priims kitą funkciją;</a:t>
            </a:r>
          </a:p>
          <a:p>
            <a:pPr marL="0" indent="0">
              <a:lnSpc>
                <a:spcPct val="150000"/>
              </a:lnSpc>
              <a:spcBef>
                <a:spcPts val="0"/>
              </a:spcBef>
            </a:pPr>
            <a:r>
              <a:rPr lang="lt-LT" dirty="0"/>
              <a:t>- </a:t>
            </a:r>
            <a:r>
              <a:rPr lang="lt-LT" err="1"/>
              <a:t>Javascript</a:t>
            </a:r>
            <a:r>
              <a:rPr lang="lt-LT" dirty="0"/>
              <a:t> turi daug metodų (funkcijų), kurie reikalauja </a:t>
            </a:r>
            <a:r>
              <a:rPr lang="lt-LT" err="1"/>
              <a:t>callback</a:t>
            </a:r>
            <a:r>
              <a:rPr lang="lt-LT" dirty="0"/>
              <a:t> funkcijų.</a:t>
            </a:r>
            <a:endParaRPr lang="lt-LT"/>
          </a:p>
          <a:p>
            <a:pPr marL="0" indent="0">
              <a:lnSpc>
                <a:spcPct val="150000"/>
              </a:lnSpc>
              <a:spcBef>
                <a:spcPts val="0"/>
              </a:spcBef>
              <a:buSzPts val="1100"/>
            </a:pPr>
            <a:endParaRPr lang="en-US" dirty="0"/>
          </a:p>
          <a:p>
            <a:pPr marL="0" indent="0" algn="r">
              <a:lnSpc>
                <a:spcPct val="150000"/>
              </a:lnSpc>
              <a:spcBef>
                <a:spcPts val="0"/>
              </a:spcBef>
              <a:buSzPts val="1100"/>
            </a:pPr>
            <a:r>
              <a:rPr lang="en-US" dirty="0">
                <a:hlinkClick r:id="rId3"/>
              </a:rPr>
              <a:t>Daugiau apie callback funkcijas</a:t>
            </a:r>
            <a:endParaRPr lang="en-US" dirty="0"/>
          </a:p>
        </p:txBody>
      </p:sp>
      <p:pic>
        <p:nvPicPr>
          <p:cNvPr id="3" name="Picture 3">
            <a:extLst>
              <a:ext uri="{FF2B5EF4-FFF2-40B4-BE49-F238E27FC236}">
                <a16:creationId xmlns:a16="http://schemas.microsoft.com/office/drawing/2014/main" id="{51D5824F-F39C-4096-8D6C-79CE4C547CFB}"/>
              </a:ext>
            </a:extLst>
          </p:cNvPr>
          <p:cNvPicPr>
            <a:picLocks noChangeAspect="1"/>
          </p:cNvPicPr>
          <p:nvPr/>
        </p:nvPicPr>
        <p:blipFill>
          <a:blip r:embed="rId4"/>
          <a:stretch>
            <a:fillRect/>
          </a:stretch>
        </p:blipFill>
        <p:spPr>
          <a:xfrm>
            <a:off x="7810787" y="459509"/>
            <a:ext cx="2896774" cy="6036612"/>
          </a:xfrm>
          <a:prstGeom prst="rect">
            <a:avLst/>
          </a:prstGeom>
        </p:spPr>
      </p:pic>
    </p:spTree>
    <p:extLst>
      <p:ext uri="{BB962C8B-B14F-4D97-AF65-F5344CB8AC3E}">
        <p14:creationId xmlns:p14="http://schemas.microsoft.com/office/powerpoint/2010/main" val="30798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4361129"/>
            <a:ext cx="527479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dirty="0"/>
              <a:t>Kas yra </a:t>
            </a:r>
            <a:r>
              <a:rPr lang="lt-LT" sz="1800" err="1"/>
              <a:t>callback</a:t>
            </a:r>
            <a:r>
              <a:rPr lang="lt-LT" sz="1800"/>
              <a:t> funkcijos ir kur jos naudojamos</a:t>
            </a:r>
          </a:p>
        </p:txBody>
      </p:sp>
      <p:sp>
        <p:nvSpPr>
          <p:cNvPr id="114" name="Google Shape;114;gc8177118b2_0_0"/>
          <p:cNvSpPr/>
          <p:nvPr/>
        </p:nvSpPr>
        <p:spPr>
          <a:xfrm>
            <a:off x="444105" y="5207268"/>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02</a:t>
            </a:r>
            <a:endParaRPr sz="1400" b="0" i="0" u="none" strike="noStrike" cap="none">
              <a:solidFill>
                <a:srgbClr val="000000"/>
              </a:solidFill>
              <a:latin typeface="Arial"/>
              <a:ea typeface="Arial"/>
              <a:cs typeface="Arial"/>
              <a:sym typeface="Arial"/>
            </a:endParaRPr>
          </a:p>
        </p:txBody>
      </p:sp>
      <p:sp>
        <p:nvSpPr>
          <p:cNvPr id="6" name="Google Shape;114;gc8177118b2_0_0">
            <a:extLst>
              <a:ext uri="{FF2B5EF4-FFF2-40B4-BE49-F238E27FC236}">
                <a16:creationId xmlns:a16="http://schemas.microsoft.com/office/drawing/2014/main" id="{6AD77D43-E028-41CD-AC07-EB370F673F66}"/>
              </a:ext>
            </a:extLst>
          </p:cNvPr>
          <p:cNvSpPr/>
          <p:nvPr/>
        </p:nvSpPr>
        <p:spPr>
          <a:xfrm>
            <a:off x="444105" y="4199804"/>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03</a:t>
            </a:r>
            <a:endParaRPr sz="1400" b="0" i="0" u="none" strike="noStrike" cap="none">
              <a:solidFill>
                <a:srgbClr val="000000"/>
              </a:solidFill>
              <a:latin typeface="Arial"/>
              <a:ea typeface="Arial"/>
              <a:cs typeface="Arial"/>
              <a:sym typeface="Arial"/>
            </a:endParaRPr>
          </a:p>
        </p:txBody>
      </p:sp>
      <p:sp>
        <p:nvSpPr>
          <p:cNvPr id="2" name="Google Shape;113;gc8177118b2_0_0">
            <a:extLst>
              <a:ext uri="{FF2B5EF4-FFF2-40B4-BE49-F238E27FC236}">
                <a16:creationId xmlns:a16="http://schemas.microsoft.com/office/drawing/2014/main" id="{7FEBA6CE-FB27-466A-8A19-FAAFA1998716}"/>
              </a:ext>
            </a:extLst>
          </p:cNvPr>
          <p:cNvSpPr txBox="1">
            <a:spLocks/>
          </p:cNvSpPr>
          <p:nvPr/>
        </p:nvSpPr>
        <p:spPr>
          <a:xfrm>
            <a:off x="1350593" y="5365176"/>
            <a:ext cx="5278914" cy="409800"/>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pPr>
            <a:r>
              <a:rPr lang="lt-LT" sz="1800"/>
              <a:t>Kokie yra kompleksiniai masyvų metodai</a:t>
            </a:r>
          </a:p>
        </p:txBody>
      </p:sp>
      <p:sp>
        <p:nvSpPr>
          <p:cNvPr id="8" name="Google Shape;114;gc8177118b2_0_0">
            <a:extLst>
              <a:ext uri="{FF2B5EF4-FFF2-40B4-BE49-F238E27FC236}">
                <a16:creationId xmlns:a16="http://schemas.microsoft.com/office/drawing/2014/main" id="{FA4C5B21-DF8C-44DE-9A82-7F41141ADA75}"/>
              </a:ext>
            </a:extLst>
          </p:cNvPr>
          <p:cNvSpPr/>
          <p:nvPr/>
        </p:nvSpPr>
        <p:spPr>
          <a:xfrm>
            <a:off x="444104" y="3193409"/>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01</a:t>
            </a:r>
            <a:endParaRPr sz="1400" b="0" i="0" u="none" strike="noStrike" cap="none">
              <a:solidFill>
                <a:srgbClr val="000000"/>
              </a:solidFill>
              <a:latin typeface="Arial"/>
              <a:ea typeface="Arial"/>
              <a:cs typeface="Arial"/>
              <a:sym typeface="Arial"/>
            </a:endParaRPr>
          </a:p>
        </p:txBody>
      </p:sp>
      <p:sp>
        <p:nvSpPr>
          <p:cNvPr id="3" name="Google Shape;113;gc8177118b2_0_0">
            <a:extLst>
              <a:ext uri="{FF2B5EF4-FFF2-40B4-BE49-F238E27FC236}">
                <a16:creationId xmlns:a16="http://schemas.microsoft.com/office/drawing/2014/main" id="{21AA82DA-0DED-4698-807E-A5F144E04A91}"/>
              </a:ext>
            </a:extLst>
          </p:cNvPr>
          <p:cNvSpPr txBox="1">
            <a:spLocks/>
          </p:cNvSpPr>
          <p:nvPr/>
        </p:nvSpPr>
        <p:spPr>
          <a:xfrm>
            <a:off x="1353261" y="3352386"/>
            <a:ext cx="5274790" cy="409800"/>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buSzPts val="1100"/>
            </a:pPr>
            <a:r>
              <a:rPr lang="lt-LT" sz="1800"/>
              <a:t>Kokie yra paprastieji masyvų metodai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callback</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b="1"/>
              <a:t>Jazzify accords array</a:t>
            </a:r>
            <a:endParaRPr lang="en-US"/>
          </a:p>
          <a:p>
            <a:endParaRPr lang="lt-LT"/>
          </a:p>
          <a:p>
            <a:r>
              <a:rPr lang="lt-LT" sz="1400"/>
              <a:t>- Write callback function, and core function. </a:t>
            </a:r>
            <a:endParaRPr lang="lt-LT"/>
          </a:p>
          <a:p>
            <a:endParaRPr lang="lt-LT"/>
          </a:p>
          <a:p>
            <a:r>
              <a:rPr lang="lt-LT" sz="1400"/>
              <a:t>// core function will go through test array and return the result</a:t>
            </a:r>
            <a:endParaRPr lang="lt-LT"/>
          </a:p>
          <a:p>
            <a:r>
              <a:rPr lang="lt-LT" sz="1400"/>
              <a:t>// callback function should be applied to each element in array</a:t>
            </a:r>
            <a:endParaRPr lang="lt-LT"/>
          </a:p>
          <a:p>
            <a:endParaRPr lang="lt-LT"/>
          </a:p>
          <a:p>
            <a:r>
              <a:rPr lang="lt-LT" sz="1400"/>
              <a:t>// your goal is to add 7 to each accord. If accord is already with 7 you need to ignore it</a:t>
            </a:r>
            <a:endParaRPr lang="lt-LT"/>
          </a:p>
          <a:p>
            <a:endParaRPr lang="lt-LT"/>
          </a:p>
          <a:p>
            <a:r>
              <a:rPr lang="lt-LT" sz="1400"/>
              <a:t>   Test array    ➞   Expected Result</a:t>
            </a:r>
          </a:p>
          <a:p>
            <a:endParaRPr lang="lt-LT" sz="1400" dirty="0"/>
          </a:p>
          <a:p>
            <a:r>
              <a:rPr lang="lt-LT" sz="1400" dirty="0"/>
              <a:t> ["G", "F", "C"] ➞ ["G7", "F7", "C7"]</a:t>
            </a:r>
            <a:endParaRPr lang="lt-LT" dirty="0"/>
          </a:p>
          <a:p>
            <a:endParaRPr lang="lt-LT" sz="1400" dirty="0"/>
          </a:p>
          <a:p>
            <a:r>
              <a:rPr lang="lt-LT" sz="1400"/>
              <a:t> ["Dm", "G7", "E", "A"] ➞ ["Dm7", "G7", "E7", "A7"]</a:t>
            </a:r>
            <a:endParaRPr lang="lt-LT"/>
          </a:p>
          <a:p>
            <a:endParaRPr lang="lt-LT" sz="1400" dirty="0"/>
          </a:p>
          <a:p>
            <a:pPr>
              <a:lnSpc>
                <a:spcPct val="114999"/>
              </a:lnSpc>
              <a:spcBef>
                <a:spcPts val="500"/>
              </a:spcBef>
            </a:pPr>
            <a:r>
              <a:rPr lang="lt-LT" sz="1400" dirty="0"/>
              <a:t> ["F", "E", "A7", "Ab7", "Gm7", "C7"] ➞ ["F7", "E7", "A7", "Ab7", "Gm7", "C7"]</a:t>
            </a:r>
            <a:endParaRPr lang="en-US" dirty="0"/>
          </a:p>
          <a:p>
            <a:pPr>
              <a:lnSpc>
                <a:spcPct val="114999"/>
              </a:lnSpc>
              <a:spcBef>
                <a:spcPts val="500"/>
              </a:spcBef>
            </a:pPr>
            <a:endParaRPr lang="lt-LT" sz="1400" dirty="0"/>
          </a:p>
          <a:p>
            <a:endParaRPr lang="lt-LT" sz="1400" dirty="0"/>
          </a:p>
          <a:p>
            <a:endParaRPr lang="lt-LT" sz="1400" dirty="0"/>
          </a:p>
        </p:txBody>
      </p:sp>
    </p:spTree>
    <p:extLst>
      <p:ext uri="{BB962C8B-B14F-4D97-AF65-F5344CB8AC3E}">
        <p14:creationId xmlns:p14="http://schemas.microsoft.com/office/powerpoint/2010/main" val="3826204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1. </a:t>
            </a:r>
            <a:r>
              <a:rPr lang="lt-LT" b="1" u="sng" dirty="0">
                <a:solidFill>
                  <a:srgbClr val="0097A7"/>
                </a:solidFill>
                <a:hlinkClick r:id="rId3"/>
              </a:rPr>
              <a:t>forEach</a:t>
            </a:r>
            <a:r>
              <a:rPr lang="lt-LT" b="1" u="sng" dirty="0">
                <a:solidFill>
                  <a:srgbClr val="0097A7"/>
                </a:solidFill>
                <a:hlinkClick r:id="rId3">
                  <a:extLst>
                    <a:ext uri="{A12FA001-AC4F-418D-AE19-62706E023703}">
                      <ahyp:hlinkClr xmlns:ahyp="http://schemas.microsoft.com/office/drawing/2018/hyperlinkcolor" val="tx"/>
                    </a:ext>
                  </a:extLst>
                </a:hlinkClick>
              </a:rPr>
              <a:t>()</a:t>
            </a:r>
            <a:endParaRPr lang="en-US" dirty="0"/>
          </a:p>
          <a:p>
            <a:pPr marL="0" indent="0">
              <a:spcBef>
                <a:spcPts val="500"/>
              </a:spcBef>
            </a:pPr>
            <a:endParaRPr lang="en-US" dirty="0"/>
          </a:p>
          <a:p>
            <a:pPr marL="0" indent="0">
              <a:spcBef>
                <a:spcPts val="500"/>
              </a:spcBef>
            </a:pPr>
            <a:r>
              <a:rPr lang="lt-LT"/>
              <a:t>Šis metodas gali padėti pasiekti masyvo elementus.</a:t>
            </a:r>
            <a:endParaRPr lang="en-US"/>
          </a:p>
          <a:p>
            <a:pPr marL="0" indent="0">
              <a:spcBef>
                <a:spcPts val="500"/>
              </a:spcBef>
            </a:pPr>
            <a:r>
              <a:rPr lang="lt-LT" i="1" dirty="0" err="1"/>
              <a:t>const</a:t>
            </a:r>
            <a:r>
              <a:rPr lang="lt-LT" i="1" dirty="0"/>
              <a:t> </a:t>
            </a:r>
            <a:r>
              <a:rPr lang="lt-LT" i="1" dirty="0" err="1"/>
              <a:t>arr</a:t>
            </a:r>
            <a:r>
              <a:rPr lang="lt-LT" i="1" dirty="0"/>
              <a:t> = [1, 2, 3, 4, 5, 6];</a:t>
            </a:r>
            <a:endParaRPr lang="en-US" dirty="0"/>
          </a:p>
          <a:p>
            <a:pPr marL="0" indent="0">
              <a:spcBef>
                <a:spcPts val="500"/>
              </a:spcBef>
            </a:pPr>
            <a:endParaRPr lang="lt-LT" i="1" dirty="0"/>
          </a:p>
          <a:p>
            <a:pPr marL="0" indent="0">
              <a:spcBef>
                <a:spcPts val="500"/>
              </a:spcBef>
            </a:pPr>
            <a:r>
              <a:rPr lang="en-US"/>
              <a:t>1. būdas, funkcionalumą apsirašome metodo viduje</a:t>
            </a:r>
            <a:endParaRPr lang="en-US" dirty="0"/>
          </a:p>
          <a:p>
            <a:pPr marL="0" indent="0">
              <a:spcBef>
                <a:spcPts val="500"/>
              </a:spcBef>
            </a:pPr>
            <a:r>
              <a:rPr lang="lt-LT" i="1"/>
              <a:t>arr.forEach(value </a:t>
            </a:r>
            <a:r>
              <a:rPr lang="lt-LT" i="1" dirty="0"/>
              <a:t>=&gt; {</a:t>
            </a:r>
            <a:endParaRPr lang="en-US" dirty="0"/>
          </a:p>
          <a:p>
            <a:pPr marL="0" indent="0">
              <a:spcBef>
                <a:spcPts val="500"/>
              </a:spcBef>
            </a:pPr>
            <a:r>
              <a:rPr lang="lt-LT" i="1"/>
              <a:t>    console.log(value); // </a:t>
            </a:r>
            <a:r>
              <a:rPr lang="lt-LT" i="1" err="1"/>
              <a:t>output</a:t>
            </a:r>
            <a:r>
              <a:rPr lang="lt-LT" i="1" dirty="0"/>
              <a:t>: 1 2 3 4 5 6</a:t>
            </a:r>
            <a:endParaRPr lang="en-US" dirty="0"/>
          </a:p>
          <a:p>
            <a:pPr marL="0" indent="0">
              <a:spcBef>
                <a:spcPts val="500"/>
              </a:spcBef>
            </a:pPr>
            <a:r>
              <a:rPr lang="lt-LT" i="1" dirty="0"/>
              <a:t>});</a:t>
            </a:r>
          </a:p>
          <a:p>
            <a:pPr marL="0" indent="0">
              <a:spcBef>
                <a:spcPts val="500"/>
              </a:spcBef>
            </a:pPr>
            <a:endParaRPr lang="lt-LT" i="1" dirty="0"/>
          </a:p>
          <a:p>
            <a:pPr marL="0" indent="0">
              <a:spcBef>
                <a:spcPts val="500"/>
              </a:spcBef>
            </a:pPr>
            <a:r>
              <a:rPr lang="lt-LT" i="1"/>
              <a:t>2. būdas, pasirašome funkciją, kurią perduosime metodui vykdyti.</a:t>
            </a:r>
            <a:endParaRPr lang="lt-LT" i="1" dirty="0"/>
          </a:p>
          <a:p>
            <a:pPr marL="0" indent="0">
              <a:spcBef>
                <a:spcPts val="500"/>
              </a:spcBef>
            </a:pPr>
            <a:r>
              <a:rPr lang="lt-LT" i="1" dirty="0" err="1"/>
              <a:t>const</a:t>
            </a:r>
            <a:r>
              <a:rPr lang="lt-LT" i="1" dirty="0"/>
              <a:t> </a:t>
            </a:r>
            <a:r>
              <a:rPr lang="lt-LT" b="1" i="1" dirty="0" err="1"/>
              <a:t>consoleItems</a:t>
            </a:r>
            <a:r>
              <a:rPr lang="lt-LT" b="1" i="1" dirty="0"/>
              <a:t> </a:t>
            </a:r>
            <a:r>
              <a:rPr lang="lt-LT" i="1" dirty="0"/>
              <a:t>= (</a:t>
            </a:r>
            <a:r>
              <a:rPr lang="lt-LT" i="1" dirty="0" err="1"/>
              <a:t>item</a:t>
            </a:r>
            <a:r>
              <a:rPr lang="lt-LT" i="1" dirty="0"/>
              <a:t>) =&gt; console.log(</a:t>
            </a:r>
            <a:r>
              <a:rPr lang="lt-LT" i="1" dirty="0" err="1"/>
              <a:t>item</a:t>
            </a:r>
            <a:r>
              <a:rPr lang="lt-LT" i="1" dirty="0"/>
              <a:t>)</a:t>
            </a:r>
          </a:p>
          <a:p>
            <a:pPr marL="0" indent="0">
              <a:spcBef>
                <a:spcPts val="500"/>
              </a:spcBef>
            </a:pPr>
            <a:endParaRPr lang="lt-LT" i="1" dirty="0"/>
          </a:p>
          <a:p>
            <a:pPr marL="0" indent="0">
              <a:spcBef>
                <a:spcPts val="500"/>
              </a:spcBef>
            </a:pPr>
            <a:r>
              <a:rPr lang="lt-LT" i="1" err="1"/>
              <a:t>arr.forEach</a:t>
            </a:r>
            <a:r>
              <a:rPr lang="lt-LT" i="1" dirty="0"/>
              <a:t>(</a:t>
            </a:r>
            <a:r>
              <a:rPr lang="lt-LT" b="1" i="1" err="1"/>
              <a:t>consoleItems</a:t>
            </a:r>
            <a:r>
              <a:rPr lang="lt-LT" i="1" dirty="0"/>
              <a:t>);</a:t>
            </a:r>
          </a:p>
          <a:p>
            <a:pPr marL="0" indent="0">
              <a:spcBef>
                <a:spcPts val="500"/>
              </a:spcBef>
            </a:pPr>
            <a:endParaRPr lang="lt-LT" i="1" dirty="0"/>
          </a:p>
          <a:p>
            <a:pPr marL="0" indent="0">
              <a:spcBef>
                <a:spcPts val="500"/>
              </a:spcBef>
            </a:pPr>
            <a:r>
              <a:rPr lang="lt-LT" i="1"/>
              <a:t>- </a:t>
            </a:r>
            <a:r>
              <a:rPr lang="lt-LT" b="1" i="1"/>
              <a:t>forEach</a:t>
            </a:r>
            <a:r>
              <a:rPr lang="lt-LT" i="1"/>
              <a:t>() metodas suveikia kaip </a:t>
            </a:r>
            <a:r>
              <a:rPr lang="lt-LT" b="1" i="1"/>
              <a:t>coreFunction</a:t>
            </a:r>
            <a:r>
              <a:rPr lang="lt-LT" i="1"/>
              <a:t>, o funkcija viduje kaip </a:t>
            </a:r>
            <a:r>
              <a:rPr lang="lt-LT" b="1" i="1"/>
              <a:t>callbaclkFunction</a:t>
            </a:r>
            <a:endParaRPr lang="lt-LT" b="1" i="1" dirty="0"/>
          </a:p>
        </p:txBody>
      </p:sp>
    </p:spTree>
    <p:extLst>
      <p:ext uri="{BB962C8B-B14F-4D97-AF65-F5344CB8AC3E}">
        <p14:creationId xmlns:p14="http://schemas.microsoft.com/office/powerpoint/2010/main" val="2296349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forEach</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nSpc>
                <a:spcPct val="114999"/>
              </a:lnSpc>
              <a:spcBef>
                <a:spcPts val="500"/>
              </a:spcBef>
            </a:pPr>
            <a:r>
              <a:rPr lang="lt-LT" sz="1400" dirty="0"/>
              <a:t>1. </a:t>
            </a:r>
            <a:r>
              <a:rPr lang="lt-LT" sz="1400" dirty="0" err="1"/>
              <a:t>let</a:t>
            </a:r>
            <a:r>
              <a:rPr lang="lt-LT" sz="1400" dirty="0"/>
              <a:t> </a:t>
            </a:r>
            <a:r>
              <a:rPr lang="lt-LT" sz="1400" dirty="0" err="1"/>
              <a:t>numbers</a:t>
            </a:r>
            <a:r>
              <a:rPr lang="lt-LT" sz="1400" dirty="0"/>
              <a:t> = [5, 1, 7, 2, -9, 8, 2, 7, 9, 4, -5, 2, -6, 8, -4, 6];</a:t>
            </a:r>
            <a:endParaRPr lang="en-US" dirty="0"/>
          </a:p>
          <a:p>
            <a:pPr>
              <a:lnSpc>
                <a:spcPct val="114999"/>
              </a:lnSpc>
              <a:spcBef>
                <a:spcPts val="500"/>
              </a:spcBef>
            </a:pPr>
            <a:endParaRPr lang="lt-LT" sz="1400" dirty="0"/>
          </a:p>
          <a:p>
            <a:pPr>
              <a:lnSpc>
                <a:spcPct val="114999"/>
              </a:lnSpc>
              <a:spcBef>
                <a:spcPts val="500"/>
              </a:spcBef>
            </a:pPr>
            <a:r>
              <a:rPr lang="lt-LT" sz="1400"/>
              <a:t>2. write forEach for given array, and print all the values with their indexes</a:t>
            </a:r>
            <a:endParaRPr lang="lt-LT"/>
          </a:p>
          <a:p>
            <a:pPr>
              <a:lnSpc>
                <a:spcPct val="114999"/>
              </a:lnSpc>
              <a:spcBef>
                <a:spcPts val="500"/>
              </a:spcBef>
            </a:pPr>
            <a:endParaRPr lang="lt-LT" sz="1400" dirty="0"/>
          </a:p>
          <a:p>
            <a:pPr>
              <a:lnSpc>
                <a:spcPct val="114999"/>
              </a:lnSpc>
              <a:spcBef>
                <a:spcPts val="500"/>
              </a:spcBef>
            </a:pPr>
            <a:r>
              <a:rPr lang="lt-LT" sz="1400"/>
              <a:t>Expected esult:</a:t>
            </a:r>
            <a:endParaRPr lang="lt-LT" sz="1400" dirty="0"/>
          </a:p>
          <a:p>
            <a:pPr>
              <a:lnSpc>
                <a:spcPct val="114999"/>
              </a:lnSpc>
              <a:spcBef>
                <a:spcPts val="500"/>
              </a:spcBef>
            </a:pPr>
            <a:r>
              <a:rPr lang="lt-LT" sz="1400"/>
              <a:t>      &lt;p&gt;</a:t>
            </a:r>
            <a:r>
              <a:rPr lang="lt-LT" sz="1400" err="1"/>
              <a:t>index</a:t>
            </a:r>
            <a:r>
              <a:rPr lang="lt-LT" sz="1400"/>
              <a:t>: 0, </a:t>
            </a:r>
            <a:r>
              <a:rPr lang="lt-LT" sz="1400" err="1"/>
              <a:t>number</a:t>
            </a:r>
            <a:r>
              <a:rPr lang="lt-LT" sz="1400" dirty="0"/>
              <a:t>: 5&lt;/p&gt;</a:t>
            </a:r>
            <a:endParaRPr lang="lt-LT"/>
          </a:p>
          <a:p>
            <a:pPr>
              <a:lnSpc>
                <a:spcPct val="114999"/>
              </a:lnSpc>
              <a:spcBef>
                <a:spcPts val="500"/>
              </a:spcBef>
            </a:pPr>
            <a:r>
              <a:rPr lang="lt-LT" sz="1400" dirty="0"/>
              <a:t>      &lt;p&gt;</a:t>
            </a:r>
            <a:r>
              <a:rPr lang="lt-LT" sz="1400" dirty="0" err="1"/>
              <a:t>index</a:t>
            </a:r>
            <a:r>
              <a:rPr lang="lt-LT" sz="1400" dirty="0"/>
              <a:t>: 1, </a:t>
            </a:r>
            <a:r>
              <a:rPr lang="lt-LT" sz="1400" dirty="0" err="1"/>
              <a:t>number</a:t>
            </a:r>
            <a:r>
              <a:rPr lang="lt-LT" sz="1400" dirty="0"/>
              <a:t>: 1&lt;/p&gt;</a:t>
            </a:r>
            <a:endParaRPr lang="lt-LT" dirty="0"/>
          </a:p>
          <a:p>
            <a:pPr>
              <a:lnSpc>
                <a:spcPct val="114999"/>
              </a:lnSpc>
              <a:spcBef>
                <a:spcPts val="500"/>
              </a:spcBef>
            </a:pPr>
            <a:endParaRPr lang="lt-LT" sz="1400" dirty="0"/>
          </a:p>
          <a:p>
            <a:pPr>
              <a:lnSpc>
                <a:spcPct val="114999"/>
              </a:lnSpc>
              <a:spcBef>
                <a:spcPts val="500"/>
              </a:spcBef>
            </a:pPr>
            <a:r>
              <a:rPr lang="lt-LT" sz="1400" dirty="0"/>
              <a:t>3. </a:t>
            </a:r>
            <a:r>
              <a:rPr lang="lt-LT" sz="1400" err="1"/>
              <a:t>Try</a:t>
            </a:r>
            <a:r>
              <a:rPr lang="lt-LT" sz="1400" dirty="0"/>
              <a:t> </a:t>
            </a:r>
            <a:r>
              <a:rPr lang="lt-LT" sz="1400" err="1"/>
              <a:t>both</a:t>
            </a:r>
            <a:r>
              <a:rPr lang="lt-LT" sz="1400" dirty="0"/>
              <a:t> </a:t>
            </a:r>
            <a:r>
              <a:rPr lang="lt-LT" sz="1400" err="1"/>
              <a:t>ways</a:t>
            </a:r>
            <a:r>
              <a:rPr lang="lt-LT" sz="1400" dirty="0"/>
              <a:t> – </a:t>
            </a:r>
            <a:r>
              <a:rPr lang="lt-LT" sz="1400" err="1"/>
              <a:t>with</a:t>
            </a:r>
            <a:r>
              <a:rPr lang="lt-LT" sz="1400" dirty="0"/>
              <a:t> </a:t>
            </a:r>
            <a:r>
              <a:rPr lang="lt-LT" sz="1400" err="1"/>
              <a:t>arrow</a:t>
            </a:r>
            <a:r>
              <a:rPr lang="lt-LT" sz="1400" dirty="0"/>
              <a:t> </a:t>
            </a:r>
            <a:r>
              <a:rPr lang="lt-LT" sz="1400" err="1"/>
              <a:t>function</a:t>
            </a:r>
            <a:r>
              <a:rPr lang="lt-LT" sz="1400" dirty="0"/>
              <a:t>, </a:t>
            </a:r>
            <a:r>
              <a:rPr lang="lt-LT" sz="1400" err="1"/>
              <a:t>and</a:t>
            </a:r>
            <a:r>
              <a:rPr lang="lt-LT" sz="1400" dirty="0"/>
              <a:t> </a:t>
            </a:r>
            <a:r>
              <a:rPr lang="lt-LT" sz="1400" err="1"/>
              <a:t>callback</a:t>
            </a:r>
            <a:r>
              <a:rPr lang="lt-LT" sz="1400" dirty="0"/>
              <a:t> </a:t>
            </a:r>
            <a:r>
              <a:rPr lang="lt-LT" sz="1400" err="1"/>
              <a:t>function</a:t>
            </a:r>
            <a:endParaRPr lang="lt-LT" sz="1400"/>
          </a:p>
          <a:p>
            <a:pPr>
              <a:lnSpc>
                <a:spcPct val="114999"/>
              </a:lnSpc>
              <a:spcBef>
                <a:spcPts val="500"/>
              </a:spcBef>
            </a:pPr>
            <a:endParaRPr lang="lt-LT" sz="1400" dirty="0"/>
          </a:p>
          <a:p>
            <a:pPr>
              <a:lnSpc>
                <a:spcPct val="114999"/>
              </a:lnSpc>
              <a:spcBef>
                <a:spcPts val="500"/>
              </a:spcBef>
            </a:pPr>
            <a:endParaRPr lang="lt-LT" sz="1400" dirty="0"/>
          </a:p>
          <a:p>
            <a:pPr>
              <a:lnSpc>
                <a:spcPct val="114999"/>
              </a:lnSpc>
              <a:spcBef>
                <a:spcPts val="500"/>
              </a:spcBef>
            </a:pPr>
            <a:endParaRPr lang="lt-LT" sz="1400" dirty="0"/>
          </a:p>
          <a:p>
            <a:endParaRPr lang="lt-LT" sz="1400" dirty="0"/>
          </a:p>
          <a:p>
            <a:endParaRPr lang="lt-LT" sz="1400" dirty="0"/>
          </a:p>
        </p:txBody>
      </p:sp>
    </p:spTree>
    <p:extLst>
      <p:ext uri="{BB962C8B-B14F-4D97-AF65-F5344CB8AC3E}">
        <p14:creationId xmlns:p14="http://schemas.microsoft.com/office/powerpoint/2010/main" val="864073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2. </a:t>
            </a:r>
            <a:r>
              <a:rPr lang="lt-LT" b="1" u="sng" dirty="0">
                <a:solidFill>
                  <a:srgbClr val="0097A7"/>
                </a:solidFill>
                <a:hlinkClick r:id="rId3"/>
              </a:rPr>
              <a:t>map()</a:t>
            </a:r>
            <a:r>
              <a:rPr lang="lt-LT" b="1" dirty="0"/>
              <a:t> </a:t>
            </a:r>
            <a:endParaRPr lang="en-US" dirty="0"/>
          </a:p>
          <a:p>
            <a:pPr marL="0" indent="0">
              <a:spcBef>
                <a:spcPts val="500"/>
              </a:spcBef>
            </a:pPr>
            <a:endParaRPr lang="en-US" dirty="0"/>
          </a:p>
          <a:p>
            <a:pPr marL="0" indent="0">
              <a:spcBef>
                <a:spcPts val="500"/>
              </a:spcBef>
            </a:pPr>
            <a:r>
              <a:rPr lang="lt-LT" dirty="0"/>
              <a:t>Šis metodas sukuria naują masyvą, iškviečiant pateiktą funkciją kiekvienam masyvo (</a:t>
            </a:r>
            <a:r>
              <a:rPr lang="lt-LT" dirty="0" err="1"/>
              <a:t>array</a:t>
            </a:r>
            <a:r>
              <a:rPr lang="lt-LT" dirty="0"/>
              <a:t>) elementui.</a:t>
            </a:r>
            <a:endParaRPr lang="en-US"/>
          </a:p>
          <a:p>
            <a:pPr marL="0" indent="0">
              <a:spcBef>
                <a:spcPts val="500"/>
              </a:spcBef>
            </a:pPr>
            <a:r>
              <a:rPr lang="lt-LT" dirty="0" err="1"/>
              <a:t>const</a:t>
            </a:r>
            <a:r>
              <a:rPr lang="lt-LT" dirty="0"/>
              <a:t> </a:t>
            </a:r>
            <a:r>
              <a:rPr lang="lt-LT" b="1" dirty="0" err="1"/>
              <a:t>arr</a:t>
            </a:r>
            <a:r>
              <a:rPr lang="lt-LT" b="1" dirty="0"/>
              <a:t> </a:t>
            </a:r>
            <a:r>
              <a:rPr lang="lt-LT" dirty="0"/>
              <a:t>= [1, 2, 3, 4, 5, 6];</a:t>
            </a:r>
            <a:endParaRPr lang="en-US"/>
          </a:p>
          <a:p>
            <a:pPr marL="0" indent="0">
              <a:spcBef>
                <a:spcPts val="500"/>
              </a:spcBef>
            </a:pPr>
            <a:endParaRPr lang="en-US" dirty="0"/>
          </a:p>
          <a:p>
            <a:pPr marL="0" indent="0">
              <a:spcBef>
                <a:spcPts val="500"/>
              </a:spcBef>
            </a:pPr>
            <a:r>
              <a:rPr lang="lt-LT"/>
              <a:t>// Pridėkime po 1 prie kiekvieno elemento esančio arr masyve</a:t>
            </a:r>
          </a:p>
          <a:p>
            <a:pPr marL="0" indent="0">
              <a:spcBef>
                <a:spcPts val="500"/>
              </a:spcBef>
            </a:pPr>
            <a:endParaRPr lang="lt-LT" dirty="0"/>
          </a:p>
          <a:p>
            <a:pPr marL="0" indent="0">
              <a:spcBef>
                <a:spcPts val="500"/>
              </a:spcBef>
            </a:pPr>
            <a:r>
              <a:rPr lang="lt-LT" dirty="0" err="1"/>
              <a:t>const</a:t>
            </a:r>
            <a:r>
              <a:rPr lang="lt-LT" dirty="0"/>
              <a:t> </a:t>
            </a:r>
            <a:r>
              <a:rPr lang="lt-LT" b="1" dirty="0" err="1"/>
              <a:t>oneAdded</a:t>
            </a:r>
            <a:r>
              <a:rPr lang="lt-LT" b="1" dirty="0"/>
              <a:t> </a:t>
            </a:r>
            <a:r>
              <a:rPr lang="lt-LT" dirty="0"/>
              <a:t>= </a:t>
            </a:r>
            <a:r>
              <a:rPr lang="lt-LT" dirty="0" err="1"/>
              <a:t>arr.map</a:t>
            </a:r>
            <a:r>
              <a:rPr lang="lt-LT" dirty="0"/>
              <a:t>(</a:t>
            </a:r>
            <a:r>
              <a:rPr lang="lt-LT" dirty="0" err="1"/>
              <a:t>num</a:t>
            </a:r>
            <a:r>
              <a:rPr lang="lt-LT" dirty="0"/>
              <a:t> =&gt; </a:t>
            </a:r>
            <a:r>
              <a:rPr lang="lt-LT" dirty="0" err="1"/>
              <a:t>num</a:t>
            </a:r>
            <a:r>
              <a:rPr lang="lt-LT" dirty="0"/>
              <a:t> + 1);</a:t>
            </a:r>
            <a:endParaRPr lang="en-US" dirty="0"/>
          </a:p>
          <a:p>
            <a:pPr marL="0" indent="0">
              <a:spcBef>
                <a:spcPts val="500"/>
              </a:spcBef>
            </a:pPr>
            <a:r>
              <a:rPr lang="lt-LT"/>
              <a:t>// Viską saugome naujame kintamajame</a:t>
            </a:r>
          </a:p>
          <a:p>
            <a:pPr marL="0" indent="0">
              <a:spcBef>
                <a:spcPts val="500"/>
              </a:spcBef>
            </a:pPr>
            <a:r>
              <a:rPr lang="lt-LT" dirty="0"/>
              <a:t>console.log(</a:t>
            </a:r>
            <a:r>
              <a:rPr lang="lt-LT" b="1" dirty="0" err="1"/>
              <a:t>oneAdded</a:t>
            </a:r>
            <a:r>
              <a:rPr lang="lt-LT" dirty="0"/>
              <a:t>); // </a:t>
            </a:r>
            <a:r>
              <a:rPr lang="lt-LT" dirty="0" err="1"/>
              <a:t>output</a:t>
            </a:r>
            <a:r>
              <a:rPr lang="lt-LT" dirty="0"/>
              <a:t> [2, 3, 4, 5, 6, 7]</a:t>
            </a:r>
            <a:endParaRPr lang="en-US" dirty="0"/>
          </a:p>
          <a:p>
            <a:pPr marL="0" indent="0">
              <a:spcBef>
                <a:spcPts val="500"/>
              </a:spcBef>
            </a:pPr>
            <a:endParaRPr lang="en-US" dirty="0"/>
          </a:p>
          <a:p>
            <a:pPr marL="0" indent="0">
              <a:spcBef>
                <a:spcPts val="500"/>
              </a:spcBef>
            </a:pPr>
            <a:endParaRPr lang="en-US" dirty="0"/>
          </a:p>
          <a:p>
            <a:pPr marL="0" indent="0">
              <a:spcBef>
                <a:spcPts val="500"/>
              </a:spcBef>
            </a:pPr>
            <a:r>
              <a:rPr lang="en-US"/>
              <a:t>- Originalus masyvas išlieka nepakitęs</a:t>
            </a:r>
            <a:endParaRPr lang="en-US" dirty="0"/>
          </a:p>
          <a:p>
            <a:pPr marL="0" indent="0">
              <a:spcBef>
                <a:spcPts val="500"/>
              </a:spcBef>
            </a:pPr>
            <a:r>
              <a:rPr lang="lt-LT" dirty="0"/>
              <a:t>console.log(</a:t>
            </a:r>
            <a:r>
              <a:rPr lang="lt-LT" b="1" dirty="0" err="1"/>
              <a:t>arr</a:t>
            </a:r>
            <a:r>
              <a:rPr lang="lt-LT" dirty="0"/>
              <a:t>); // </a:t>
            </a:r>
            <a:r>
              <a:rPr lang="lt-LT" dirty="0" err="1"/>
              <a:t>output</a:t>
            </a:r>
            <a:r>
              <a:rPr lang="lt-LT" dirty="0"/>
              <a:t>: [1, 2, 3, 4, 5, 6]</a:t>
            </a:r>
          </a:p>
        </p:txBody>
      </p:sp>
    </p:spTree>
    <p:extLst>
      <p:ext uri="{BB962C8B-B14F-4D97-AF65-F5344CB8AC3E}">
        <p14:creationId xmlns:p14="http://schemas.microsoft.com/office/powerpoint/2010/main" val="1265859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pPr>
            <a:r>
              <a:rPr lang="lt-LT" sz="1400" dirty="0" err="1"/>
              <a:t>map</a:t>
            </a:r>
            <a:endParaRPr lang="en-US" dirty="0" err="1"/>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Get your starter code copy from </a:t>
            </a:r>
            <a:r>
              <a:rPr lang="lt-LT" sz="1400" dirty="0">
                <a:hlinkClick r:id="rId4"/>
              </a:rPr>
              <a:t>this codepen</a:t>
            </a:r>
            <a:endParaRPr lang="en-US" sz="1400">
              <a:hlinkClick r:id="rId4"/>
            </a:endParaRPr>
          </a:p>
          <a:p>
            <a:endParaRPr lang="lt-LT" sz="1400" dirty="0"/>
          </a:p>
          <a:p>
            <a:r>
              <a:rPr lang="lt-LT" sz="1400"/>
              <a:t>2 . You'll find few tasks to practice with array methods</a:t>
            </a:r>
            <a:endParaRPr lang="en-US"/>
          </a:p>
          <a:p>
            <a:pPr>
              <a:lnSpc>
                <a:spcPct val="114999"/>
              </a:lnSpc>
              <a:spcBef>
                <a:spcPts val="500"/>
              </a:spcBef>
            </a:pPr>
            <a:endParaRPr lang="lt-LT" sz="1400" dirty="0"/>
          </a:p>
          <a:p>
            <a:pPr>
              <a:lnSpc>
                <a:spcPct val="114999"/>
              </a:lnSpc>
              <a:spcBef>
                <a:spcPts val="500"/>
              </a:spcBef>
            </a:pPr>
            <a:r>
              <a:rPr lang="lt-LT" sz="1400" dirty="0"/>
              <a:t>- </a:t>
            </a:r>
            <a:r>
              <a:rPr lang="lt-LT" sz="1400"/>
              <a:t>write a </a:t>
            </a:r>
            <a:r>
              <a:rPr lang="lt-LT" sz="1400" err="1"/>
              <a:t>function</a:t>
            </a:r>
            <a:r>
              <a:rPr lang="lt-LT" sz="1400" dirty="0"/>
              <a:t> </a:t>
            </a:r>
            <a:r>
              <a:rPr lang="lt-LT" sz="1400" err="1"/>
              <a:t>arrDoubled</a:t>
            </a:r>
            <a:r>
              <a:rPr lang="lt-LT" sz="1400"/>
              <a:t>, </a:t>
            </a:r>
            <a:r>
              <a:rPr lang="lt-LT" sz="1400" err="1"/>
              <a:t>where</a:t>
            </a:r>
            <a:r>
              <a:rPr lang="lt-LT" sz="1400" dirty="0"/>
              <a:t> </a:t>
            </a:r>
            <a:r>
              <a:rPr lang="lt-LT" sz="1400" err="1"/>
              <a:t>all</a:t>
            </a:r>
            <a:r>
              <a:rPr lang="lt-LT" sz="1400" dirty="0"/>
              <a:t> </a:t>
            </a:r>
            <a:r>
              <a:rPr lang="lt-LT" sz="1400" err="1"/>
              <a:t>numbers</a:t>
            </a:r>
            <a:r>
              <a:rPr lang="lt-LT" sz="1400" dirty="0"/>
              <a:t> </a:t>
            </a:r>
            <a:r>
              <a:rPr lang="lt-LT" sz="1400" err="1"/>
              <a:t>from</a:t>
            </a:r>
            <a:r>
              <a:rPr lang="lt-LT" sz="1400" dirty="0"/>
              <a:t> </a:t>
            </a:r>
            <a:r>
              <a:rPr lang="lt-LT" sz="1400" err="1"/>
              <a:t>array</a:t>
            </a:r>
            <a:r>
              <a:rPr lang="lt-LT" sz="1400" dirty="0"/>
              <a:t> </a:t>
            </a:r>
            <a:r>
              <a:rPr lang="lt-LT" sz="1400" err="1"/>
              <a:t>elements</a:t>
            </a:r>
            <a:r>
              <a:rPr lang="lt-LT" sz="1400" dirty="0"/>
              <a:t> </a:t>
            </a:r>
            <a:r>
              <a:rPr lang="lt-LT" sz="1400" err="1"/>
              <a:t>will</a:t>
            </a:r>
            <a:r>
              <a:rPr lang="lt-LT" sz="1400"/>
              <a:t> be </a:t>
            </a:r>
            <a:r>
              <a:rPr lang="lt-LT" sz="1400" err="1"/>
              <a:t>multiplied</a:t>
            </a:r>
            <a:r>
              <a:rPr lang="lt-LT" sz="1400" dirty="0"/>
              <a:t> </a:t>
            </a:r>
            <a:r>
              <a:rPr lang="lt-LT" sz="1400" err="1"/>
              <a:t>by</a:t>
            </a:r>
            <a:r>
              <a:rPr lang="lt-LT" sz="1400" dirty="0"/>
              <a:t> </a:t>
            </a:r>
            <a:r>
              <a:rPr lang="lt-LT" sz="1400" err="1"/>
              <a:t>two</a:t>
            </a:r>
            <a:r>
              <a:rPr lang="lt-LT" sz="1400" dirty="0"/>
              <a:t>. </a:t>
            </a:r>
          </a:p>
          <a:p>
            <a:r>
              <a:rPr lang="lt-LT" sz="1400" i="1" dirty="0"/>
              <a:t>console.log(</a:t>
            </a:r>
            <a:r>
              <a:rPr lang="lt-LT" sz="1400" i="1" dirty="0" err="1"/>
              <a:t>arrDoubled</a:t>
            </a:r>
            <a:r>
              <a:rPr lang="lt-LT" sz="1400" i="1" dirty="0"/>
              <a:t>(</a:t>
            </a:r>
            <a:r>
              <a:rPr lang="lt-LT" sz="1400" i="1" dirty="0" err="1"/>
              <a:t>numbers</a:t>
            </a:r>
            <a:r>
              <a:rPr lang="lt-LT" sz="1400" i="1" dirty="0"/>
              <a:t>));</a:t>
            </a:r>
            <a:endParaRPr lang="lt-LT" i="1" dirty="0"/>
          </a:p>
          <a:p>
            <a:pPr>
              <a:lnSpc>
                <a:spcPct val="114999"/>
              </a:lnSpc>
              <a:spcBef>
                <a:spcPts val="500"/>
              </a:spcBef>
            </a:pPr>
            <a:r>
              <a:rPr lang="lt-LT" sz="1400"/>
              <a:t>------------------</a:t>
            </a:r>
          </a:p>
          <a:p>
            <a:pPr>
              <a:lnSpc>
                <a:spcPct val="114999"/>
              </a:lnSpc>
              <a:spcBef>
                <a:spcPts val="500"/>
              </a:spcBef>
            </a:pPr>
            <a:r>
              <a:rPr lang="lt-LT" sz="1400" dirty="0"/>
              <a:t>- </a:t>
            </a:r>
            <a:r>
              <a:rPr lang="lt-LT" sz="1400"/>
              <a:t>write</a:t>
            </a:r>
            <a:r>
              <a:rPr lang="lt-LT" sz="1400" dirty="0"/>
              <a:t> a </a:t>
            </a:r>
            <a:r>
              <a:rPr lang="lt-LT" sz="1400" err="1"/>
              <a:t>function</a:t>
            </a:r>
            <a:r>
              <a:rPr lang="lt-LT" sz="1400" dirty="0"/>
              <a:t> </a:t>
            </a:r>
            <a:r>
              <a:rPr lang="lt-LT" sz="1400" err="1"/>
              <a:t>arrMultiplied</a:t>
            </a:r>
            <a:r>
              <a:rPr lang="lt-LT" sz="1400" dirty="0"/>
              <a:t>, </a:t>
            </a:r>
            <a:r>
              <a:rPr lang="lt-LT" sz="1400" err="1"/>
              <a:t>where</a:t>
            </a:r>
            <a:r>
              <a:rPr lang="lt-LT" sz="1400" dirty="0"/>
              <a:t> </a:t>
            </a:r>
            <a:r>
              <a:rPr lang="lt-LT" sz="1400" err="1"/>
              <a:t>all</a:t>
            </a:r>
            <a:r>
              <a:rPr lang="lt-LT" sz="1400" dirty="0"/>
              <a:t> </a:t>
            </a:r>
            <a:r>
              <a:rPr lang="lt-LT" sz="1400" err="1"/>
              <a:t>numbers</a:t>
            </a:r>
            <a:r>
              <a:rPr lang="lt-LT" sz="1400" dirty="0"/>
              <a:t> </a:t>
            </a:r>
            <a:r>
              <a:rPr lang="lt-LT" sz="1400" err="1"/>
              <a:t>from</a:t>
            </a:r>
            <a:r>
              <a:rPr lang="lt-LT" sz="1400" dirty="0"/>
              <a:t> </a:t>
            </a:r>
            <a:r>
              <a:rPr lang="lt-LT" sz="1400" err="1"/>
              <a:t>array</a:t>
            </a:r>
            <a:r>
              <a:rPr lang="lt-LT" sz="1400" dirty="0"/>
              <a:t> </a:t>
            </a:r>
            <a:r>
              <a:rPr lang="lt-LT" sz="1400" err="1"/>
              <a:t>will</a:t>
            </a:r>
            <a:r>
              <a:rPr lang="lt-LT" sz="1400" dirty="0"/>
              <a:t> be </a:t>
            </a:r>
            <a:r>
              <a:rPr lang="lt-LT" sz="1400" err="1"/>
              <a:t>multiplied</a:t>
            </a:r>
            <a:r>
              <a:rPr lang="lt-LT" sz="1400" dirty="0"/>
              <a:t> </a:t>
            </a:r>
            <a:r>
              <a:rPr lang="lt-LT" sz="1400" err="1"/>
              <a:t>by</a:t>
            </a:r>
            <a:r>
              <a:rPr lang="lt-LT" sz="1400" dirty="0"/>
              <a:t> </a:t>
            </a:r>
            <a:r>
              <a:rPr lang="lt-LT" sz="1400" err="1"/>
              <a:t>given</a:t>
            </a:r>
            <a:r>
              <a:rPr lang="lt-LT" sz="1400" dirty="0"/>
              <a:t> </a:t>
            </a:r>
            <a:r>
              <a:rPr lang="lt-LT" sz="1400" err="1"/>
              <a:t>argument</a:t>
            </a:r>
            <a:r>
              <a:rPr lang="lt-LT" sz="1400" dirty="0"/>
              <a:t>.</a:t>
            </a:r>
          </a:p>
          <a:p>
            <a:r>
              <a:rPr lang="lt-LT" sz="1400" i="1" dirty="0"/>
              <a:t>console.log(</a:t>
            </a:r>
            <a:r>
              <a:rPr lang="lt-LT" sz="1400" i="1" dirty="0" err="1"/>
              <a:t>arrMultiplied</a:t>
            </a:r>
            <a:r>
              <a:rPr lang="lt-LT" sz="1400" i="1" dirty="0"/>
              <a:t>(</a:t>
            </a:r>
            <a:r>
              <a:rPr lang="lt-LT" sz="1400" i="1" dirty="0" err="1"/>
              <a:t>numbers</a:t>
            </a:r>
            <a:r>
              <a:rPr lang="lt-LT" sz="1400" i="1" dirty="0"/>
              <a:t>, 5));</a:t>
            </a:r>
            <a:endParaRPr lang="lt-LT" dirty="0"/>
          </a:p>
          <a:p>
            <a:pPr>
              <a:lnSpc>
                <a:spcPct val="114999"/>
              </a:lnSpc>
              <a:spcBef>
                <a:spcPts val="500"/>
              </a:spcBef>
            </a:pPr>
            <a:r>
              <a:rPr lang="lt-LT" sz="1400"/>
              <a:t>------------------</a:t>
            </a:r>
          </a:p>
          <a:p>
            <a:pPr>
              <a:lnSpc>
                <a:spcPct val="114999"/>
              </a:lnSpc>
              <a:spcBef>
                <a:spcPts val="500"/>
              </a:spcBef>
            </a:pPr>
            <a:r>
              <a:rPr lang="lt-LT" sz="1400"/>
              <a:t>- write a function getBudgets, where sum of all budgets will be returned.</a:t>
            </a:r>
            <a:endParaRPr lang="lt-LT" sz="1400" dirty="0"/>
          </a:p>
          <a:p>
            <a:pPr>
              <a:lnSpc>
                <a:spcPct val="114999"/>
              </a:lnSpc>
              <a:spcBef>
                <a:spcPts val="500"/>
              </a:spcBef>
            </a:pPr>
            <a:r>
              <a:rPr lang="lt-LT" sz="1400" i="1"/>
              <a:t>console.log(getBudgets(budgetsArray)) // result: 596</a:t>
            </a:r>
            <a:endParaRPr lang="lt-LT" sz="1400" i="1" dirty="0"/>
          </a:p>
          <a:p>
            <a:pPr>
              <a:lnSpc>
                <a:spcPct val="114999"/>
              </a:lnSpc>
              <a:spcBef>
                <a:spcPts val="500"/>
              </a:spcBef>
            </a:pPr>
            <a:r>
              <a:rPr lang="lt-LT" sz="1400"/>
              <a:t>------------------</a:t>
            </a:r>
            <a:endParaRPr lang="lt-LT"/>
          </a:p>
          <a:p>
            <a:pPr>
              <a:lnSpc>
                <a:spcPct val="114999"/>
              </a:lnSpc>
              <a:spcBef>
                <a:spcPts val="500"/>
              </a:spcBef>
            </a:pPr>
            <a:r>
              <a:rPr lang="lt-LT" sz="1400"/>
              <a:t>- using map() method go through array of objects and create new array containing only names</a:t>
            </a:r>
            <a:endParaRPr lang="lt-LT" sz="1400" dirty="0"/>
          </a:p>
          <a:p>
            <a:endParaRPr lang="lt-LT" sz="1400" i="1" dirty="0"/>
          </a:p>
          <a:p>
            <a:pPr>
              <a:lnSpc>
                <a:spcPct val="114999"/>
              </a:lnSpc>
              <a:spcBef>
                <a:spcPts val="500"/>
              </a:spcBef>
            </a:pPr>
            <a:endParaRPr lang="lt-LT" sz="1400" dirty="0"/>
          </a:p>
          <a:p>
            <a:pPr>
              <a:lnSpc>
                <a:spcPct val="114999"/>
              </a:lnSpc>
              <a:spcBef>
                <a:spcPts val="500"/>
              </a:spcBef>
            </a:pPr>
            <a:endParaRPr lang="lt-LT" sz="1400" dirty="0"/>
          </a:p>
          <a:p>
            <a:pPr>
              <a:lnSpc>
                <a:spcPct val="114999"/>
              </a:lnSpc>
              <a:spcBef>
                <a:spcPts val="500"/>
              </a:spcBef>
            </a:pPr>
            <a:endParaRPr lang="lt-LT" sz="1400" dirty="0"/>
          </a:p>
          <a:p>
            <a:endParaRPr lang="lt-LT" sz="1400" dirty="0"/>
          </a:p>
          <a:p>
            <a:endParaRPr lang="lt-LT" sz="1400" dirty="0"/>
          </a:p>
        </p:txBody>
      </p:sp>
    </p:spTree>
    <p:extLst>
      <p:ext uri="{BB962C8B-B14F-4D97-AF65-F5344CB8AC3E}">
        <p14:creationId xmlns:p14="http://schemas.microsoft.com/office/powerpoint/2010/main" val="688896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3. </a:t>
            </a:r>
            <a:r>
              <a:rPr lang="lt-LT" b="1" u="sng" dirty="0">
                <a:solidFill>
                  <a:srgbClr val="0097A7"/>
                </a:solidFill>
                <a:hlinkClick r:id="rId3"/>
              </a:rPr>
              <a:t>includes()</a:t>
            </a:r>
            <a:r>
              <a:rPr lang="lt-LT" b="1" u="sng" dirty="0">
                <a:solidFill>
                  <a:srgbClr val="0097A7"/>
                </a:solidFill>
                <a:hlinkClick r:id="rId3">
                  <a:extLst>
                    <a:ext uri="{A12FA001-AC4F-418D-AE19-62706E023703}">
                      <ahyp:hlinkClr xmlns:ahyp="http://schemas.microsoft.com/office/drawing/2018/hyperlinkcolor" val="tx"/>
                    </a:ext>
                  </a:extLst>
                </a:hlinkClick>
              </a:rPr>
              <a:t> </a:t>
            </a:r>
            <a:endParaRPr lang="en-US" dirty="0"/>
          </a:p>
          <a:p>
            <a:pPr marL="0" indent="0">
              <a:spcBef>
                <a:spcPts val="500"/>
              </a:spcBef>
            </a:pPr>
            <a:endParaRPr lang="en-US" dirty="0"/>
          </a:p>
          <a:p>
            <a:pPr marL="0" indent="0">
              <a:spcBef>
                <a:spcPts val="500"/>
              </a:spcBef>
            </a:pPr>
            <a:r>
              <a:rPr lang="lt-LT" dirty="0"/>
              <a:t>Šis metodas patikrina masyvą ir jeigu kaip argumentas nurodytas elementas masyve yra, grąžina </a:t>
            </a:r>
            <a:r>
              <a:rPr lang="lt-LT" dirty="0" err="1"/>
              <a:t>true</a:t>
            </a:r>
            <a:r>
              <a:rPr lang="lt-LT" dirty="0"/>
              <a:t>.</a:t>
            </a:r>
            <a:endParaRPr lang="en-US" dirty="0"/>
          </a:p>
          <a:p>
            <a:pPr marL="0" indent="0">
              <a:spcBef>
                <a:spcPts val="500"/>
              </a:spcBef>
            </a:pPr>
            <a:endParaRPr lang="en-US" dirty="0"/>
          </a:p>
          <a:p>
            <a:pPr marL="0" indent="0">
              <a:spcBef>
                <a:spcPts val="500"/>
              </a:spcBef>
            </a:pPr>
            <a:r>
              <a:rPr lang="lt-LT" i="1" dirty="0" err="1"/>
              <a:t>const</a:t>
            </a:r>
            <a:r>
              <a:rPr lang="lt-LT" i="1" dirty="0"/>
              <a:t> </a:t>
            </a:r>
            <a:r>
              <a:rPr lang="lt-LT" i="1" dirty="0" err="1"/>
              <a:t>arr</a:t>
            </a:r>
            <a:r>
              <a:rPr lang="lt-LT" i="1" dirty="0"/>
              <a:t> = [1, 2, 3, 4, 5, 6];</a:t>
            </a:r>
            <a:endParaRPr lang="en-US" i="1" dirty="0"/>
          </a:p>
          <a:p>
            <a:pPr marL="0" indent="0">
              <a:spcBef>
                <a:spcPts val="500"/>
              </a:spcBef>
            </a:pPr>
            <a:endParaRPr lang="en-US" dirty="0"/>
          </a:p>
          <a:p>
            <a:pPr marL="0" indent="0">
              <a:spcBef>
                <a:spcPts val="500"/>
              </a:spcBef>
            </a:pPr>
            <a:r>
              <a:rPr lang="lt-LT" i="1" dirty="0" err="1"/>
              <a:t>arr.includes</a:t>
            </a:r>
            <a:r>
              <a:rPr lang="lt-LT" i="1" dirty="0"/>
              <a:t>(2); // </a:t>
            </a:r>
            <a:r>
              <a:rPr lang="lt-LT" i="1" dirty="0" err="1"/>
              <a:t>output</a:t>
            </a:r>
            <a:r>
              <a:rPr lang="lt-LT" i="1" dirty="0"/>
              <a:t>: </a:t>
            </a:r>
            <a:r>
              <a:rPr lang="lt-LT" i="1" dirty="0" err="1"/>
              <a:t>true</a:t>
            </a:r>
            <a:endParaRPr lang="en-US" dirty="0" err="1"/>
          </a:p>
          <a:p>
            <a:pPr marL="0" indent="0">
              <a:spcBef>
                <a:spcPts val="500"/>
              </a:spcBef>
            </a:pPr>
            <a:r>
              <a:rPr lang="lt-LT" i="1" dirty="0" err="1"/>
              <a:t>arr.includes</a:t>
            </a:r>
            <a:r>
              <a:rPr lang="lt-LT" i="1" dirty="0"/>
              <a:t>(7); // </a:t>
            </a:r>
            <a:r>
              <a:rPr lang="lt-LT" i="1" dirty="0" err="1"/>
              <a:t>output</a:t>
            </a:r>
            <a:r>
              <a:rPr lang="lt-LT" i="1" dirty="0"/>
              <a:t>: </a:t>
            </a:r>
            <a:r>
              <a:rPr lang="lt-LT" i="1" dirty="0" err="1"/>
              <a:t>false</a:t>
            </a:r>
            <a:endParaRPr lang="lt-LT" dirty="0" err="1"/>
          </a:p>
        </p:txBody>
      </p:sp>
    </p:spTree>
    <p:extLst>
      <p:ext uri="{BB962C8B-B14F-4D97-AF65-F5344CB8AC3E}">
        <p14:creationId xmlns:p14="http://schemas.microsoft.com/office/powerpoint/2010/main" val="4007579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4. </a:t>
            </a:r>
            <a:r>
              <a:rPr lang="lt-LT" b="1" u="sng" dirty="0">
                <a:solidFill>
                  <a:srgbClr val="0097A7"/>
                </a:solidFill>
                <a:hlinkClick r:id="rId3"/>
              </a:rPr>
              <a:t>filter()</a:t>
            </a:r>
            <a:endParaRPr lang="en-US" dirty="0">
              <a:hlinkClick r:id="rId3"/>
            </a:endParaRPr>
          </a:p>
          <a:p>
            <a:pPr marL="0" indent="0">
              <a:spcBef>
                <a:spcPts val="500"/>
              </a:spcBef>
            </a:pPr>
            <a:endParaRPr lang="en-US" dirty="0"/>
          </a:p>
          <a:p>
            <a:pPr marL="0" indent="0">
              <a:spcBef>
                <a:spcPts val="500"/>
              </a:spcBef>
            </a:pPr>
            <a:r>
              <a:rPr lang="lt-LT" dirty="0"/>
              <a:t>Šis metodas sukuria naują masyvą su elementais, atitikusiais sąlygą funkcijos viduje.</a:t>
            </a:r>
            <a:endParaRPr lang="en-US" dirty="0"/>
          </a:p>
          <a:p>
            <a:pPr marL="0" indent="0">
              <a:spcBef>
                <a:spcPts val="500"/>
              </a:spcBef>
            </a:pPr>
            <a:endParaRPr lang="en-US" dirty="0"/>
          </a:p>
          <a:p>
            <a:pPr marL="0" indent="0">
              <a:spcBef>
                <a:spcPts val="500"/>
              </a:spcBef>
            </a:pPr>
            <a:r>
              <a:rPr lang="lt-LT" i="1" dirty="0" err="1"/>
              <a:t>const</a:t>
            </a:r>
            <a:r>
              <a:rPr lang="lt-LT" i="1" dirty="0"/>
              <a:t> </a:t>
            </a:r>
            <a:r>
              <a:rPr lang="lt-LT" i="1" dirty="0" err="1"/>
              <a:t>arr</a:t>
            </a:r>
            <a:r>
              <a:rPr lang="lt-LT" i="1" dirty="0"/>
              <a:t> = [1, 2, 3, 4, 5, 6];</a:t>
            </a:r>
            <a:endParaRPr lang="en-US" dirty="0"/>
          </a:p>
          <a:p>
            <a:pPr marL="0" indent="0">
              <a:spcBef>
                <a:spcPts val="500"/>
              </a:spcBef>
            </a:pPr>
            <a:endParaRPr lang="en-US" dirty="0"/>
          </a:p>
          <a:p>
            <a:pPr marL="0" indent="0">
              <a:spcBef>
                <a:spcPts val="500"/>
              </a:spcBef>
            </a:pPr>
            <a:r>
              <a:rPr lang="lt-LT" i="1" dirty="0"/>
              <a:t>// </a:t>
            </a:r>
            <a:r>
              <a:rPr lang="lt-LT" i="1" dirty="0" err="1"/>
              <a:t>item</a:t>
            </a:r>
            <a:r>
              <a:rPr lang="lt-LT" i="1" dirty="0"/>
              <a:t>(s) </a:t>
            </a:r>
            <a:r>
              <a:rPr lang="lt-LT" i="1" dirty="0" err="1"/>
              <a:t>greater</a:t>
            </a:r>
            <a:r>
              <a:rPr lang="lt-LT" i="1" dirty="0"/>
              <a:t> </a:t>
            </a:r>
            <a:r>
              <a:rPr lang="lt-LT" i="1" dirty="0" err="1"/>
              <a:t>than</a:t>
            </a:r>
            <a:r>
              <a:rPr lang="lt-LT" i="1" dirty="0"/>
              <a:t> 3</a:t>
            </a:r>
            <a:endParaRPr lang="en-US" dirty="0"/>
          </a:p>
          <a:p>
            <a:pPr marL="0" indent="0">
              <a:spcBef>
                <a:spcPts val="500"/>
              </a:spcBef>
            </a:pPr>
            <a:r>
              <a:rPr lang="lt-LT" i="1" dirty="0" err="1"/>
              <a:t>const</a:t>
            </a:r>
            <a:r>
              <a:rPr lang="lt-LT" i="1" dirty="0"/>
              <a:t> </a:t>
            </a:r>
            <a:r>
              <a:rPr lang="lt-LT" i="1" dirty="0" err="1"/>
              <a:t>filtered</a:t>
            </a:r>
            <a:r>
              <a:rPr lang="lt-LT" i="1" dirty="0"/>
              <a:t> = </a:t>
            </a:r>
            <a:r>
              <a:rPr lang="lt-LT" i="1" dirty="0" err="1"/>
              <a:t>arr.filter</a:t>
            </a:r>
            <a:r>
              <a:rPr lang="lt-LT" i="1" dirty="0"/>
              <a:t>(</a:t>
            </a:r>
            <a:r>
              <a:rPr lang="lt-LT" i="1" dirty="0" err="1"/>
              <a:t>num</a:t>
            </a:r>
            <a:r>
              <a:rPr lang="lt-LT" i="1" dirty="0"/>
              <a:t> =&gt; </a:t>
            </a:r>
            <a:r>
              <a:rPr lang="lt-LT" i="1" dirty="0" err="1"/>
              <a:t>num</a:t>
            </a:r>
            <a:r>
              <a:rPr lang="lt-LT" i="1" dirty="0"/>
              <a:t> &gt; 3);</a:t>
            </a:r>
            <a:endParaRPr lang="en-US" dirty="0"/>
          </a:p>
          <a:p>
            <a:pPr marL="0" indent="0">
              <a:spcBef>
                <a:spcPts val="500"/>
              </a:spcBef>
            </a:pPr>
            <a:r>
              <a:rPr lang="lt-LT" i="1" dirty="0"/>
              <a:t>console.log(</a:t>
            </a:r>
            <a:r>
              <a:rPr lang="lt-LT" i="1" dirty="0" err="1"/>
              <a:t>filtered</a:t>
            </a:r>
            <a:r>
              <a:rPr lang="lt-LT" i="1" dirty="0"/>
              <a:t>); // </a:t>
            </a:r>
            <a:r>
              <a:rPr lang="lt-LT" i="1" dirty="0" err="1"/>
              <a:t>output</a:t>
            </a:r>
            <a:r>
              <a:rPr lang="lt-LT" i="1" dirty="0"/>
              <a:t>: [4, 5, 6]</a:t>
            </a:r>
            <a:endParaRPr lang="en-US" dirty="0"/>
          </a:p>
          <a:p>
            <a:pPr marL="0" indent="0">
              <a:spcBef>
                <a:spcPts val="500"/>
              </a:spcBef>
            </a:pPr>
            <a:endParaRPr lang="en-US" dirty="0"/>
          </a:p>
          <a:p>
            <a:pPr marL="0" indent="0">
              <a:spcBef>
                <a:spcPts val="500"/>
              </a:spcBef>
            </a:pPr>
            <a:r>
              <a:rPr lang="lt-LT" i="1" dirty="0"/>
              <a:t>console.log(</a:t>
            </a:r>
            <a:r>
              <a:rPr lang="lt-LT" i="1" dirty="0" err="1"/>
              <a:t>arr</a:t>
            </a:r>
            <a:r>
              <a:rPr lang="lt-LT" i="1" dirty="0"/>
              <a:t>); // </a:t>
            </a:r>
            <a:r>
              <a:rPr lang="lt-LT" i="1" dirty="0" err="1"/>
              <a:t>output</a:t>
            </a:r>
            <a:r>
              <a:rPr lang="lt-LT" i="1" dirty="0"/>
              <a:t>: [1, 2, 3, 4, 5, 6]</a:t>
            </a:r>
            <a:endParaRPr lang="lt-LT" dirty="0"/>
          </a:p>
        </p:txBody>
      </p:sp>
    </p:spTree>
    <p:extLst>
      <p:ext uri="{BB962C8B-B14F-4D97-AF65-F5344CB8AC3E}">
        <p14:creationId xmlns:p14="http://schemas.microsoft.com/office/powerpoint/2010/main" val="1727688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pPr>
            <a:r>
              <a:rPr lang="lt-LT" sz="1400" dirty="0" err="1"/>
              <a:t>filter</a:t>
            </a:r>
            <a:endParaRPr lang="en-US" dirty="0" err="1"/>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Get your starter code copy from </a:t>
            </a:r>
            <a:r>
              <a:rPr lang="lt-LT" sz="1400" dirty="0">
                <a:hlinkClick r:id="rId4"/>
              </a:rPr>
              <a:t>this codepen</a:t>
            </a:r>
            <a:endParaRPr lang="en-US" sz="1400">
              <a:hlinkClick r:id="rId4"/>
            </a:endParaRPr>
          </a:p>
          <a:p>
            <a:endParaRPr lang="lt-LT" sz="1400" dirty="0"/>
          </a:p>
          <a:p>
            <a:r>
              <a:rPr lang="lt-LT" sz="1400"/>
              <a:t>2 . You'll find few tasks to practice with array methods includes and filter</a:t>
            </a:r>
            <a:endParaRPr lang="lt-LT"/>
          </a:p>
          <a:p>
            <a:endParaRPr lang="lt-LT" sz="1400" i="1" dirty="0"/>
          </a:p>
          <a:p>
            <a:endParaRPr lang="lt-LT" sz="1400" i="1" dirty="0"/>
          </a:p>
          <a:p>
            <a:pPr>
              <a:lnSpc>
                <a:spcPct val="114999"/>
              </a:lnSpc>
              <a:spcBef>
                <a:spcPts val="500"/>
              </a:spcBef>
            </a:pPr>
            <a:endParaRPr lang="lt-LT" sz="1400" dirty="0"/>
          </a:p>
          <a:p>
            <a:pPr>
              <a:lnSpc>
                <a:spcPct val="114999"/>
              </a:lnSpc>
              <a:spcBef>
                <a:spcPts val="500"/>
              </a:spcBef>
            </a:pPr>
            <a:endParaRPr lang="lt-LT" sz="1400" dirty="0"/>
          </a:p>
          <a:p>
            <a:pPr>
              <a:lnSpc>
                <a:spcPct val="114999"/>
              </a:lnSpc>
              <a:spcBef>
                <a:spcPts val="500"/>
              </a:spcBef>
            </a:pPr>
            <a:endParaRPr lang="lt-LT" sz="1400" dirty="0"/>
          </a:p>
          <a:p>
            <a:pPr>
              <a:lnSpc>
                <a:spcPct val="114999"/>
              </a:lnSpc>
              <a:spcBef>
                <a:spcPts val="500"/>
              </a:spcBef>
            </a:pPr>
            <a:endParaRPr lang="lt-LT" sz="1400" dirty="0"/>
          </a:p>
          <a:p>
            <a:endParaRPr lang="lt-LT" sz="1400" dirty="0"/>
          </a:p>
          <a:p>
            <a:endParaRPr lang="lt-LT" sz="1400" dirty="0"/>
          </a:p>
        </p:txBody>
      </p:sp>
    </p:spTree>
    <p:extLst>
      <p:ext uri="{BB962C8B-B14F-4D97-AF65-F5344CB8AC3E}">
        <p14:creationId xmlns:p14="http://schemas.microsoft.com/office/powerpoint/2010/main" val="3979030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5. </a:t>
            </a:r>
            <a:r>
              <a:rPr lang="lt-LT" b="1" u="sng" dirty="0">
                <a:solidFill>
                  <a:srgbClr val="0097A7"/>
                </a:solidFill>
                <a:hlinkClick r:id="rId3"/>
              </a:rPr>
              <a:t>some()</a:t>
            </a:r>
            <a:r>
              <a:rPr lang="lt-LT" b="1" dirty="0"/>
              <a:t> </a:t>
            </a:r>
            <a:endParaRPr lang="en-US" dirty="0"/>
          </a:p>
          <a:p>
            <a:pPr marL="0" indent="0">
              <a:spcBef>
                <a:spcPts val="500"/>
              </a:spcBef>
            </a:pPr>
            <a:endParaRPr lang="en-US" dirty="0"/>
          </a:p>
          <a:p>
            <a:pPr marL="0" indent="0">
              <a:spcBef>
                <a:spcPts val="500"/>
              </a:spcBef>
            </a:pPr>
            <a:r>
              <a:rPr lang="lt-LT" dirty="0"/>
              <a:t>Šis metodas patikrina, ar </a:t>
            </a:r>
            <a:r>
              <a:rPr lang="lt-LT" b="1" dirty="0"/>
              <a:t>bent vienas</a:t>
            </a:r>
            <a:r>
              <a:rPr lang="lt-LT" dirty="0"/>
              <a:t> iš masyvo (</a:t>
            </a:r>
            <a:r>
              <a:rPr lang="lt-LT" dirty="0" err="1"/>
              <a:t>array</a:t>
            </a:r>
            <a:r>
              <a:rPr lang="lt-LT" dirty="0"/>
              <a:t>) elementų atitiko sąlygą. Jei atitiko, grąžinama </a:t>
            </a:r>
            <a:r>
              <a:rPr lang="lt-LT" dirty="0" err="1"/>
              <a:t>true</a:t>
            </a:r>
            <a:r>
              <a:rPr lang="lt-LT" dirty="0"/>
              <a:t>, jeigu neatitiko </a:t>
            </a:r>
            <a:r>
              <a:rPr lang="lt-LT" dirty="0" err="1"/>
              <a:t>false</a:t>
            </a:r>
            <a:r>
              <a:rPr lang="lt-LT" dirty="0"/>
              <a:t>.</a:t>
            </a:r>
            <a:endParaRPr lang="en-US" dirty="0"/>
          </a:p>
          <a:p>
            <a:pPr marL="0" indent="0">
              <a:spcBef>
                <a:spcPts val="500"/>
              </a:spcBef>
            </a:pPr>
            <a:endParaRPr lang="en-US" dirty="0"/>
          </a:p>
          <a:p>
            <a:pPr marL="0" indent="0">
              <a:spcBef>
                <a:spcPts val="500"/>
              </a:spcBef>
            </a:pPr>
            <a:r>
              <a:rPr lang="lt-LT" i="1" dirty="0" err="1"/>
              <a:t>const</a:t>
            </a:r>
            <a:r>
              <a:rPr lang="lt-LT" i="1" dirty="0"/>
              <a:t> </a:t>
            </a:r>
            <a:r>
              <a:rPr lang="lt-LT" i="1" dirty="0" err="1"/>
              <a:t>arr</a:t>
            </a:r>
            <a:r>
              <a:rPr lang="lt-LT" i="1" dirty="0"/>
              <a:t> = [1, 2, 3, 4, 5, 6];</a:t>
            </a:r>
            <a:endParaRPr lang="en-US" dirty="0"/>
          </a:p>
          <a:p>
            <a:pPr marL="0" indent="0">
              <a:spcBef>
                <a:spcPts val="500"/>
              </a:spcBef>
            </a:pPr>
            <a:endParaRPr lang="en-US" dirty="0"/>
          </a:p>
          <a:p>
            <a:pPr marL="0" indent="0">
              <a:spcBef>
                <a:spcPts val="500"/>
              </a:spcBef>
            </a:pPr>
            <a:r>
              <a:rPr lang="lt-LT" i="1" dirty="0"/>
              <a:t>// at </a:t>
            </a:r>
            <a:r>
              <a:rPr lang="lt-LT" i="1" dirty="0" err="1"/>
              <a:t>least</a:t>
            </a:r>
            <a:r>
              <a:rPr lang="lt-LT" i="1" dirty="0"/>
              <a:t> </a:t>
            </a:r>
            <a:r>
              <a:rPr lang="lt-LT" i="1" dirty="0" err="1"/>
              <a:t>one</a:t>
            </a:r>
            <a:r>
              <a:rPr lang="lt-LT" i="1" dirty="0"/>
              <a:t> </a:t>
            </a:r>
            <a:r>
              <a:rPr lang="lt-LT" i="1" dirty="0" err="1"/>
              <a:t>element</a:t>
            </a:r>
            <a:r>
              <a:rPr lang="lt-LT" i="1" dirty="0"/>
              <a:t> </a:t>
            </a:r>
            <a:r>
              <a:rPr lang="lt-LT" i="1" dirty="0" err="1"/>
              <a:t>is</a:t>
            </a:r>
            <a:r>
              <a:rPr lang="lt-LT" i="1" dirty="0"/>
              <a:t> </a:t>
            </a:r>
            <a:r>
              <a:rPr lang="lt-LT" i="1" dirty="0" err="1"/>
              <a:t>greater</a:t>
            </a:r>
            <a:r>
              <a:rPr lang="lt-LT" i="1" dirty="0"/>
              <a:t> </a:t>
            </a:r>
            <a:r>
              <a:rPr lang="lt-LT" i="1" dirty="0" err="1"/>
              <a:t>than</a:t>
            </a:r>
            <a:r>
              <a:rPr lang="lt-LT" i="1" dirty="0"/>
              <a:t> 4?</a:t>
            </a:r>
            <a:endParaRPr lang="en-US" dirty="0"/>
          </a:p>
          <a:p>
            <a:pPr marL="0" indent="0">
              <a:spcBef>
                <a:spcPts val="500"/>
              </a:spcBef>
            </a:pPr>
            <a:r>
              <a:rPr lang="lt-LT" i="1" dirty="0" err="1"/>
              <a:t>const</a:t>
            </a:r>
            <a:r>
              <a:rPr lang="lt-LT" i="1" dirty="0"/>
              <a:t> </a:t>
            </a:r>
            <a:r>
              <a:rPr lang="lt-LT" i="1" dirty="0" err="1"/>
              <a:t>largeNum</a:t>
            </a:r>
            <a:r>
              <a:rPr lang="lt-LT" i="1" dirty="0"/>
              <a:t> = </a:t>
            </a:r>
            <a:r>
              <a:rPr lang="lt-LT" i="1" dirty="0" err="1"/>
              <a:t>arr.some</a:t>
            </a:r>
            <a:r>
              <a:rPr lang="lt-LT" i="1" dirty="0"/>
              <a:t>(</a:t>
            </a:r>
            <a:r>
              <a:rPr lang="lt-LT" i="1" dirty="0" err="1"/>
              <a:t>num</a:t>
            </a:r>
            <a:r>
              <a:rPr lang="lt-LT" i="1" dirty="0"/>
              <a:t> =&gt; </a:t>
            </a:r>
            <a:r>
              <a:rPr lang="lt-LT" i="1" dirty="0" err="1"/>
              <a:t>num</a:t>
            </a:r>
            <a:r>
              <a:rPr lang="lt-LT" i="1" dirty="0"/>
              <a:t> &gt; 4);</a:t>
            </a:r>
            <a:endParaRPr lang="en-US" dirty="0"/>
          </a:p>
          <a:p>
            <a:pPr marL="0" indent="0">
              <a:spcBef>
                <a:spcPts val="500"/>
              </a:spcBef>
            </a:pPr>
            <a:r>
              <a:rPr lang="lt-LT" i="1" dirty="0"/>
              <a:t>console.log(</a:t>
            </a:r>
            <a:r>
              <a:rPr lang="lt-LT" i="1" dirty="0" err="1"/>
              <a:t>largeNum</a:t>
            </a:r>
            <a:r>
              <a:rPr lang="lt-LT" i="1" dirty="0"/>
              <a:t>); // </a:t>
            </a:r>
            <a:r>
              <a:rPr lang="lt-LT" i="1" dirty="0" err="1"/>
              <a:t>output</a:t>
            </a:r>
            <a:r>
              <a:rPr lang="lt-LT" i="1" dirty="0"/>
              <a:t>: </a:t>
            </a:r>
            <a:r>
              <a:rPr lang="lt-LT" i="1" dirty="0" err="1"/>
              <a:t>true</a:t>
            </a:r>
            <a:endParaRPr lang="en-US" dirty="0" err="1"/>
          </a:p>
          <a:p>
            <a:pPr marL="0" indent="0">
              <a:spcBef>
                <a:spcPts val="500"/>
              </a:spcBef>
            </a:pPr>
            <a:endParaRPr lang="lt-LT" b="1" dirty="0"/>
          </a:p>
        </p:txBody>
      </p:sp>
    </p:spTree>
    <p:extLst>
      <p:ext uri="{BB962C8B-B14F-4D97-AF65-F5344CB8AC3E}">
        <p14:creationId xmlns:p14="http://schemas.microsoft.com/office/powerpoint/2010/main" val="3998140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6. </a:t>
            </a:r>
            <a:r>
              <a:rPr lang="lt-LT" b="1" u="sng" dirty="0">
                <a:solidFill>
                  <a:srgbClr val="0097A7"/>
                </a:solidFill>
                <a:hlinkClick r:id="rId3"/>
              </a:rPr>
              <a:t>every()</a:t>
            </a:r>
            <a:r>
              <a:rPr lang="lt-LT" b="1" dirty="0"/>
              <a:t> </a:t>
            </a:r>
            <a:endParaRPr lang="en-US" dirty="0"/>
          </a:p>
          <a:p>
            <a:pPr marL="0" indent="0">
              <a:spcBef>
                <a:spcPts val="500"/>
              </a:spcBef>
            </a:pPr>
            <a:endParaRPr lang="en-US" dirty="0"/>
          </a:p>
          <a:p>
            <a:pPr marL="0" indent="0">
              <a:spcBef>
                <a:spcPts val="500"/>
              </a:spcBef>
            </a:pPr>
            <a:r>
              <a:rPr lang="lt-LT" dirty="0"/>
              <a:t>Šis metodas patikrina, ar </a:t>
            </a:r>
            <a:r>
              <a:rPr lang="lt-LT" b="1" dirty="0"/>
              <a:t>visi </a:t>
            </a:r>
            <a:r>
              <a:rPr lang="lt-LT" dirty="0"/>
              <a:t>masyvo (</a:t>
            </a:r>
            <a:r>
              <a:rPr lang="lt-LT" err="1"/>
              <a:t>array</a:t>
            </a:r>
            <a:r>
              <a:rPr lang="lt-LT" dirty="0"/>
              <a:t>) elementai atitiko sąlygą. Jei atitiko, grąžinama </a:t>
            </a:r>
            <a:r>
              <a:rPr lang="lt-LT" err="1"/>
              <a:t>true</a:t>
            </a:r>
            <a:r>
              <a:rPr lang="lt-LT" dirty="0"/>
              <a:t>, jeigu neatitiko </a:t>
            </a:r>
            <a:r>
              <a:rPr lang="lt-LT" err="1"/>
              <a:t>false</a:t>
            </a:r>
            <a:r>
              <a:rPr lang="lt-LT" dirty="0"/>
              <a:t>.</a:t>
            </a:r>
            <a:endParaRPr lang="en-US" dirty="0"/>
          </a:p>
          <a:p>
            <a:pPr marL="0" indent="0">
              <a:spcBef>
                <a:spcPts val="500"/>
              </a:spcBef>
            </a:pPr>
            <a:endParaRPr lang="en-US" dirty="0"/>
          </a:p>
          <a:p>
            <a:pPr marL="0" indent="0">
              <a:spcBef>
                <a:spcPts val="500"/>
              </a:spcBef>
            </a:pPr>
            <a:r>
              <a:rPr lang="lt-LT" i="1" dirty="0" err="1"/>
              <a:t>const</a:t>
            </a:r>
            <a:r>
              <a:rPr lang="lt-LT" i="1" dirty="0"/>
              <a:t> </a:t>
            </a:r>
            <a:r>
              <a:rPr lang="lt-LT" i="1" dirty="0" err="1"/>
              <a:t>arr</a:t>
            </a:r>
            <a:r>
              <a:rPr lang="lt-LT" i="1" dirty="0"/>
              <a:t> = [1, 2, 3, 4, 5, 6, 11];</a:t>
            </a:r>
            <a:endParaRPr lang="en-US" dirty="0"/>
          </a:p>
          <a:p>
            <a:pPr marL="0" indent="0">
              <a:spcBef>
                <a:spcPts val="500"/>
              </a:spcBef>
            </a:pPr>
            <a:endParaRPr lang="en-US" dirty="0"/>
          </a:p>
          <a:p>
            <a:pPr marL="0" indent="0">
              <a:spcBef>
                <a:spcPts val="500"/>
              </a:spcBef>
            </a:pPr>
            <a:r>
              <a:rPr lang="lt-LT" i="1" dirty="0"/>
              <a:t>// </a:t>
            </a:r>
            <a:r>
              <a:rPr lang="lt-LT" i="1" dirty="0" err="1"/>
              <a:t>all</a:t>
            </a:r>
            <a:r>
              <a:rPr lang="lt-LT" i="1" dirty="0"/>
              <a:t> </a:t>
            </a:r>
            <a:r>
              <a:rPr lang="lt-LT" i="1" dirty="0" err="1"/>
              <a:t>elements</a:t>
            </a:r>
            <a:r>
              <a:rPr lang="lt-LT" i="1" dirty="0"/>
              <a:t> are </a:t>
            </a:r>
            <a:r>
              <a:rPr lang="lt-LT" i="1" dirty="0" err="1"/>
              <a:t>less</a:t>
            </a:r>
            <a:r>
              <a:rPr lang="lt-LT" i="1" dirty="0"/>
              <a:t> </a:t>
            </a:r>
            <a:r>
              <a:rPr lang="lt-LT" i="1" dirty="0" err="1"/>
              <a:t>than</a:t>
            </a:r>
            <a:r>
              <a:rPr lang="lt-LT" i="1" dirty="0"/>
              <a:t> 10</a:t>
            </a:r>
            <a:endParaRPr lang="en-US" dirty="0"/>
          </a:p>
          <a:p>
            <a:pPr marL="0" indent="0">
              <a:spcBef>
                <a:spcPts val="500"/>
              </a:spcBef>
            </a:pPr>
            <a:r>
              <a:rPr lang="lt-LT" i="1" dirty="0" err="1"/>
              <a:t>const</a:t>
            </a:r>
            <a:r>
              <a:rPr lang="lt-LT" i="1" dirty="0"/>
              <a:t> </a:t>
            </a:r>
            <a:r>
              <a:rPr lang="lt-LT" i="1" dirty="0" err="1"/>
              <a:t>lessTen</a:t>
            </a:r>
            <a:r>
              <a:rPr lang="lt-LT" i="1" dirty="0"/>
              <a:t> = </a:t>
            </a:r>
            <a:r>
              <a:rPr lang="lt-LT" i="1" dirty="0" err="1"/>
              <a:t>arr.every</a:t>
            </a:r>
            <a:r>
              <a:rPr lang="lt-LT" i="1" dirty="0"/>
              <a:t>(</a:t>
            </a:r>
            <a:r>
              <a:rPr lang="lt-LT" i="1" dirty="0" err="1"/>
              <a:t>num</a:t>
            </a:r>
            <a:r>
              <a:rPr lang="lt-LT" i="1" dirty="0"/>
              <a:t> =&gt; </a:t>
            </a:r>
            <a:r>
              <a:rPr lang="lt-LT" i="1" dirty="0" err="1"/>
              <a:t>num</a:t>
            </a:r>
            <a:r>
              <a:rPr lang="lt-LT" i="1" dirty="0"/>
              <a:t> &lt; 10);</a:t>
            </a:r>
            <a:endParaRPr lang="en-US" dirty="0"/>
          </a:p>
          <a:p>
            <a:pPr marL="0" indent="0">
              <a:spcBef>
                <a:spcPts val="500"/>
              </a:spcBef>
            </a:pPr>
            <a:r>
              <a:rPr lang="lt-LT" i="1" dirty="0"/>
              <a:t>console.log(</a:t>
            </a:r>
            <a:r>
              <a:rPr lang="lt-LT" i="1" dirty="0" err="1"/>
              <a:t>lessTen</a:t>
            </a:r>
            <a:r>
              <a:rPr lang="lt-LT" i="1" dirty="0"/>
              <a:t>); // </a:t>
            </a:r>
            <a:r>
              <a:rPr lang="lt-LT" i="1" dirty="0" err="1"/>
              <a:t>output</a:t>
            </a:r>
            <a:r>
              <a:rPr lang="lt-LT" i="1" dirty="0"/>
              <a:t>: </a:t>
            </a:r>
            <a:r>
              <a:rPr lang="lt-LT" i="1" dirty="0" err="1"/>
              <a:t>false</a:t>
            </a:r>
            <a:endParaRPr lang="en-US" dirty="0" err="1"/>
          </a:p>
          <a:p>
            <a:pPr marL="0" indent="0">
              <a:spcBef>
                <a:spcPts val="500"/>
              </a:spcBef>
            </a:pPr>
            <a:endParaRPr lang="lt-LT" b="1" dirty="0"/>
          </a:p>
        </p:txBody>
      </p:sp>
    </p:spTree>
    <p:extLst>
      <p:ext uri="{BB962C8B-B14F-4D97-AF65-F5344CB8AC3E}">
        <p14:creationId xmlns:p14="http://schemas.microsoft.com/office/powerpoint/2010/main" val="95854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Paprasti Masyvų Metodai</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a:t>1. Bendras elementų skaičius masyve (Array) randamas su </a:t>
            </a:r>
            <a:r>
              <a:rPr lang="lt-LT" b="1"/>
              <a:t>length</a:t>
            </a:r>
            <a:r>
              <a:rPr lang="lt-LT"/>
              <a:t>:</a:t>
            </a:r>
            <a:endParaRPr lang="en-US" dirty="0"/>
          </a:p>
          <a:p>
            <a:pPr marL="0" indent="0">
              <a:lnSpc>
                <a:spcPct val="114999"/>
              </a:lnSpc>
              <a:spcBef>
                <a:spcPts val="500"/>
              </a:spcBef>
            </a:pPr>
            <a:r>
              <a:rPr lang="lt-LT" i="1"/>
              <a:t>let fruits = ["Apple", "Orange", "Plum"];</a:t>
            </a:r>
            <a:endParaRPr lang="en-US" dirty="0"/>
          </a:p>
          <a:p>
            <a:pPr marL="0" indent="0">
              <a:lnSpc>
                <a:spcPct val="114999"/>
              </a:lnSpc>
              <a:spcBef>
                <a:spcPts val="500"/>
              </a:spcBef>
            </a:pPr>
            <a:r>
              <a:rPr lang="lt-LT" i="1"/>
              <a:t>console.log(fruits.length); // 3</a:t>
            </a:r>
            <a:endParaRPr lang="lt-LT"/>
          </a:p>
          <a:p>
            <a:pPr marL="0" indent="0">
              <a:lnSpc>
                <a:spcPct val="114999"/>
              </a:lnSpc>
              <a:spcBef>
                <a:spcPts val="500"/>
              </a:spcBef>
            </a:pPr>
            <a:endParaRPr lang="lt-LT" i="1" dirty="0"/>
          </a:p>
          <a:p>
            <a:pPr marL="0" indent="0">
              <a:spcBef>
                <a:spcPts val="0"/>
              </a:spcBef>
            </a:pPr>
            <a:r>
              <a:rPr lang="lt-LT"/>
              <a:t>2. Metodai </a:t>
            </a:r>
            <a:r>
              <a:rPr lang="lt-LT" b="1"/>
              <a:t>pop() / push() / shift() / unshift()</a:t>
            </a:r>
            <a:endParaRPr lang="en-US" dirty="0"/>
          </a:p>
          <a:p>
            <a:pPr marL="0" indent="0">
              <a:spcBef>
                <a:spcPts val="500"/>
              </a:spcBef>
            </a:pPr>
            <a:endParaRPr lang="en-US" dirty="0"/>
          </a:p>
          <a:p>
            <a:pPr marL="0" indent="0">
              <a:spcBef>
                <a:spcPts val="500"/>
              </a:spcBef>
            </a:pPr>
            <a:r>
              <a:rPr lang="lt-LT"/>
              <a:t>Metodai, kurie dirba su masyvo (Array) pabaiga:</a:t>
            </a:r>
            <a:endParaRPr lang="en-US" dirty="0"/>
          </a:p>
          <a:p>
            <a:pPr indent="-317500">
              <a:spcBef>
                <a:spcPts val="500"/>
              </a:spcBef>
              <a:buFont typeface="Arial"/>
              <a:buChar char="•"/>
            </a:pPr>
            <a:r>
              <a:rPr lang="lt-LT"/>
              <a:t>pop() panaikiną elementą iš masyvo (Array) galo;</a:t>
            </a:r>
            <a:endParaRPr lang="en-US" dirty="0"/>
          </a:p>
          <a:p>
            <a:pPr indent="-317500">
              <a:spcBef>
                <a:spcPts val="0"/>
              </a:spcBef>
              <a:buFont typeface="Arial"/>
              <a:buChar char="•"/>
            </a:pPr>
            <a:r>
              <a:rPr lang="lt-LT"/>
              <a:t>push() prideda elementą į masyvo (Array) galą.</a:t>
            </a:r>
            <a:endParaRPr lang="en-US" dirty="0"/>
          </a:p>
          <a:p>
            <a:pPr marL="0" indent="0">
              <a:spcBef>
                <a:spcPts val="500"/>
              </a:spcBef>
            </a:pPr>
            <a:endParaRPr lang="en-US" dirty="0"/>
          </a:p>
          <a:p>
            <a:pPr marL="0" indent="0">
              <a:spcBef>
                <a:spcPts val="500"/>
              </a:spcBef>
            </a:pPr>
            <a:r>
              <a:rPr lang="lt-LT"/>
              <a:t>Metodai, kurie dirba su masyvo (Array) pradžia:</a:t>
            </a:r>
            <a:endParaRPr lang="en-US" dirty="0"/>
          </a:p>
          <a:p>
            <a:pPr indent="-317500">
              <a:spcBef>
                <a:spcPts val="500"/>
              </a:spcBef>
              <a:buFont typeface="Arial"/>
              <a:buChar char="•"/>
            </a:pPr>
            <a:r>
              <a:rPr lang="lt-LT"/>
              <a:t>shift() panaikiną elementą iš masyvo (Array) pradžios;</a:t>
            </a:r>
            <a:endParaRPr lang="en-US" dirty="0"/>
          </a:p>
          <a:p>
            <a:pPr indent="-317500">
              <a:spcBef>
                <a:spcPts val="0"/>
              </a:spcBef>
              <a:buFont typeface="Arial"/>
              <a:buChar char="•"/>
            </a:pPr>
            <a:r>
              <a:rPr lang="lt-LT"/>
              <a:t>unshif() prideda elementą į masyvo (Array) pradžią.</a:t>
            </a:r>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2790827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7. </a:t>
            </a:r>
            <a:r>
              <a:rPr lang="lt-LT" b="1" u="sng" dirty="0">
                <a:solidFill>
                  <a:srgbClr val="0097A7"/>
                </a:solidFill>
                <a:hlinkClick r:id="rId3"/>
              </a:rPr>
              <a:t>Array.from()</a:t>
            </a:r>
            <a:endParaRPr lang="en-US" dirty="0">
              <a:hlinkClick r:id="rId3"/>
            </a:endParaRPr>
          </a:p>
          <a:p>
            <a:pPr marL="0" indent="0">
              <a:spcBef>
                <a:spcPts val="500"/>
              </a:spcBef>
            </a:pPr>
            <a:endParaRPr lang="en-US" dirty="0"/>
          </a:p>
          <a:p>
            <a:pPr marL="0" indent="0">
              <a:spcBef>
                <a:spcPts val="500"/>
              </a:spcBef>
            </a:pPr>
            <a:r>
              <a:rPr lang="lt-LT" dirty="0"/>
              <a:t>Šis metodas keičia visus į masyvą (</a:t>
            </a:r>
            <a:r>
              <a:rPr lang="lt-LT" dirty="0" err="1"/>
              <a:t>array</a:t>
            </a:r>
            <a:r>
              <a:rPr lang="lt-LT" dirty="0"/>
              <a:t>) panašius ar “</a:t>
            </a:r>
            <a:r>
              <a:rPr lang="lt-LT" dirty="0" err="1"/>
              <a:t>iterable</a:t>
            </a:r>
            <a:r>
              <a:rPr lang="lt-LT" dirty="0"/>
              <a:t>” dalykus į tikrą masyvą, ypač dirbant su DOM, kad galėtumėte naudoti kitus masyvo metodus, tokius kaip </a:t>
            </a:r>
            <a:r>
              <a:rPr lang="lt-LT" dirty="0" err="1"/>
              <a:t>reduce</a:t>
            </a:r>
            <a:r>
              <a:rPr lang="lt-LT" dirty="0"/>
              <a:t>, </a:t>
            </a:r>
            <a:r>
              <a:rPr lang="lt-LT" dirty="0" err="1"/>
              <a:t>map</a:t>
            </a:r>
            <a:r>
              <a:rPr lang="lt-LT" dirty="0"/>
              <a:t>, </a:t>
            </a:r>
            <a:r>
              <a:rPr lang="lt-LT" dirty="0" err="1"/>
              <a:t>filter</a:t>
            </a:r>
            <a:r>
              <a:rPr lang="lt-LT" dirty="0"/>
              <a:t> ir pan.</a:t>
            </a:r>
            <a:endParaRPr lang="en-US" dirty="0"/>
          </a:p>
          <a:p>
            <a:pPr marL="0" indent="0">
              <a:spcBef>
                <a:spcPts val="500"/>
              </a:spcBef>
            </a:pPr>
            <a:endParaRPr lang="en-US" dirty="0"/>
          </a:p>
          <a:p>
            <a:pPr marL="0" indent="0">
              <a:spcBef>
                <a:spcPts val="500"/>
              </a:spcBef>
            </a:pPr>
            <a:r>
              <a:rPr lang="lt-LT" i="1" dirty="0" err="1"/>
              <a:t>const</a:t>
            </a:r>
            <a:r>
              <a:rPr lang="lt-LT" i="1" dirty="0"/>
              <a:t> name = '</a:t>
            </a:r>
            <a:r>
              <a:rPr lang="lt-LT" i="1" dirty="0" err="1"/>
              <a:t>frugence</a:t>
            </a:r>
            <a:r>
              <a:rPr lang="lt-LT" i="1" dirty="0"/>
              <a:t>';</a:t>
            </a:r>
            <a:endParaRPr lang="en-US" dirty="0"/>
          </a:p>
          <a:p>
            <a:pPr marL="0" indent="0">
              <a:spcBef>
                <a:spcPts val="500"/>
              </a:spcBef>
            </a:pPr>
            <a:r>
              <a:rPr lang="lt-LT" i="1" dirty="0" err="1"/>
              <a:t>const</a:t>
            </a:r>
            <a:r>
              <a:rPr lang="lt-LT" i="1" dirty="0"/>
              <a:t> </a:t>
            </a:r>
            <a:r>
              <a:rPr lang="lt-LT" i="1" dirty="0" err="1"/>
              <a:t>nameArray</a:t>
            </a:r>
            <a:r>
              <a:rPr lang="lt-LT" i="1" dirty="0"/>
              <a:t> = </a:t>
            </a:r>
            <a:r>
              <a:rPr lang="lt-LT" i="1" dirty="0" err="1"/>
              <a:t>Array.from</a:t>
            </a:r>
            <a:r>
              <a:rPr lang="lt-LT" i="1" dirty="0"/>
              <a:t>(name);</a:t>
            </a:r>
            <a:endParaRPr lang="en-US" dirty="0"/>
          </a:p>
          <a:p>
            <a:pPr marL="0" indent="0">
              <a:spcBef>
                <a:spcPts val="500"/>
              </a:spcBef>
            </a:pPr>
            <a:endParaRPr lang="en-US" dirty="0"/>
          </a:p>
          <a:p>
            <a:pPr marL="0" indent="0">
              <a:spcBef>
                <a:spcPts val="500"/>
              </a:spcBef>
            </a:pPr>
            <a:r>
              <a:rPr lang="lt-LT" i="1" dirty="0"/>
              <a:t>console.log(name); // </a:t>
            </a:r>
            <a:r>
              <a:rPr lang="lt-LT" i="1" dirty="0" err="1"/>
              <a:t>output</a:t>
            </a:r>
            <a:r>
              <a:rPr lang="lt-LT" i="1" dirty="0"/>
              <a:t>: </a:t>
            </a:r>
            <a:r>
              <a:rPr lang="lt-LT" i="1" dirty="0" err="1"/>
              <a:t>frugence</a:t>
            </a:r>
            <a:endParaRPr lang="en-US" dirty="0" err="1"/>
          </a:p>
          <a:p>
            <a:pPr marL="0" indent="0">
              <a:spcBef>
                <a:spcPts val="500"/>
              </a:spcBef>
            </a:pPr>
            <a:r>
              <a:rPr lang="lt-LT" i="1" dirty="0"/>
              <a:t>console.log(</a:t>
            </a:r>
            <a:r>
              <a:rPr lang="lt-LT" i="1" dirty="0" err="1"/>
              <a:t>nameArray</a:t>
            </a:r>
            <a:r>
              <a:rPr lang="lt-LT" i="1" dirty="0"/>
              <a:t>); // </a:t>
            </a:r>
            <a:r>
              <a:rPr lang="lt-LT" i="1" dirty="0" err="1"/>
              <a:t>output</a:t>
            </a:r>
            <a:r>
              <a:rPr lang="lt-LT" i="1" dirty="0"/>
              <a:t>: ['f', 'r', 'u', 'g', 'e', 'n', 'c', 'e']</a:t>
            </a:r>
            <a:endParaRPr lang="en-US" dirty="0"/>
          </a:p>
          <a:p>
            <a:pPr marL="0" indent="0">
              <a:spcBef>
                <a:spcPts val="500"/>
              </a:spcBef>
            </a:pPr>
            <a:endParaRPr lang="lt-LT" b="1" dirty="0"/>
          </a:p>
        </p:txBody>
      </p:sp>
    </p:spTree>
    <p:extLst>
      <p:ext uri="{BB962C8B-B14F-4D97-AF65-F5344CB8AC3E}">
        <p14:creationId xmlns:p14="http://schemas.microsoft.com/office/powerpoint/2010/main" val="1170724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8. </a:t>
            </a:r>
            <a:r>
              <a:rPr lang="lt-LT" b="1" u="sng" dirty="0">
                <a:solidFill>
                  <a:srgbClr val="0097A7"/>
                </a:solidFill>
                <a:hlinkClick r:id="rId3"/>
              </a:rPr>
              <a:t>Array.of()</a:t>
            </a:r>
            <a:endParaRPr lang="en-US" dirty="0">
              <a:hlinkClick r:id="rId3"/>
            </a:endParaRPr>
          </a:p>
          <a:p>
            <a:pPr marL="0" indent="0">
              <a:spcBef>
                <a:spcPts val="500"/>
              </a:spcBef>
            </a:pPr>
            <a:endParaRPr lang="en-US" dirty="0"/>
          </a:p>
          <a:p>
            <a:pPr marL="0" indent="0">
              <a:spcBef>
                <a:spcPts val="500"/>
              </a:spcBef>
            </a:pPr>
            <a:r>
              <a:rPr lang="lt-LT" dirty="0"/>
              <a:t>Sukuria masyvą iš visų jame esančių argumentų.</a:t>
            </a:r>
            <a:endParaRPr lang="en-US" dirty="0"/>
          </a:p>
          <a:p>
            <a:pPr marL="0" indent="0">
              <a:spcBef>
                <a:spcPts val="500"/>
              </a:spcBef>
            </a:pPr>
            <a:endParaRPr lang="en-US" dirty="0"/>
          </a:p>
          <a:p>
            <a:pPr marL="0" indent="0">
              <a:spcBef>
                <a:spcPts val="500"/>
              </a:spcBef>
            </a:pPr>
            <a:r>
              <a:rPr lang="lt-LT" i="1" dirty="0" err="1"/>
              <a:t>const</a:t>
            </a:r>
            <a:r>
              <a:rPr lang="lt-LT" i="1" dirty="0"/>
              <a:t> </a:t>
            </a:r>
            <a:r>
              <a:rPr lang="lt-LT" i="1" dirty="0" err="1"/>
              <a:t>nums</a:t>
            </a:r>
            <a:r>
              <a:rPr lang="lt-LT" i="1" dirty="0"/>
              <a:t> = </a:t>
            </a:r>
            <a:r>
              <a:rPr lang="lt-LT" i="1" dirty="0" err="1"/>
              <a:t>Array.of</a:t>
            </a:r>
            <a:r>
              <a:rPr lang="lt-LT" i="1" dirty="0"/>
              <a:t>(1, 2, 3, 4, 5, 6);</a:t>
            </a:r>
            <a:endParaRPr lang="en-US" dirty="0"/>
          </a:p>
          <a:p>
            <a:pPr marL="0" indent="0">
              <a:spcBef>
                <a:spcPts val="500"/>
              </a:spcBef>
            </a:pPr>
            <a:r>
              <a:rPr lang="lt-LT" i="1" dirty="0"/>
              <a:t>console.log(</a:t>
            </a:r>
            <a:r>
              <a:rPr lang="lt-LT" i="1" dirty="0" err="1"/>
              <a:t>nums</a:t>
            </a:r>
            <a:r>
              <a:rPr lang="lt-LT" i="1" dirty="0"/>
              <a:t>); // </a:t>
            </a:r>
            <a:r>
              <a:rPr lang="lt-LT" i="1" dirty="0" err="1"/>
              <a:t>output</a:t>
            </a:r>
            <a:r>
              <a:rPr lang="lt-LT" i="1" dirty="0"/>
              <a:t>: [1, 2, 3, 4, 5, 6];</a:t>
            </a:r>
            <a:endParaRPr lang="en-US" dirty="0"/>
          </a:p>
          <a:p>
            <a:pPr marL="0" indent="0">
              <a:spcBef>
                <a:spcPts val="500"/>
              </a:spcBef>
            </a:pPr>
            <a:endParaRPr lang="lt-LT" b="1" dirty="0"/>
          </a:p>
        </p:txBody>
      </p:sp>
    </p:spTree>
    <p:extLst>
      <p:ext uri="{BB962C8B-B14F-4D97-AF65-F5344CB8AC3E}">
        <p14:creationId xmlns:p14="http://schemas.microsoft.com/office/powerpoint/2010/main" val="2772519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9. </a:t>
            </a:r>
            <a:r>
              <a:rPr lang="lt-LT" b="1" u="sng" dirty="0">
                <a:solidFill>
                  <a:srgbClr val="0097A7"/>
                </a:solidFill>
                <a:hlinkClick r:id="rId3"/>
              </a:rPr>
              <a:t>sort()</a:t>
            </a:r>
            <a:endParaRPr lang="en-US" dirty="0">
              <a:hlinkClick r:id="rId3"/>
            </a:endParaRPr>
          </a:p>
          <a:p>
            <a:pPr marL="0" indent="0">
              <a:spcBef>
                <a:spcPts val="500"/>
              </a:spcBef>
            </a:pPr>
            <a:endParaRPr lang="en-US" dirty="0"/>
          </a:p>
          <a:p>
            <a:pPr marL="0" indent="0">
              <a:spcBef>
                <a:spcPts val="500"/>
              </a:spcBef>
            </a:pPr>
            <a:r>
              <a:rPr lang="lt-LT" dirty="0"/>
              <a:t>Šis metodas naudojamas išdėstyti / rūšiuoti masyvo (</a:t>
            </a:r>
            <a:r>
              <a:rPr lang="lt-LT" dirty="0" err="1"/>
              <a:t>array</a:t>
            </a:r>
            <a:r>
              <a:rPr lang="lt-LT" dirty="0"/>
              <a:t>) elementus didėjančia arba mažėjančia tvarka.</a:t>
            </a:r>
            <a:endParaRPr lang="en-US" dirty="0"/>
          </a:p>
          <a:p>
            <a:pPr marL="0" indent="0">
              <a:spcBef>
                <a:spcPts val="500"/>
              </a:spcBef>
            </a:pPr>
            <a:endParaRPr lang="en-US" dirty="0"/>
          </a:p>
          <a:p>
            <a:pPr marL="0" indent="0">
              <a:spcBef>
                <a:spcPts val="500"/>
              </a:spcBef>
            </a:pPr>
            <a:r>
              <a:rPr lang="lt-LT" i="1" dirty="0" err="1"/>
              <a:t>const</a:t>
            </a:r>
            <a:r>
              <a:rPr lang="lt-LT" i="1" dirty="0"/>
              <a:t> </a:t>
            </a:r>
            <a:r>
              <a:rPr lang="lt-LT" i="1" dirty="0" err="1"/>
              <a:t>arr</a:t>
            </a:r>
            <a:r>
              <a:rPr lang="lt-LT" i="1" dirty="0"/>
              <a:t> = [1, 2, 3, 4, 5, 6];</a:t>
            </a:r>
            <a:endParaRPr lang="en-US" dirty="0"/>
          </a:p>
          <a:p>
            <a:pPr marL="0" indent="0">
              <a:spcBef>
                <a:spcPts val="500"/>
              </a:spcBef>
            </a:pPr>
            <a:endParaRPr lang="en-US" dirty="0"/>
          </a:p>
          <a:p>
            <a:pPr marL="0" indent="0">
              <a:spcBef>
                <a:spcPts val="500"/>
              </a:spcBef>
            </a:pPr>
            <a:r>
              <a:rPr lang="lt-LT" i="1" dirty="0"/>
              <a:t>// </a:t>
            </a:r>
            <a:r>
              <a:rPr lang="lt-LT" i="1" dirty="0" err="1"/>
              <a:t>sort</a:t>
            </a:r>
            <a:r>
              <a:rPr lang="lt-LT" i="1" dirty="0"/>
              <a:t> </a:t>
            </a:r>
            <a:r>
              <a:rPr lang="lt-LT" i="1" dirty="0" err="1"/>
              <a:t>in</a:t>
            </a:r>
            <a:r>
              <a:rPr lang="lt-LT" i="1" dirty="0"/>
              <a:t> </a:t>
            </a:r>
            <a:r>
              <a:rPr lang="lt-LT" i="1" dirty="0" err="1"/>
              <a:t>descending</a:t>
            </a:r>
            <a:r>
              <a:rPr lang="lt-LT" i="1" dirty="0"/>
              <a:t> </a:t>
            </a:r>
            <a:r>
              <a:rPr lang="lt-LT" i="1" dirty="0" err="1"/>
              <a:t>order</a:t>
            </a:r>
            <a:endParaRPr lang="en-US" dirty="0" err="1"/>
          </a:p>
          <a:p>
            <a:pPr marL="0" indent="0">
              <a:spcBef>
                <a:spcPts val="500"/>
              </a:spcBef>
            </a:pPr>
            <a:r>
              <a:rPr lang="lt-LT" i="1" dirty="0" err="1"/>
              <a:t>descOrder</a:t>
            </a:r>
            <a:r>
              <a:rPr lang="lt-LT" i="1" dirty="0"/>
              <a:t> = </a:t>
            </a:r>
            <a:r>
              <a:rPr lang="lt-LT" i="1" dirty="0" err="1"/>
              <a:t>arr.sort</a:t>
            </a:r>
            <a:r>
              <a:rPr lang="lt-LT" i="1" dirty="0"/>
              <a:t>((a, b) =&gt; a &gt; b ? -1 : 1);</a:t>
            </a:r>
            <a:endParaRPr lang="en-US" dirty="0"/>
          </a:p>
          <a:p>
            <a:pPr marL="0" indent="0">
              <a:spcBef>
                <a:spcPts val="500"/>
              </a:spcBef>
            </a:pPr>
            <a:r>
              <a:rPr lang="lt-LT" i="1" dirty="0"/>
              <a:t>console.log(</a:t>
            </a:r>
            <a:r>
              <a:rPr lang="lt-LT" i="1" dirty="0" err="1"/>
              <a:t>descOrder</a:t>
            </a:r>
            <a:r>
              <a:rPr lang="lt-LT" i="1" dirty="0"/>
              <a:t>); // </a:t>
            </a:r>
            <a:r>
              <a:rPr lang="lt-LT" i="1" dirty="0" err="1"/>
              <a:t>output</a:t>
            </a:r>
            <a:r>
              <a:rPr lang="lt-LT" i="1" dirty="0"/>
              <a:t>: [6, 5, 4, 3, 2, 1]</a:t>
            </a:r>
            <a:endParaRPr lang="en-US" dirty="0"/>
          </a:p>
          <a:p>
            <a:pPr marL="0" indent="0">
              <a:spcBef>
                <a:spcPts val="500"/>
              </a:spcBef>
            </a:pPr>
            <a:endParaRPr lang="lt-LT" b="1" dirty="0"/>
          </a:p>
        </p:txBody>
      </p:sp>
    </p:spTree>
    <p:extLst>
      <p:ext uri="{BB962C8B-B14F-4D97-AF65-F5344CB8AC3E}">
        <p14:creationId xmlns:p14="http://schemas.microsoft.com/office/powerpoint/2010/main" val="669813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Kompleksiniai masyvų metodai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Complex</a:t>
            </a:r>
            <a:r>
              <a:rPr lang="lt-LT" sz="1400" dirty="0"/>
              <a:t> </a:t>
            </a:r>
            <a:r>
              <a:rPr lang="lt-LT" sz="1400" dirty="0" err="1"/>
              <a:t>Array</a:t>
            </a:r>
            <a:r>
              <a:rPr lang="lt-LT" sz="1400" dirty="0"/>
              <a:t> </a:t>
            </a:r>
            <a:r>
              <a:rPr lang="lt-LT" sz="1400" dirty="0" err="1"/>
              <a:t>Methods</a:t>
            </a:r>
            <a:r>
              <a:rPr lang="lt-LT" sz="1400" dirty="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spcBef>
                <a:spcPts val="500"/>
              </a:spcBef>
            </a:pPr>
            <a:r>
              <a:rPr lang="lt-LT" b="1" dirty="0"/>
              <a:t>10. </a:t>
            </a:r>
            <a:r>
              <a:rPr lang="lt-LT" b="1" u="sng" dirty="0">
                <a:solidFill>
                  <a:srgbClr val="0097A7"/>
                </a:solidFill>
                <a:hlinkClick r:id="rId3"/>
              </a:rPr>
              <a:t>reduce()</a:t>
            </a:r>
            <a:endParaRPr lang="en-US" dirty="0">
              <a:hlinkClick r:id="rId3"/>
            </a:endParaRPr>
          </a:p>
          <a:p>
            <a:pPr marL="0" indent="0">
              <a:spcBef>
                <a:spcPts val="500"/>
              </a:spcBef>
            </a:pPr>
            <a:endParaRPr lang="en-US" dirty="0"/>
          </a:p>
          <a:p>
            <a:pPr marL="0" indent="0">
              <a:spcBef>
                <a:spcPts val="500"/>
              </a:spcBef>
            </a:pPr>
            <a:r>
              <a:rPr lang="lt-LT" dirty="0"/>
              <a:t>“</a:t>
            </a:r>
            <a:r>
              <a:rPr lang="lt-LT" dirty="0" err="1"/>
              <a:t>The</a:t>
            </a:r>
            <a:r>
              <a:rPr lang="lt-LT" dirty="0"/>
              <a:t> </a:t>
            </a:r>
            <a:r>
              <a:rPr lang="lt-LT" dirty="0" err="1"/>
              <a:t>reduce</a:t>
            </a:r>
            <a:r>
              <a:rPr lang="lt-LT" dirty="0"/>
              <a:t>() </a:t>
            </a:r>
            <a:r>
              <a:rPr lang="lt-LT" dirty="0" err="1"/>
              <a:t>method</a:t>
            </a:r>
            <a:r>
              <a:rPr lang="lt-LT" dirty="0"/>
              <a:t> </a:t>
            </a:r>
            <a:r>
              <a:rPr lang="lt-LT" dirty="0" err="1"/>
              <a:t>applies</a:t>
            </a:r>
            <a:r>
              <a:rPr lang="lt-LT" dirty="0"/>
              <a:t> a </a:t>
            </a:r>
            <a:r>
              <a:rPr lang="lt-LT" dirty="0" err="1"/>
              <a:t>function</a:t>
            </a:r>
            <a:r>
              <a:rPr lang="lt-LT" dirty="0"/>
              <a:t> </a:t>
            </a:r>
            <a:r>
              <a:rPr lang="lt-LT" dirty="0" err="1"/>
              <a:t>against</a:t>
            </a:r>
            <a:r>
              <a:rPr lang="lt-LT" dirty="0"/>
              <a:t> </a:t>
            </a:r>
            <a:r>
              <a:rPr lang="lt-LT" dirty="0" err="1"/>
              <a:t>an</a:t>
            </a:r>
            <a:r>
              <a:rPr lang="lt-LT" dirty="0"/>
              <a:t> </a:t>
            </a:r>
            <a:r>
              <a:rPr lang="lt-LT" dirty="0" err="1"/>
              <a:t>accumulator</a:t>
            </a:r>
            <a:r>
              <a:rPr lang="lt-LT" dirty="0"/>
              <a:t> </a:t>
            </a:r>
            <a:r>
              <a:rPr lang="lt-LT" dirty="0" err="1"/>
              <a:t>and</a:t>
            </a:r>
            <a:r>
              <a:rPr lang="lt-LT" dirty="0"/>
              <a:t> </a:t>
            </a:r>
            <a:r>
              <a:rPr lang="lt-LT" dirty="0" err="1"/>
              <a:t>each</a:t>
            </a:r>
            <a:r>
              <a:rPr lang="lt-LT" dirty="0"/>
              <a:t> </a:t>
            </a:r>
            <a:r>
              <a:rPr lang="lt-LT" dirty="0" err="1"/>
              <a:t>element</a:t>
            </a:r>
            <a:r>
              <a:rPr lang="lt-LT" dirty="0"/>
              <a:t> </a:t>
            </a:r>
            <a:r>
              <a:rPr lang="lt-LT" dirty="0" err="1"/>
              <a:t>in</a:t>
            </a:r>
            <a:r>
              <a:rPr lang="lt-LT" dirty="0"/>
              <a:t> </a:t>
            </a:r>
            <a:r>
              <a:rPr lang="lt-LT" dirty="0" err="1"/>
              <a:t>the</a:t>
            </a:r>
            <a:r>
              <a:rPr lang="lt-LT" dirty="0"/>
              <a:t> </a:t>
            </a:r>
            <a:r>
              <a:rPr lang="lt-LT" dirty="0" err="1"/>
              <a:t>array</a:t>
            </a:r>
            <a:r>
              <a:rPr lang="lt-LT" dirty="0"/>
              <a:t> (</a:t>
            </a:r>
            <a:r>
              <a:rPr lang="lt-LT" dirty="0" err="1"/>
              <a:t>from</a:t>
            </a:r>
            <a:r>
              <a:rPr lang="lt-LT" dirty="0"/>
              <a:t> </a:t>
            </a:r>
            <a:r>
              <a:rPr lang="lt-LT" dirty="0" err="1"/>
              <a:t>left</a:t>
            </a:r>
            <a:r>
              <a:rPr lang="lt-LT" dirty="0"/>
              <a:t> to </a:t>
            </a:r>
            <a:r>
              <a:rPr lang="lt-LT" dirty="0" err="1"/>
              <a:t>right</a:t>
            </a:r>
            <a:r>
              <a:rPr lang="lt-LT" dirty="0"/>
              <a:t>) to </a:t>
            </a:r>
            <a:r>
              <a:rPr lang="lt-LT" dirty="0" err="1"/>
              <a:t>reduce</a:t>
            </a:r>
            <a:r>
              <a:rPr lang="lt-LT" dirty="0"/>
              <a:t> it to a </a:t>
            </a:r>
            <a:r>
              <a:rPr lang="lt-LT" dirty="0" err="1"/>
              <a:t>single</a:t>
            </a:r>
            <a:r>
              <a:rPr lang="lt-LT" dirty="0"/>
              <a:t> </a:t>
            </a:r>
            <a:r>
              <a:rPr lang="lt-LT" dirty="0" err="1"/>
              <a:t>value</a:t>
            </a:r>
            <a:r>
              <a:rPr lang="lt-LT" dirty="0"/>
              <a:t>” – MDN</a:t>
            </a:r>
            <a:endParaRPr lang="en-US" dirty="0"/>
          </a:p>
          <a:p>
            <a:pPr marL="0" indent="0">
              <a:spcBef>
                <a:spcPts val="500"/>
              </a:spcBef>
            </a:pPr>
            <a:endParaRPr lang="en-US" dirty="0"/>
          </a:p>
          <a:p>
            <a:pPr marL="0" indent="0">
              <a:spcBef>
                <a:spcPts val="500"/>
              </a:spcBef>
            </a:pPr>
            <a:r>
              <a:rPr lang="lt-LT" i="1" dirty="0" err="1"/>
              <a:t>const</a:t>
            </a:r>
            <a:r>
              <a:rPr lang="lt-LT" i="1" dirty="0"/>
              <a:t> </a:t>
            </a:r>
            <a:r>
              <a:rPr lang="lt-LT" i="1" dirty="0" err="1"/>
              <a:t>arr</a:t>
            </a:r>
            <a:r>
              <a:rPr lang="lt-LT" i="1" dirty="0"/>
              <a:t> = [1, 2, 3, 4, 5, 6];</a:t>
            </a:r>
            <a:endParaRPr lang="en-US" dirty="0"/>
          </a:p>
          <a:p>
            <a:pPr marL="0" indent="0">
              <a:spcBef>
                <a:spcPts val="500"/>
              </a:spcBef>
            </a:pPr>
            <a:endParaRPr lang="en-US" dirty="0"/>
          </a:p>
          <a:p>
            <a:pPr marL="0" indent="0">
              <a:spcBef>
                <a:spcPts val="500"/>
              </a:spcBef>
            </a:pPr>
            <a:r>
              <a:rPr lang="lt-LT" i="1" dirty="0" err="1"/>
              <a:t>const</a:t>
            </a:r>
            <a:r>
              <a:rPr lang="lt-LT" i="1" dirty="0"/>
              <a:t> </a:t>
            </a:r>
            <a:r>
              <a:rPr lang="lt-LT" i="1" dirty="0" err="1"/>
              <a:t>sum</a:t>
            </a:r>
            <a:r>
              <a:rPr lang="lt-LT" i="1" dirty="0"/>
              <a:t> = </a:t>
            </a:r>
            <a:r>
              <a:rPr lang="lt-LT" i="1" dirty="0" err="1"/>
              <a:t>arr.reduce</a:t>
            </a:r>
            <a:r>
              <a:rPr lang="lt-LT" i="1" dirty="0"/>
              <a:t>((</a:t>
            </a:r>
            <a:r>
              <a:rPr lang="lt-LT" i="1" dirty="0" err="1"/>
              <a:t>total</a:t>
            </a:r>
            <a:r>
              <a:rPr lang="lt-LT" i="1" dirty="0"/>
              <a:t>, </a:t>
            </a:r>
            <a:r>
              <a:rPr lang="lt-LT" i="1" dirty="0" err="1"/>
              <a:t>value</a:t>
            </a:r>
            <a:r>
              <a:rPr lang="lt-LT" i="1" dirty="0"/>
              <a:t>) =&gt; </a:t>
            </a:r>
            <a:r>
              <a:rPr lang="lt-LT" i="1" dirty="0" err="1"/>
              <a:t>total</a:t>
            </a:r>
            <a:r>
              <a:rPr lang="lt-LT" i="1" dirty="0"/>
              <a:t> + </a:t>
            </a:r>
            <a:r>
              <a:rPr lang="lt-LT" i="1" dirty="0" err="1"/>
              <a:t>value</a:t>
            </a:r>
            <a:r>
              <a:rPr lang="lt-LT" i="1" dirty="0"/>
              <a:t>, 0);</a:t>
            </a:r>
            <a:endParaRPr lang="en-US" dirty="0"/>
          </a:p>
          <a:p>
            <a:pPr marL="0" indent="0">
              <a:spcBef>
                <a:spcPts val="500"/>
              </a:spcBef>
            </a:pPr>
            <a:r>
              <a:rPr lang="lt-LT" i="1" dirty="0"/>
              <a:t>console.log(</a:t>
            </a:r>
            <a:r>
              <a:rPr lang="lt-LT" i="1" dirty="0" err="1"/>
              <a:t>sum</a:t>
            </a:r>
            <a:r>
              <a:rPr lang="lt-LT" i="1" dirty="0"/>
              <a:t>); // 21</a:t>
            </a:r>
            <a:endParaRPr lang="en-US" dirty="0"/>
          </a:p>
          <a:p>
            <a:pPr marL="0" indent="0">
              <a:spcBef>
                <a:spcPts val="500"/>
              </a:spcBef>
            </a:pPr>
            <a:endParaRPr lang="lt-LT" b="1" dirty="0"/>
          </a:p>
        </p:txBody>
      </p:sp>
    </p:spTree>
    <p:extLst>
      <p:ext uri="{BB962C8B-B14F-4D97-AF65-F5344CB8AC3E}">
        <p14:creationId xmlns:p14="http://schemas.microsoft.com/office/powerpoint/2010/main" val="369604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pop()</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b="1"/>
              <a:t>Metodas: pop() </a:t>
            </a:r>
            <a:endParaRPr lang="en-US" dirty="0"/>
          </a:p>
          <a:p>
            <a:pPr marL="0" indent="0">
              <a:lnSpc>
                <a:spcPct val="114999"/>
              </a:lnSpc>
              <a:spcBef>
                <a:spcPts val="500"/>
              </a:spcBef>
            </a:pPr>
            <a:endParaRPr lang="en-US" dirty="0"/>
          </a:p>
          <a:p>
            <a:pPr marL="0" indent="0">
              <a:lnSpc>
                <a:spcPct val="114999"/>
              </a:lnSpc>
              <a:spcBef>
                <a:spcPts val="500"/>
              </a:spcBef>
            </a:pPr>
            <a:r>
              <a:rPr lang="lt-LT"/>
              <a:t>Panaikina paskutinį masyvo (Array) elementą ir grąžina jį:</a:t>
            </a:r>
            <a:endParaRPr lang="en-US" dirty="0"/>
          </a:p>
          <a:p>
            <a:pPr marL="0" indent="0">
              <a:lnSpc>
                <a:spcPct val="114999"/>
              </a:lnSpc>
              <a:spcBef>
                <a:spcPts val="500"/>
              </a:spcBef>
            </a:pPr>
            <a:endParaRPr lang="en-US" dirty="0"/>
          </a:p>
          <a:p>
            <a:pPr marL="0" indent="0">
              <a:lnSpc>
                <a:spcPct val="114999"/>
              </a:lnSpc>
              <a:spcBef>
                <a:spcPts val="500"/>
              </a:spcBef>
            </a:pPr>
            <a:r>
              <a:rPr lang="lt-LT" i="1"/>
              <a:t>let fruits = ["Apple", "Orange", "Pear"];</a:t>
            </a:r>
            <a:endParaRPr lang="en-US" dirty="0"/>
          </a:p>
          <a:p>
            <a:pPr marL="0" indent="0">
              <a:lnSpc>
                <a:spcPct val="114999"/>
              </a:lnSpc>
              <a:spcBef>
                <a:spcPts val="500"/>
              </a:spcBef>
            </a:pPr>
            <a:endParaRPr lang="en-US" dirty="0"/>
          </a:p>
          <a:p>
            <a:pPr marL="0" indent="0">
              <a:lnSpc>
                <a:spcPct val="114999"/>
              </a:lnSpc>
              <a:spcBef>
                <a:spcPts val="500"/>
              </a:spcBef>
            </a:pPr>
            <a:r>
              <a:rPr lang="lt-LT" i="1"/>
              <a:t>console.log( fruits.pop() ); // remove "Pear" and alert it</a:t>
            </a:r>
            <a:endParaRPr lang="en-US" dirty="0"/>
          </a:p>
          <a:p>
            <a:pPr marL="0" indent="0">
              <a:lnSpc>
                <a:spcPct val="114999"/>
              </a:lnSpc>
              <a:spcBef>
                <a:spcPts val="500"/>
              </a:spcBef>
            </a:pPr>
            <a:endParaRPr lang="en-US" dirty="0"/>
          </a:p>
          <a:p>
            <a:pPr marL="0" indent="0">
              <a:lnSpc>
                <a:spcPct val="114999"/>
              </a:lnSpc>
              <a:spcBef>
                <a:spcPts val="500"/>
              </a:spcBef>
            </a:pPr>
            <a:r>
              <a:rPr lang="lt-LT" i="1"/>
              <a:t>console.log( fruits ); // Apple, Orange</a:t>
            </a:r>
            <a:endParaRPr lang="lt-LT"/>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5819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push()</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b="1"/>
              <a:t>Metodas: push() </a:t>
            </a:r>
            <a:endParaRPr lang="en-US" dirty="0"/>
          </a:p>
          <a:p>
            <a:pPr marL="0" indent="0">
              <a:lnSpc>
                <a:spcPct val="114999"/>
              </a:lnSpc>
              <a:spcBef>
                <a:spcPts val="500"/>
              </a:spcBef>
            </a:pPr>
            <a:endParaRPr lang="en-US" dirty="0"/>
          </a:p>
          <a:p>
            <a:pPr marL="0" indent="0">
              <a:lnSpc>
                <a:spcPct val="114999"/>
              </a:lnSpc>
              <a:spcBef>
                <a:spcPts val="500"/>
              </a:spcBef>
            </a:pPr>
            <a:r>
              <a:rPr lang="lt-LT"/>
              <a:t>Prideda elementą prie masyvo (Array) pabaigos:</a:t>
            </a:r>
            <a:endParaRPr lang="en-US" dirty="0"/>
          </a:p>
          <a:p>
            <a:pPr marL="0" indent="0">
              <a:lnSpc>
                <a:spcPct val="114999"/>
              </a:lnSpc>
              <a:spcBef>
                <a:spcPts val="500"/>
              </a:spcBef>
            </a:pPr>
            <a:endParaRPr lang="en-US" dirty="0"/>
          </a:p>
          <a:p>
            <a:pPr marL="0" indent="0">
              <a:lnSpc>
                <a:spcPct val="114999"/>
              </a:lnSpc>
              <a:spcBef>
                <a:spcPts val="500"/>
              </a:spcBef>
            </a:pPr>
            <a:r>
              <a:rPr lang="lt-LT" i="1"/>
              <a:t>let fruits = ["Apple", "Orange"];</a:t>
            </a:r>
            <a:endParaRPr lang="en-US" dirty="0"/>
          </a:p>
          <a:p>
            <a:pPr marL="0" indent="0">
              <a:lnSpc>
                <a:spcPct val="114999"/>
              </a:lnSpc>
              <a:spcBef>
                <a:spcPts val="500"/>
              </a:spcBef>
            </a:pPr>
            <a:endParaRPr lang="en-US" dirty="0"/>
          </a:p>
          <a:p>
            <a:pPr marL="0" indent="0">
              <a:lnSpc>
                <a:spcPct val="114999"/>
              </a:lnSpc>
              <a:spcBef>
                <a:spcPts val="500"/>
              </a:spcBef>
            </a:pPr>
            <a:r>
              <a:rPr lang="lt-LT" i="1"/>
              <a:t>fruits.push("Pear");</a:t>
            </a:r>
            <a:endParaRPr lang="en-US" dirty="0"/>
          </a:p>
          <a:p>
            <a:pPr marL="0" indent="0">
              <a:lnSpc>
                <a:spcPct val="114999"/>
              </a:lnSpc>
              <a:spcBef>
                <a:spcPts val="500"/>
              </a:spcBef>
            </a:pPr>
            <a:endParaRPr lang="en-US" dirty="0"/>
          </a:p>
          <a:p>
            <a:pPr marL="0" indent="0">
              <a:lnSpc>
                <a:spcPct val="114999"/>
              </a:lnSpc>
              <a:spcBef>
                <a:spcPts val="500"/>
              </a:spcBef>
            </a:pPr>
            <a:r>
              <a:rPr lang="lt-LT" i="1"/>
              <a:t>console.log( fruits ); // Apple, Orange, Pear</a:t>
            </a:r>
            <a:endParaRPr lang="lt-LT"/>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98312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shift()</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b="1"/>
              <a:t>Metodas: shift() </a:t>
            </a:r>
            <a:endParaRPr lang="en-US" dirty="0"/>
          </a:p>
          <a:p>
            <a:pPr marL="0" indent="0">
              <a:lnSpc>
                <a:spcPct val="114999"/>
              </a:lnSpc>
              <a:spcBef>
                <a:spcPts val="500"/>
              </a:spcBef>
            </a:pPr>
            <a:endParaRPr lang="en-US" dirty="0"/>
          </a:p>
          <a:p>
            <a:pPr marL="0" indent="0">
              <a:lnSpc>
                <a:spcPct val="114999"/>
              </a:lnSpc>
              <a:spcBef>
                <a:spcPts val="500"/>
              </a:spcBef>
            </a:pPr>
            <a:r>
              <a:rPr lang="lt-LT"/>
              <a:t>Panaikina pirmą masyvo (Array) elementą ir grąžina jį:</a:t>
            </a:r>
            <a:endParaRPr lang="en-US" dirty="0"/>
          </a:p>
          <a:p>
            <a:pPr marL="0" indent="0">
              <a:lnSpc>
                <a:spcPct val="114999"/>
              </a:lnSpc>
              <a:spcBef>
                <a:spcPts val="500"/>
              </a:spcBef>
            </a:pPr>
            <a:endParaRPr lang="en-US" dirty="0"/>
          </a:p>
          <a:p>
            <a:pPr marL="0" indent="0">
              <a:lnSpc>
                <a:spcPct val="114999"/>
              </a:lnSpc>
              <a:spcBef>
                <a:spcPts val="500"/>
              </a:spcBef>
            </a:pPr>
            <a:r>
              <a:rPr lang="lt-LT" i="1"/>
              <a:t>let fruits = ["Apple", "Orange", "Pear"];</a:t>
            </a:r>
            <a:endParaRPr lang="en-US" dirty="0"/>
          </a:p>
          <a:p>
            <a:pPr marL="0" indent="0">
              <a:lnSpc>
                <a:spcPct val="114999"/>
              </a:lnSpc>
              <a:spcBef>
                <a:spcPts val="500"/>
              </a:spcBef>
            </a:pPr>
            <a:endParaRPr lang="en-US" dirty="0"/>
          </a:p>
          <a:p>
            <a:pPr marL="0" indent="0">
              <a:lnSpc>
                <a:spcPct val="114999"/>
              </a:lnSpc>
              <a:spcBef>
                <a:spcPts val="500"/>
              </a:spcBef>
            </a:pPr>
            <a:r>
              <a:rPr lang="lt-LT" i="1"/>
              <a:t>alert( fruits.shift() ); // remove Apple and alert it</a:t>
            </a:r>
            <a:endParaRPr lang="en-US" dirty="0"/>
          </a:p>
          <a:p>
            <a:pPr marL="0" indent="0">
              <a:lnSpc>
                <a:spcPct val="114999"/>
              </a:lnSpc>
              <a:spcBef>
                <a:spcPts val="500"/>
              </a:spcBef>
            </a:pPr>
            <a:endParaRPr lang="en-US" dirty="0"/>
          </a:p>
          <a:p>
            <a:pPr marL="0" indent="0">
              <a:lnSpc>
                <a:spcPct val="114999"/>
              </a:lnSpc>
              <a:spcBef>
                <a:spcPts val="500"/>
              </a:spcBef>
            </a:pPr>
            <a:r>
              <a:rPr lang="lt-LT" i="1"/>
              <a:t>console.log( fruits ); // Orange, Pear</a:t>
            </a:r>
            <a:endParaRPr lang="lt-LT"/>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364090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unshift()</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b="1"/>
              <a:t>Metodas: unshift() </a:t>
            </a:r>
            <a:endParaRPr lang="en-US" dirty="0"/>
          </a:p>
          <a:p>
            <a:pPr marL="0" indent="0">
              <a:lnSpc>
                <a:spcPct val="114999"/>
              </a:lnSpc>
              <a:spcBef>
                <a:spcPts val="500"/>
              </a:spcBef>
            </a:pPr>
            <a:endParaRPr lang="en-US" dirty="0"/>
          </a:p>
          <a:p>
            <a:pPr marL="0" indent="0">
              <a:lnSpc>
                <a:spcPct val="114999"/>
              </a:lnSpc>
              <a:spcBef>
                <a:spcPts val="500"/>
              </a:spcBef>
            </a:pPr>
            <a:r>
              <a:rPr lang="lt-LT"/>
              <a:t>Pridėti elementą prie masyvo (Array) pradžios:</a:t>
            </a:r>
            <a:endParaRPr lang="en-US" dirty="0"/>
          </a:p>
          <a:p>
            <a:pPr marL="0" indent="0">
              <a:lnSpc>
                <a:spcPct val="114999"/>
              </a:lnSpc>
              <a:spcBef>
                <a:spcPts val="500"/>
              </a:spcBef>
            </a:pPr>
            <a:endParaRPr lang="en-US" dirty="0"/>
          </a:p>
          <a:p>
            <a:pPr marL="0" indent="0">
              <a:lnSpc>
                <a:spcPct val="114999"/>
              </a:lnSpc>
              <a:spcBef>
                <a:spcPts val="500"/>
              </a:spcBef>
            </a:pPr>
            <a:r>
              <a:rPr lang="lt-LT" i="1"/>
              <a:t>let fruits = ["Orange", "Pear"];</a:t>
            </a:r>
            <a:endParaRPr lang="en-US" dirty="0"/>
          </a:p>
          <a:p>
            <a:pPr marL="0" indent="0">
              <a:lnSpc>
                <a:spcPct val="114999"/>
              </a:lnSpc>
              <a:spcBef>
                <a:spcPts val="500"/>
              </a:spcBef>
            </a:pPr>
            <a:endParaRPr lang="en-US" dirty="0"/>
          </a:p>
          <a:p>
            <a:pPr marL="0" indent="0">
              <a:lnSpc>
                <a:spcPct val="114999"/>
              </a:lnSpc>
              <a:spcBef>
                <a:spcPts val="500"/>
              </a:spcBef>
            </a:pPr>
            <a:r>
              <a:rPr lang="lt-LT" i="1"/>
              <a:t>fruits.unshift('Apple');</a:t>
            </a:r>
            <a:endParaRPr lang="en-US" dirty="0"/>
          </a:p>
          <a:p>
            <a:pPr marL="0" indent="0">
              <a:lnSpc>
                <a:spcPct val="114999"/>
              </a:lnSpc>
              <a:spcBef>
                <a:spcPts val="500"/>
              </a:spcBef>
            </a:pPr>
            <a:endParaRPr lang="en-US" dirty="0"/>
          </a:p>
          <a:p>
            <a:pPr marL="0" indent="0">
              <a:lnSpc>
                <a:spcPct val="114999"/>
              </a:lnSpc>
              <a:spcBef>
                <a:spcPts val="500"/>
              </a:spcBef>
            </a:pPr>
            <a:r>
              <a:rPr lang="lt-LT" i="1"/>
              <a:t>alert( fruits ); // Apple, Orange, Pear</a:t>
            </a:r>
            <a:endParaRPr lang="lt-LT"/>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174319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push() &amp; unshift()</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Array Methods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a:t>Metodai </a:t>
            </a:r>
            <a:r>
              <a:rPr lang="lt-LT" b="1"/>
              <a:t>push ir unshift</a:t>
            </a:r>
            <a:r>
              <a:rPr lang="lt-LT"/>
              <a:t> gali vienu metu pridėti kelis elementus:</a:t>
            </a:r>
            <a:endParaRPr lang="en-US" dirty="0"/>
          </a:p>
          <a:p>
            <a:pPr marL="0" indent="0">
              <a:lnSpc>
                <a:spcPct val="114999"/>
              </a:lnSpc>
              <a:spcBef>
                <a:spcPts val="500"/>
              </a:spcBef>
            </a:pPr>
            <a:endParaRPr lang="en-US" dirty="0"/>
          </a:p>
          <a:p>
            <a:pPr marL="0" indent="0">
              <a:lnSpc>
                <a:spcPct val="114999"/>
              </a:lnSpc>
              <a:spcBef>
                <a:spcPts val="500"/>
              </a:spcBef>
            </a:pPr>
            <a:r>
              <a:rPr lang="lt-LT" i="1"/>
              <a:t>let fruits = ["Apple"];</a:t>
            </a:r>
            <a:endParaRPr lang="en-US" dirty="0"/>
          </a:p>
          <a:p>
            <a:pPr marL="0" indent="0">
              <a:lnSpc>
                <a:spcPct val="114999"/>
              </a:lnSpc>
              <a:spcBef>
                <a:spcPts val="500"/>
              </a:spcBef>
            </a:pPr>
            <a:endParaRPr lang="en-US" dirty="0"/>
          </a:p>
          <a:p>
            <a:pPr marL="0" indent="0">
              <a:lnSpc>
                <a:spcPct val="114999"/>
              </a:lnSpc>
              <a:spcBef>
                <a:spcPts val="500"/>
              </a:spcBef>
            </a:pPr>
            <a:r>
              <a:rPr lang="lt-LT" i="1"/>
              <a:t>fruits.push("Orange", "Peach");</a:t>
            </a:r>
            <a:endParaRPr lang="en-US" dirty="0"/>
          </a:p>
          <a:p>
            <a:pPr marL="0" indent="0">
              <a:lnSpc>
                <a:spcPct val="114999"/>
              </a:lnSpc>
              <a:spcBef>
                <a:spcPts val="500"/>
              </a:spcBef>
            </a:pPr>
            <a:r>
              <a:rPr lang="lt-LT" i="1"/>
              <a:t>fruits.unshift("Pineapple", "Lemon");</a:t>
            </a:r>
            <a:endParaRPr lang="en-US" dirty="0"/>
          </a:p>
          <a:p>
            <a:pPr marL="0" indent="0">
              <a:lnSpc>
                <a:spcPct val="114999"/>
              </a:lnSpc>
              <a:spcBef>
                <a:spcPts val="500"/>
              </a:spcBef>
            </a:pPr>
            <a:endParaRPr lang="en-US" dirty="0"/>
          </a:p>
          <a:p>
            <a:pPr marL="0" indent="0">
              <a:lnSpc>
                <a:spcPct val="114999"/>
              </a:lnSpc>
              <a:spcBef>
                <a:spcPts val="500"/>
              </a:spcBef>
            </a:pPr>
            <a:r>
              <a:rPr lang="lt-LT" i="1"/>
              <a:t>// ["Pineapple", "Lemon", "Apple", "Orange", "Peach"]</a:t>
            </a:r>
            <a:endParaRPr lang="en-US" dirty="0"/>
          </a:p>
          <a:p>
            <a:pPr marL="0" indent="0">
              <a:lnSpc>
                <a:spcPct val="114999"/>
              </a:lnSpc>
              <a:spcBef>
                <a:spcPts val="500"/>
              </a:spcBef>
            </a:pPr>
            <a:r>
              <a:rPr lang="lt-LT" i="1"/>
              <a:t>console.log( fruits )</a:t>
            </a:r>
            <a:endParaRPr lang="lt-LT"/>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347129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04252194-FF61-48EA-9BD2-4375EE775CAC}"/>
              </a:ext>
            </a:extLst>
          </p:cNvPr>
          <p:cNvSpPr>
            <a:spLocks noGrp="1"/>
          </p:cNvSpPr>
          <p:nvPr>
            <p:ph type="body" sz="quarter" idx="1"/>
          </p:nvPr>
        </p:nvSpPr>
        <p:spPr/>
        <p:txBody>
          <a:bodyPr/>
          <a:lstStyle/>
          <a:p>
            <a:r>
              <a:rPr lang="lt-LT" dirty="0"/>
              <a:t>JavaScript masyvai (Array) ir jų metodai</a:t>
            </a:r>
          </a:p>
          <a:p>
            <a:endParaRPr lang="lt-LT" dirty="0"/>
          </a:p>
        </p:txBody>
      </p:sp>
      <p:sp>
        <p:nvSpPr>
          <p:cNvPr id="12" name="Text Placeholder 11">
            <a:extLst>
              <a:ext uri="{FF2B5EF4-FFF2-40B4-BE49-F238E27FC236}">
                <a16:creationId xmlns:a16="http://schemas.microsoft.com/office/drawing/2014/main" id="{013D43AE-C40C-441E-A210-6D3412B44AC0}"/>
              </a:ext>
            </a:extLst>
          </p:cNvPr>
          <p:cNvSpPr>
            <a:spLocks noGrp="1"/>
          </p:cNvSpPr>
          <p:nvPr>
            <p:ph type="body" sz="quarter" idx="21"/>
          </p:nvPr>
        </p:nvSpPr>
        <p:spPr>
          <a:xfrm>
            <a:off x="6584895" y="2603767"/>
            <a:ext cx="5127493" cy="3985985"/>
          </a:xfrm>
        </p:spPr>
        <p:txBody>
          <a:bodyPr lIns="45719" tIns="45720" rIns="45719" bIns="45720" anchor="t">
            <a:normAutofit/>
          </a:bodyPr>
          <a:lstStyle/>
          <a:p>
            <a:r>
              <a:rPr lang="lt-LT" sz="1600" dirty="0"/>
              <a:t>Metodai </a:t>
            </a:r>
            <a:r>
              <a:rPr lang="lt-LT" sz="1600" i="1" dirty="0"/>
              <a:t>push() ir pop()</a:t>
            </a:r>
            <a:r>
              <a:rPr lang="lt-LT" sz="1600" dirty="0"/>
              <a:t> vykdomi </a:t>
            </a:r>
            <a:r>
              <a:rPr lang="lt-LT" sz="1600" b="1" dirty="0"/>
              <a:t>greitai</a:t>
            </a:r>
            <a:r>
              <a:rPr lang="lt-LT" sz="1600" dirty="0"/>
              <a:t>, o </a:t>
            </a:r>
            <a:r>
              <a:rPr lang="lt-LT" sz="1600" i="1" dirty="0"/>
              <a:t>shift() ir unshift()</a:t>
            </a:r>
            <a:r>
              <a:rPr lang="lt-LT" sz="1600" dirty="0"/>
              <a:t> vyksta </a:t>
            </a:r>
            <a:r>
              <a:rPr lang="lt-LT" sz="1600" b="1" dirty="0"/>
              <a:t>lėtai</a:t>
            </a:r>
            <a:r>
              <a:rPr lang="lt-LT" sz="1600" dirty="0"/>
              <a:t>.</a:t>
            </a:r>
          </a:p>
          <a:p>
            <a:endParaRPr lang="lt-LT" dirty="0"/>
          </a:p>
          <a:p>
            <a:pPr>
              <a:lnSpc>
                <a:spcPct val="114999"/>
              </a:lnSpc>
              <a:spcBef>
                <a:spcPts val="0"/>
              </a:spcBef>
            </a:pPr>
            <a:r>
              <a:rPr lang="lt-LT"/>
              <a:t>Kodėl greičiau dirbti su masyvo (Array) pabaiga, nei su jo pradžia? </a:t>
            </a:r>
            <a:endParaRPr lang="en-US" dirty="0"/>
          </a:p>
          <a:p>
            <a:pPr>
              <a:lnSpc>
                <a:spcPct val="114999"/>
              </a:lnSpc>
              <a:spcBef>
                <a:spcPts val="500"/>
              </a:spcBef>
            </a:pPr>
            <a:endParaRPr lang="en-US" dirty="0"/>
          </a:p>
          <a:p>
            <a:pPr>
              <a:lnSpc>
                <a:spcPct val="114999"/>
              </a:lnSpc>
              <a:spcBef>
                <a:spcPts val="500"/>
              </a:spcBef>
            </a:pPr>
            <a:r>
              <a:rPr lang="lt-LT"/>
              <a:t>Pvz.:  Pažiūrėkime, kas nutinka vykdant:</a:t>
            </a:r>
            <a:endParaRPr lang="en-US" dirty="0"/>
          </a:p>
          <a:p>
            <a:pPr>
              <a:lnSpc>
                <a:spcPct val="114999"/>
              </a:lnSpc>
              <a:spcBef>
                <a:spcPts val="500"/>
              </a:spcBef>
            </a:pPr>
            <a:r>
              <a:rPr lang="lt-LT"/>
              <a:t>fruits.shift(); // take 1 element from the start</a:t>
            </a:r>
            <a:endParaRPr lang="en-US" dirty="0"/>
          </a:p>
          <a:p>
            <a:pPr>
              <a:lnSpc>
                <a:spcPct val="114999"/>
              </a:lnSpc>
              <a:spcBef>
                <a:spcPts val="500"/>
              </a:spcBef>
            </a:pPr>
            <a:endParaRPr lang="en-US" dirty="0"/>
          </a:p>
          <a:p>
            <a:pPr>
              <a:lnSpc>
                <a:spcPct val="114999"/>
              </a:lnSpc>
              <a:spcBef>
                <a:spcPts val="500"/>
              </a:spcBef>
            </a:pPr>
            <a:r>
              <a:rPr lang="lt-LT"/>
              <a:t>Nepakanka paimti ir pašalinti pirmą elementą (kurio index’as 0). Kiti elementai taip pat turi būti pernumeruoti.</a:t>
            </a:r>
          </a:p>
          <a:p>
            <a:endParaRPr lang="lt-LT" dirty="0"/>
          </a:p>
        </p:txBody>
      </p:sp>
      <p:sp>
        <p:nvSpPr>
          <p:cNvPr id="10" name="Title 9">
            <a:extLst>
              <a:ext uri="{FF2B5EF4-FFF2-40B4-BE49-F238E27FC236}">
                <a16:creationId xmlns:a16="http://schemas.microsoft.com/office/drawing/2014/main" id="{7087BAE1-C091-40A9-953A-681C612430F0}"/>
              </a:ext>
            </a:extLst>
          </p:cNvPr>
          <p:cNvSpPr>
            <a:spLocks noGrp="1"/>
          </p:cNvSpPr>
          <p:nvPr>
            <p:ph type="title"/>
          </p:nvPr>
        </p:nvSpPr>
        <p:spPr/>
        <p:txBody>
          <a:bodyPr/>
          <a:lstStyle/>
          <a:p>
            <a:r>
              <a:rPr lang="lt-LT" sz="3200" dirty="0"/>
              <a:t>Masyvai​ (Array) ​ir​ ​jų​ ​metodai (teorija)</a:t>
            </a:r>
            <a:endParaRPr lang="lt-LT" dirty="0"/>
          </a:p>
        </p:txBody>
      </p:sp>
      <p:pic>
        <p:nvPicPr>
          <p:cNvPr id="17" name="Google Shape;208;gd39a8aeb6f_0_71">
            <a:extLst>
              <a:ext uri="{FF2B5EF4-FFF2-40B4-BE49-F238E27FC236}">
                <a16:creationId xmlns:a16="http://schemas.microsoft.com/office/drawing/2014/main" id="{217AD813-896C-4C24-8928-6F4010FC9F9B}"/>
              </a:ext>
            </a:extLst>
          </p:cNvPr>
          <p:cNvPicPr preferRelativeResize="0"/>
          <p:nvPr/>
        </p:nvPicPr>
        <p:blipFill>
          <a:blip r:embed="rId2">
            <a:alphaModFix/>
          </a:blip>
          <a:stretch>
            <a:fillRect/>
          </a:stretch>
        </p:blipFill>
        <p:spPr>
          <a:xfrm>
            <a:off x="988504" y="2796635"/>
            <a:ext cx="4038600" cy="1743075"/>
          </a:xfrm>
          <a:prstGeom prst="rect">
            <a:avLst/>
          </a:prstGeom>
          <a:noFill/>
          <a:ln>
            <a:noFill/>
          </a:ln>
        </p:spPr>
      </p:pic>
    </p:spTree>
    <p:extLst>
      <p:ext uri="{BB962C8B-B14F-4D97-AF65-F5344CB8AC3E}">
        <p14:creationId xmlns:p14="http://schemas.microsoft.com/office/powerpoint/2010/main" val="1026722842"/>
      </p:ext>
    </p:extLst>
  </p:cSld>
  <p:clrMapOvr>
    <a:masterClrMapping/>
  </p:clrMapOvr>
  <p:transition spd="med"/>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2E4A45DAF8D469CF4216EE84BA997" ma:contentTypeVersion="10" ma:contentTypeDescription="Create a new document." ma:contentTypeScope="" ma:versionID="51bcc94ac5a8838f4ca9208bb123e22f">
  <xsd:schema xmlns:xsd="http://www.w3.org/2001/XMLSchema" xmlns:xs="http://www.w3.org/2001/XMLSchema" xmlns:p="http://schemas.microsoft.com/office/2006/metadata/properties" xmlns:ns2="dcfe1c70-76c6-4fe1-bdab-7c9988a485ba" xmlns:ns3="59cdaf9e-5593-4d54-a1c1-981be0aca4c5" targetNamespace="http://schemas.microsoft.com/office/2006/metadata/properties" ma:root="true" ma:fieldsID="b5fc456cbb88fe1edde88c1992deb991" ns2:_="" ns3:_="">
    <xsd:import namespace="dcfe1c70-76c6-4fe1-bdab-7c9988a485ba"/>
    <xsd:import namespace="59cdaf9e-5593-4d54-a1c1-981be0aca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e1c70-76c6-4fe1-bdab-7c9988a48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daf9e-5593-4d54-a1c1-981be0aca4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20E848-AF35-4EE1-9249-F8E68EF0C58A}"/>
</file>

<file path=customXml/itemProps2.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60E331-78A6-4783-917A-FC08CB08BB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34</Slides>
  <Notes>32</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Naujas šablonas</vt:lpstr>
      <vt:lpstr>Masyvų metodai ir callback funkcijos</vt:lpstr>
      <vt:lpstr>Šiandien išmoksite</vt:lpstr>
      <vt:lpstr>Paprasti Masyvų Metodai</vt:lpstr>
      <vt:lpstr>pop()</vt:lpstr>
      <vt:lpstr>push()</vt:lpstr>
      <vt:lpstr>shift()</vt:lpstr>
      <vt:lpstr>unshift()</vt:lpstr>
      <vt:lpstr>push() &amp; unshift()</vt:lpstr>
      <vt:lpstr>Masyvai​ (Array) ​ir​ ​jų​ ​metodai (teorija)</vt:lpstr>
      <vt:lpstr>PowerPoint Presentation</vt:lpstr>
      <vt:lpstr>Paprasti Masyvų Metodai: join ir toString</vt:lpstr>
      <vt:lpstr>Paprasti Masyvų Metodai: splice</vt:lpstr>
      <vt:lpstr>PowerPoint Presentation</vt:lpstr>
      <vt:lpstr>Paprasti Masyvų Metodai: slice</vt:lpstr>
      <vt:lpstr>Paprasti Masyvų Metodai: concat</vt:lpstr>
      <vt:lpstr>PowerPoint Presentation</vt:lpstr>
      <vt:lpstr>Paprasti Masyvų Metodai: indexOf / lastIndexOf</vt:lpstr>
      <vt:lpstr>Paprasti Masyvų Metodai: includes</vt:lpstr>
      <vt:lpstr>Callback funkcijos</vt:lpstr>
      <vt:lpstr>PowerPoint Presentation</vt:lpstr>
      <vt:lpstr>Kompleksiniai masyvų metodai</vt:lpstr>
      <vt:lpstr>PowerPoint Presentation</vt:lpstr>
      <vt:lpstr>Kompleksiniai masyvų metodai</vt:lpstr>
      <vt:lpstr>PowerPoint Presentation</vt:lpstr>
      <vt:lpstr>Kompleksiniai masyvų metodai</vt:lpstr>
      <vt:lpstr>Kompleksiniai masyvų metodai</vt:lpstr>
      <vt:lpstr>PowerPoint Presentation</vt:lpstr>
      <vt:lpstr>Kompleksiniai masyvų metodai</vt:lpstr>
      <vt:lpstr>Kompleksiniai masyvų metodai</vt:lpstr>
      <vt:lpstr>Kompleksiniai masyvų metodai</vt:lpstr>
      <vt:lpstr>Kompleksiniai masyvų metodai</vt:lpstr>
      <vt:lpstr>Kompleksiniai masyvų metodai</vt:lpstr>
      <vt:lpstr>Kompleksiniai masyvų metodai</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576</cp:revision>
  <dcterms:created xsi:type="dcterms:W3CDTF">2020-08-12T19:08:34Z</dcterms:created>
  <dcterms:modified xsi:type="dcterms:W3CDTF">2021-10-04T12:30:16Z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0x010100A052E4A45DAF8D469CF4216EE84BA997</vt:lpwstr>
  </property>
</Properties>
</file>