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19"/>
  </p:notesMasterIdLst>
  <p:sldIdLst>
    <p:sldId id="256" r:id="rId5"/>
    <p:sldId id="257" r:id="rId6"/>
    <p:sldId id="282" r:id="rId7"/>
    <p:sldId id="293" r:id="rId8"/>
    <p:sldId id="294" r:id="rId9"/>
    <p:sldId id="295" r:id="rId10"/>
    <p:sldId id="296" r:id="rId11"/>
    <p:sldId id="297" r:id="rId12"/>
    <p:sldId id="290" r:id="rId13"/>
    <p:sldId id="299" r:id="rId14"/>
    <p:sldId id="292" r:id="rId15"/>
    <p:sldId id="321" r:id="rId16"/>
    <p:sldId id="302" r:id="rId17"/>
    <p:sldId id="273"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1"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71404-3347-2988-9B9F-677B532801BB}" v="2380" dt="2021-09-30T12:20:27.463"/>
    <p1510:client id="{1BDF686C-8275-EE30-AFB4-4800568479FE}" v="939" dt="2021-09-29T12:02:12.690"/>
    <p1510:client id="{4AA8EB1A-490B-E0AA-811C-0647749436A0}" v="8643" dt="2021-09-13T11:54:47.628"/>
    <p1510:client id="{57DA0328-030F-4F43-9CEE-310244305B0F}" v="2391" dt="2021-10-03T16:07:57.259"/>
    <p1510:client id="{6B508220-8ADE-492D-BF27-9FA5AEF2483E}" v="1697" dt="2021-09-12T17:09:25.844"/>
    <p1510:client id="{73BDEE53-3A66-80A5-5876-100FD9715AFA}" v="3265" dt="2021-09-22T13:44:12.277"/>
    <p1510:client id="{804B3F04-5F38-DAD0-FDCF-DB109890728E}" v="3" dt="2021-10-05T14:57:05.483"/>
    <p1510:client id="{8DEB05D3-6CCA-73C9-F088-F837CBA0F7CC}" v="916" dt="2021-09-22T17:33:51.149"/>
    <p1510:client id="{9346F485-4E78-C339-63AB-EC171288A99F}" v="10" dt="2021-10-04T16:51:55.886"/>
    <p1510:client id="{A5DB3ACE-2244-02F8-7531-C6771CDDD82B}" v="1951" dt="2021-09-21T14:17:54.413"/>
    <p1510:client id="{A8D8485B-5A8B-36EA-0998-F047E2F90D13}" v="90" dt="2021-10-04T13:09:01.213"/>
    <p1510:client id="{BABB4415-C4B8-2A54-D23F-986763CAAEA4}" v="14" dt="2021-10-05T11:46:47.944"/>
    <p1510:client id="{BBAD383A-275C-61E6-408E-74A932F866D1}" v="1941" dt="2021-09-27T13:54:37.665"/>
    <p1510:client id="{C063A201-1944-9EBB-6AE4-4C7E791EA31D}" v="6" dt="2021-09-30T16:33:54.598"/>
    <p1510:client id="{D1D121C2-DF4E-4F92-AC09-688DC99D31B3}" v="2297" dt="2021-09-28T16:13:16.225"/>
    <p1510:client id="{DB58A7FF-90CD-FD99-5FF9-BC88C0262606}" v="84" dt="2021-09-13T12:12:23.987"/>
    <p1510:client id="{DD693FB9-10DF-4D0D-B0CB-8AC282FE7BC2}" v="24" dt="2021-09-20T12:12:00.212"/>
    <p1510:client id="{DEE40425-AC29-4982-A3B3-8C4C5F95C3EE}" v="41" dt="2021-09-28T17:02:52.238"/>
    <p1510:client id="{E483049F-3A33-0733-2C85-5CF7BD3ADAC0}" v="696" dt="2021-09-20T15:25:0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41"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73BDEE53-3A66-80A5-5876-100FD9715AFA}"/>
    <pc:docChg chg="addSld delSld modSld sldOrd">
      <pc:chgData name="Aistė Župerkaitė" userId="S::aiste.zuperkaite@codeacademylt.onmicrosoft.com::cbda233b-6598-49a0-a7bc-42a7fc6cf429" providerId="AD" clId="Web-{73BDEE53-3A66-80A5-5876-100FD9715AFA}" dt="2021-09-22T13:44:12.277" v="2379" actId="1076"/>
      <pc:docMkLst>
        <pc:docMk/>
      </pc:docMkLst>
      <pc:sldChg chg="modSp">
        <pc:chgData name="Aistė Župerkaitė" userId="S::aiste.zuperkaite@codeacademylt.onmicrosoft.com::cbda233b-6598-49a0-a7bc-42a7fc6cf429" providerId="AD" clId="Web-{73BDEE53-3A66-80A5-5876-100FD9715AFA}" dt="2021-09-22T09:49:26.669" v="0" actId="20577"/>
        <pc:sldMkLst>
          <pc:docMk/>
          <pc:sldMk cId="0" sldId="256"/>
        </pc:sldMkLst>
        <pc:spChg chg="mod">
          <ac:chgData name="Aistė Župerkaitė" userId="S::aiste.zuperkaite@codeacademylt.onmicrosoft.com::cbda233b-6598-49a0-a7bc-42a7fc6cf429" providerId="AD" clId="Web-{73BDEE53-3A66-80A5-5876-100FD9715AFA}" dt="2021-09-22T09:49:26.669" v="0"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73BDEE53-3A66-80A5-5876-100FD9715AFA}" dt="2021-09-22T12:58:45.323" v="1777" actId="20577"/>
        <pc:sldMkLst>
          <pc:docMk/>
          <pc:sldMk cId="0" sldId="257"/>
        </pc:sldMkLst>
        <pc:spChg chg="add del mod">
          <ac:chgData name="Aistė Župerkaitė" userId="S::aiste.zuperkaite@codeacademylt.onmicrosoft.com::cbda233b-6598-49a0-a7bc-42a7fc6cf429" providerId="AD" clId="Web-{73BDEE53-3A66-80A5-5876-100FD9715AFA}" dt="2021-09-22T12:58:40.651" v="1775"/>
          <ac:spMkLst>
            <pc:docMk/>
            <pc:sldMk cId="0" sldId="257"/>
            <ac:spMk id="2" creationId="{53869429-24C4-46D6-9996-EBF23B12AE98}"/>
          </ac:spMkLst>
        </pc:spChg>
        <pc:spChg chg="add del mod">
          <ac:chgData name="Aistė Župerkaitė" userId="S::aiste.zuperkaite@codeacademylt.onmicrosoft.com::cbda233b-6598-49a0-a7bc-42a7fc6cf429" providerId="AD" clId="Web-{73BDEE53-3A66-80A5-5876-100FD9715AFA}" dt="2021-09-22T12:58:39.338" v="1774"/>
          <ac:spMkLst>
            <pc:docMk/>
            <pc:sldMk cId="0" sldId="257"/>
            <ac:spMk id="6" creationId="{03D4A18A-73E0-4FD3-94E6-810C503B4C50}"/>
          </ac:spMkLst>
        </pc:spChg>
        <pc:spChg chg="mod">
          <ac:chgData name="Aistė Župerkaitė" userId="S::aiste.zuperkaite@codeacademylt.onmicrosoft.com::cbda233b-6598-49a0-a7bc-42a7fc6cf429" providerId="AD" clId="Web-{73BDEE53-3A66-80A5-5876-100FD9715AFA}" dt="2021-09-22T12:58:45.323" v="1777" actId="20577"/>
          <ac:spMkLst>
            <pc:docMk/>
            <pc:sldMk cId="0" sldId="257"/>
            <ac:spMk id="113" creationId="{00000000-0000-0000-0000-000000000000}"/>
          </ac:spMkLst>
        </pc:spChg>
      </pc:sldChg>
      <pc:sldChg chg="modSp ord">
        <pc:chgData name="Aistė Župerkaitė" userId="S::aiste.zuperkaite@codeacademylt.onmicrosoft.com::cbda233b-6598-49a0-a7bc-42a7fc6cf429" providerId="AD" clId="Web-{73BDEE53-3A66-80A5-5876-100FD9715AFA}" dt="2021-09-22T13:42:28.322" v="2377"/>
        <pc:sldMkLst>
          <pc:docMk/>
          <pc:sldMk cId="1654244626" sldId="275"/>
        </pc:sldMkLst>
        <pc:spChg chg="mod">
          <ac:chgData name="Aistė Župerkaitė" userId="S::aiste.zuperkaite@codeacademylt.onmicrosoft.com::cbda233b-6598-49a0-a7bc-42a7fc6cf429" providerId="AD" clId="Web-{73BDEE53-3A66-80A5-5876-100FD9715AFA}" dt="2021-09-22T12:17:19.675" v="1632"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73BDEE53-3A66-80A5-5876-100FD9715AFA}" dt="2021-09-22T13:41:52.712" v="2370"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73BDEE53-3A66-80A5-5876-100FD9715AFA}" dt="2021-09-22T12:01:03.955" v="1270" actId="20577"/>
          <ac:spMkLst>
            <pc:docMk/>
            <pc:sldMk cId="1654244626" sldId="275"/>
            <ac:spMk id="159" creationId="{00000000-0000-0000-0000-000000000000}"/>
          </ac:spMkLst>
        </pc:spChg>
      </pc:sldChg>
      <pc:sldChg chg="delSp modSp ord">
        <pc:chgData name="Aistė Župerkaitė" userId="S::aiste.zuperkaite@codeacademylt.onmicrosoft.com::cbda233b-6598-49a0-a7bc-42a7fc6cf429" providerId="AD" clId="Web-{73BDEE53-3A66-80A5-5876-100FD9715AFA}" dt="2021-09-22T12:59:14.262" v="1782" actId="14100"/>
        <pc:sldMkLst>
          <pc:docMk/>
          <pc:sldMk cId="3719674618" sldId="276"/>
        </pc:sldMkLst>
        <pc:spChg chg="mod">
          <ac:chgData name="Aistė Župerkaitė" userId="S::aiste.zuperkaite@codeacademylt.onmicrosoft.com::cbda233b-6598-49a0-a7bc-42a7fc6cf429" providerId="AD" clId="Web-{73BDEE53-3A66-80A5-5876-100FD9715AFA}" dt="2021-09-22T12:59:14.262" v="1782" actId="14100"/>
          <ac:spMkLst>
            <pc:docMk/>
            <pc:sldMk cId="3719674618" sldId="276"/>
            <ac:spMk id="8" creationId="{15D3C811-C858-4A5D-861A-D0CD1D72FD38}"/>
          </ac:spMkLst>
        </pc:spChg>
        <pc:spChg chg="mod">
          <ac:chgData name="Aistė Župerkaitė" userId="S::aiste.zuperkaite@codeacademylt.onmicrosoft.com::cbda233b-6598-49a0-a7bc-42a7fc6cf429" providerId="AD" clId="Web-{73BDEE53-3A66-80A5-5876-100FD9715AFA}" dt="2021-09-22T12:56:05.156" v="1717" actId="20577"/>
          <ac:spMkLst>
            <pc:docMk/>
            <pc:sldMk cId="3719674618" sldId="276"/>
            <ac:spMk id="10" creationId="{E8F76835-AF5C-4552-92A3-7B5B597392F6}"/>
          </ac:spMkLst>
        </pc:spChg>
        <pc:spChg chg="del mod">
          <ac:chgData name="Aistė Župerkaitė" userId="S::aiste.zuperkaite@codeacademylt.onmicrosoft.com::cbda233b-6598-49a0-a7bc-42a7fc6cf429" providerId="AD" clId="Web-{73BDEE53-3A66-80A5-5876-100FD9715AFA}" dt="2021-09-22T12:56:24.548" v="1722"/>
          <ac:spMkLst>
            <pc:docMk/>
            <pc:sldMk cId="3719674618" sldId="276"/>
            <ac:spMk id="159" creationId="{00000000-0000-0000-0000-000000000000}"/>
          </ac:spMkLst>
        </pc:spChg>
      </pc:sldChg>
      <pc:sldChg chg="modSp ord">
        <pc:chgData name="Aistė Župerkaitė" userId="S::aiste.zuperkaite@codeacademylt.onmicrosoft.com::cbda233b-6598-49a0-a7bc-42a7fc6cf429" providerId="AD" clId="Web-{73BDEE53-3A66-80A5-5876-100FD9715AFA}" dt="2021-09-22T13:41:49.058" v="2368" actId="20577"/>
        <pc:sldMkLst>
          <pc:docMk/>
          <pc:sldMk cId="2712451946" sldId="277"/>
        </pc:sldMkLst>
        <pc:spChg chg="mod">
          <ac:chgData name="Aistė Župerkaitė" userId="S::aiste.zuperkaite@codeacademylt.onmicrosoft.com::cbda233b-6598-49a0-a7bc-42a7fc6cf429" providerId="AD" clId="Web-{73BDEE53-3A66-80A5-5876-100FD9715AFA}" dt="2021-09-22T12:02:01.521" v="1343" actId="20577"/>
          <ac:spMkLst>
            <pc:docMk/>
            <pc:sldMk cId="2712451946" sldId="277"/>
            <ac:spMk id="8" creationId="{15D3C811-C858-4A5D-861A-D0CD1D72FD38}"/>
          </ac:spMkLst>
        </pc:spChg>
        <pc:spChg chg="mod">
          <ac:chgData name="Aistė Župerkaitė" userId="S::aiste.zuperkaite@codeacademylt.onmicrosoft.com::cbda233b-6598-49a0-a7bc-42a7fc6cf429" providerId="AD" clId="Web-{73BDEE53-3A66-80A5-5876-100FD9715AFA}" dt="2021-09-22T13:41:49.058" v="2368" actId="20577"/>
          <ac:spMkLst>
            <pc:docMk/>
            <pc:sldMk cId="2712451946" sldId="277"/>
            <ac:spMk id="10" creationId="{E8F76835-AF5C-4552-92A3-7B5B597392F6}"/>
          </ac:spMkLst>
        </pc:spChg>
        <pc:spChg chg="mod">
          <ac:chgData name="Aistė Župerkaitė" userId="S::aiste.zuperkaite@codeacademylt.onmicrosoft.com::cbda233b-6598-49a0-a7bc-42a7fc6cf429" providerId="AD" clId="Web-{73BDEE53-3A66-80A5-5876-100FD9715AFA}" dt="2021-09-22T11:53:52.364" v="1026" actId="20577"/>
          <ac:spMkLst>
            <pc:docMk/>
            <pc:sldMk cId="2712451946" sldId="277"/>
            <ac:spMk id="159" creationId="{00000000-0000-0000-0000-000000000000}"/>
          </ac:spMkLst>
        </pc:spChg>
      </pc:sldChg>
      <pc:sldChg chg="modSp">
        <pc:chgData name="Aistė Župerkaitė" userId="S::aiste.zuperkaite@codeacademylt.onmicrosoft.com::cbda233b-6598-49a0-a7bc-42a7fc6cf429" providerId="AD" clId="Web-{73BDEE53-3A66-80A5-5876-100FD9715AFA}" dt="2021-09-22T13:41:56.071" v="2371" actId="20577"/>
        <pc:sldMkLst>
          <pc:docMk/>
          <pc:sldMk cId="3233935285" sldId="278"/>
        </pc:sldMkLst>
        <pc:spChg chg="mod">
          <ac:chgData name="Aistė Župerkaitė" userId="S::aiste.zuperkaite@codeacademylt.onmicrosoft.com::cbda233b-6598-49a0-a7bc-42a7fc6cf429" providerId="AD" clId="Web-{73BDEE53-3A66-80A5-5876-100FD9715AFA}" dt="2021-09-22T12:36:23.829" v="1673" actId="20577"/>
          <ac:spMkLst>
            <pc:docMk/>
            <pc:sldMk cId="3233935285" sldId="278"/>
            <ac:spMk id="8" creationId="{15D3C811-C858-4A5D-861A-D0CD1D72FD38}"/>
          </ac:spMkLst>
        </pc:spChg>
        <pc:spChg chg="mod">
          <ac:chgData name="Aistė Župerkaitė" userId="S::aiste.zuperkaite@codeacademylt.onmicrosoft.com::cbda233b-6598-49a0-a7bc-42a7fc6cf429" providerId="AD" clId="Web-{73BDEE53-3A66-80A5-5876-100FD9715AFA}" dt="2021-09-22T13:41:56.071" v="2371" actId="20577"/>
          <ac:spMkLst>
            <pc:docMk/>
            <pc:sldMk cId="3233935285" sldId="278"/>
            <ac:spMk id="10" creationId="{E8F76835-AF5C-4552-92A3-7B5B597392F6}"/>
          </ac:spMkLst>
        </pc:spChg>
        <pc:spChg chg="mod">
          <ac:chgData name="Aistė Župerkaitė" userId="S::aiste.zuperkaite@codeacademylt.onmicrosoft.com::cbda233b-6598-49a0-a7bc-42a7fc6cf429" providerId="AD" clId="Web-{73BDEE53-3A66-80A5-5876-100FD9715AFA}" dt="2021-09-22T12:36:03.187" v="1653" actId="20577"/>
          <ac:spMkLst>
            <pc:docMk/>
            <pc:sldMk cId="3233935285" sldId="278"/>
            <ac:spMk id="159" creationId="{00000000-0000-0000-0000-000000000000}"/>
          </ac:spMkLst>
        </pc:spChg>
      </pc:sldChg>
      <pc:sldChg chg="del">
        <pc:chgData name="Aistė Župerkaitė" userId="S::aiste.zuperkaite@codeacademylt.onmicrosoft.com::cbda233b-6598-49a0-a7bc-42a7fc6cf429" providerId="AD" clId="Web-{73BDEE53-3A66-80A5-5876-100FD9715AFA}" dt="2021-09-22T12:17:42.208" v="1641"/>
        <pc:sldMkLst>
          <pc:docMk/>
          <pc:sldMk cId="3785158848" sldId="279"/>
        </pc:sldMkLst>
      </pc:sldChg>
      <pc:sldChg chg="modSp">
        <pc:chgData name="Aistė Župerkaitė" userId="S::aiste.zuperkaite@codeacademylt.onmicrosoft.com::cbda233b-6598-49a0-a7bc-42a7fc6cf429" providerId="AD" clId="Web-{73BDEE53-3A66-80A5-5876-100FD9715AFA}" dt="2021-09-22T13:41:59.556" v="2373" actId="20577"/>
        <pc:sldMkLst>
          <pc:docMk/>
          <pc:sldMk cId="850928421" sldId="280"/>
        </pc:sldMkLst>
        <pc:spChg chg="mod">
          <ac:chgData name="Aistė Župerkaitė" userId="S::aiste.zuperkaite@codeacademylt.onmicrosoft.com::cbda233b-6598-49a0-a7bc-42a7fc6cf429" providerId="AD" clId="Web-{73BDEE53-3A66-80A5-5876-100FD9715AFA}" dt="2021-09-22T12:38:33.056" v="1686"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73BDEE53-3A66-80A5-5876-100FD9715AFA}" dt="2021-09-22T13:41:59.556" v="2373" actId="20577"/>
          <ac:spMkLst>
            <pc:docMk/>
            <pc:sldMk cId="850928421" sldId="280"/>
            <ac:spMk id="10" creationId="{E8F76835-AF5C-4552-92A3-7B5B597392F6}"/>
          </ac:spMkLst>
        </pc:spChg>
        <pc:spChg chg="mod">
          <ac:chgData name="Aistė Župerkaitė" userId="S::aiste.zuperkaite@codeacademylt.onmicrosoft.com::cbda233b-6598-49a0-a7bc-42a7fc6cf429" providerId="AD" clId="Web-{73BDEE53-3A66-80A5-5876-100FD9715AFA}" dt="2021-09-22T12:38:05.070" v="1676" actId="20577"/>
          <ac:spMkLst>
            <pc:docMk/>
            <pc:sldMk cId="850928421" sldId="280"/>
            <ac:spMk id="159" creationId="{00000000-0000-0000-0000-000000000000}"/>
          </ac:spMkLst>
        </pc:spChg>
      </pc:sldChg>
      <pc:sldChg chg="delSp modSp add">
        <pc:chgData name="Aistė Župerkaitė" userId="S::aiste.zuperkaite@codeacademylt.onmicrosoft.com::cbda233b-6598-49a0-a7bc-42a7fc6cf429" providerId="AD" clId="Web-{73BDEE53-3A66-80A5-5876-100FD9715AFA}" dt="2021-09-22T11:44:06.184" v="653" actId="20577"/>
        <pc:sldMkLst>
          <pc:docMk/>
          <pc:sldMk cId="307984535" sldId="281"/>
        </pc:sldMkLst>
        <pc:spChg chg="mod">
          <ac:chgData name="Aistė Župerkaitė" userId="S::aiste.zuperkaite@codeacademylt.onmicrosoft.com::cbda233b-6598-49a0-a7bc-42a7fc6cf429" providerId="AD" clId="Web-{73BDEE53-3A66-80A5-5876-100FD9715AFA}" dt="2021-09-22T11:44:06.184" v="653"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73BDEE53-3A66-80A5-5876-100FD9715AFA}" dt="2021-09-22T11:22:48.459" v="48"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73BDEE53-3A66-80A5-5876-100FD9715AFA}" dt="2021-09-22T11:22:43.053" v="42"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73BDEE53-3A66-80A5-5876-100FD9715AFA}" dt="2021-09-22T11:22:59.382" v="49"/>
          <ac:picMkLst>
            <pc:docMk/>
            <pc:sldMk cId="307984535" sldId="281"/>
            <ac:picMk id="7" creationId="{251309F4-DCCD-4FA5-B21A-D00071C491BF}"/>
          </ac:picMkLst>
        </pc:picChg>
      </pc:sldChg>
      <pc:sldChg chg="addSp delSp modSp new del mod modClrScheme chgLayout">
        <pc:chgData name="Aistė Župerkaitė" userId="S::aiste.zuperkaite@codeacademylt.onmicrosoft.com::cbda233b-6598-49a0-a7bc-42a7fc6cf429" providerId="AD" clId="Web-{73BDEE53-3A66-80A5-5876-100FD9715AFA}" dt="2021-09-22T11:22:14.082" v="40"/>
        <pc:sldMkLst>
          <pc:docMk/>
          <pc:sldMk cId="4259498669" sldId="281"/>
        </pc:sldMkLst>
        <pc:spChg chg="mod ord">
          <ac:chgData name="Aistė Župerkaitė" userId="S::aiste.zuperkaite@codeacademylt.onmicrosoft.com::cbda233b-6598-49a0-a7bc-42a7fc6cf429" providerId="AD" clId="Web-{73BDEE53-3A66-80A5-5876-100FD9715AFA}" dt="2021-09-22T11:22:12.910" v="39"/>
          <ac:spMkLst>
            <pc:docMk/>
            <pc:sldMk cId="4259498669" sldId="281"/>
            <ac:spMk id="2" creationId="{B0EA47E0-705A-4594-AAFA-BE2F4EE8B9D4}"/>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3" creationId="{AE08CDCB-464F-4769-8AB3-728CE71EDF3D}"/>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4" creationId="{E55E56FC-1DDB-439C-97DC-D8732867090F}"/>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5" creationId="{60AE49F9-5E7D-40F5-82D0-5763B75F9E83}"/>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6" creationId="{84D323B3-0442-4276-996D-E1CC92F8669B}"/>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7" creationId="{39311178-D1A8-4BAF-9B1B-C0C7BE13CF35}"/>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8" creationId="{1CF178BC-7C1D-4563-AD6E-139A2943A320}"/>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9" creationId="{BC0A9EA9-F00D-4F61-957A-D34D5391B68D}"/>
          </ac:spMkLst>
        </pc:spChg>
      </pc:sldChg>
      <pc:sldChg chg="modSp add replId">
        <pc:chgData name="Aistė Župerkaitė" userId="S::aiste.zuperkaite@codeacademylt.onmicrosoft.com::cbda233b-6598-49a0-a7bc-42a7fc6cf429" providerId="AD" clId="Web-{73BDEE53-3A66-80A5-5876-100FD9715AFA}" dt="2021-09-22T11:39:58.230" v="595" actId="20577"/>
        <pc:sldMkLst>
          <pc:docMk/>
          <pc:sldMk cId="2790827289" sldId="282"/>
        </pc:sldMkLst>
        <pc:spChg chg="mod">
          <ac:chgData name="Aistė Župerkaitė" userId="S::aiste.zuperkaite@codeacademylt.onmicrosoft.com::cbda233b-6598-49a0-a7bc-42a7fc6cf429" providerId="AD" clId="Web-{73BDEE53-3A66-80A5-5876-100FD9715AFA}" dt="2021-09-22T11:39:44.433" v="593"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73BDEE53-3A66-80A5-5876-100FD9715AFA}" dt="2021-09-22T11:39:58.230" v="595" actId="20577"/>
          <ac:spMkLst>
            <pc:docMk/>
            <pc:sldMk cId="2790827289" sldId="282"/>
            <ac:spMk id="119" creationId="{00000000-0000-0000-0000-000000000000}"/>
          </ac:spMkLst>
        </pc:spChg>
      </pc:sldChg>
      <pc:sldChg chg="new del">
        <pc:chgData name="Aistė Župerkaitė" userId="S::aiste.zuperkaite@codeacademylt.onmicrosoft.com::cbda233b-6598-49a0-a7bc-42a7fc6cf429" providerId="AD" clId="Web-{73BDEE53-3A66-80A5-5876-100FD9715AFA}" dt="2021-09-22T11:22:01.034" v="37"/>
        <pc:sldMkLst>
          <pc:docMk/>
          <pc:sldMk cId="3252426957" sldId="282"/>
        </pc:sldMkLst>
      </pc:sldChg>
      <pc:sldChg chg="new del">
        <pc:chgData name="Aistė Župerkaitė" userId="S::aiste.zuperkaite@codeacademylt.onmicrosoft.com::cbda233b-6598-49a0-a7bc-42a7fc6cf429" providerId="AD" clId="Web-{73BDEE53-3A66-80A5-5876-100FD9715AFA}" dt="2021-09-22T11:31:42.370" v="333"/>
        <pc:sldMkLst>
          <pc:docMk/>
          <pc:sldMk cId="3283959790" sldId="282"/>
        </pc:sldMkLst>
      </pc:sldChg>
      <pc:sldChg chg="modSp add replId">
        <pc:chgData name="Aistė Župerkaitė" userId="S::aiste.zuperkaite@codeacademylt.onmicrosoft.com::cbda233b-6598-49a0-a7bc-42a7fc6cf429" providerId="AD" clId="Web-{73BDEE53-3A66-80A5-5876-100FD9715AFA}" dt="2021-09-22T13:36:45.160" v="2212" actId="20577"/>
        <pc:sldMkLst>
          <pc:docMk/>
          <pc:sldMk cId="2296349497" sldId="283"/>
        </pc:sldMkLst>
        <pc:spChg chg="mod">
          <ac:chgData name="Aistė Župerkaitė" userId="S::aiste.zuperkaite@codeacademylt.onmicrosoft.com::cbda233b-6598-49a0-a7bc-42a7fc6cf429" providerId="AD" clId="Web-{73BDEE53-3A66-80A5-5876-100FD9715AFA}" dt="2021-09-22T13:36:45.160" v="221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73BDEE53-3A66-80A5-5876-100FD9715AFA}" dt="2021-09-22T11:40:03.434" v="597" actId="20577"/>
          <ac:spMkLst>
            <pc:docMk/>
            <pc:sldMk cId="2296349497" sldId="283"/>
            <ac:spMk id="119" creationId="{00000000-0000-0000-0000-000000000000}"/>
          </ac:spMkLst>
        </pc:spChg>
      </pc:sldChg>
      <pc:sldChg chg="modSp add del ord replId">
        <pc:chgData name="Aistė Župerkaitė" userId="S::aiste.zuperkaite@codeacademylt.onmicrosoft.com::cbda233b-6598-49a0-a7bc-42a7fc6cf429" providerId="AD" clId="Web-{73BDEE53-3A66-80A5-5876-100FD9715AFA}" dt="2021-09-22T12:58:51.886" v="1778"/>
        <pc:sldMkLst>
          <pc:docMk/>
          <pc:sldMk cId="1802592115" sldId="284"/>
        </pc:sldMkLst>
        <pc:spChg chg="mod">
          <ac:chgData name="Aistė Župerkaitė" userId="S::aiste.zuperkaite@codeacademylt.onmicrosoft.com::cbda233b-6598-49a0-a7bc-42a7fc6cf429" providerId="AD" clId="Web-{73BDEE53-3A66-80A5-5876-100FD9715AFA}" dt="2021-09-22T12:54:18.493" v="1713" actId="20577"/>
          <ac:spMkLst>
            <pc:docMk/>
            <pc:sldMk cId="1802592115" sldId="284"/>
            <ac:spMk id="5" creationId="{C08BF5E3-398B-48DE-8624-BC32E4D67269}"/>
          </ac:spMkLst>
        </pc:spChg>
        <pc:spChg chg="mod">
          <ac:chgData name="Aistė Župerkaitė" userId="S::aiste.zuperkaite@codeacademylt.onmicrosoft.com::cbda233b-6598-49a0-a7bc-42a7fc6cf429" providerId="AD" clId="Web-{73BDEE53-3A66-80A5-5876-100FD9715AFA}" dt="2021-09-22T12:53:58.710" v="1694" actId="1076"/>
          <ac:spMkLst>
            <pc:docMk/>
            <pc:sldMk cId="1802592115" sldId="284"/>
            <ac:spMk id="119" creationId="{00000000-0000-0000-0000-000000000000}"/>
          </ac:spMkLst>
        </pc:spChg>
      </pc:sldChg>
      <pc:sldChg chg="modSp add replId">
        <pc:chgData name="Aistė Župerkaitė" userId="S::aiste.zuperkaite@codeacademylt.onmicrosoft.com::cbda233b-6598-49a0-a7bc-42a7fc6cf429" providerId="AD" clId="Web-{73BDEE53-3A66-80A5-5876-100FD9715AFA}" dt="2021-09-22T13:41:45.509" v="2365" actId="20577"/>
        <pc:sldMkLst>
          <pc:docMk/>
          <pc:sldMk cId="1225462942" sldId="285"/>
        </pc:sldMkLst>
        <pc:spChg chg="mod">
          <ac:chgData name="Aistė Župerkaitė" userId="S::aiste.zuperkaite@codeacademylt.onmicrosoft.com::cbda233b-6598-49a0-a7bc-42a7fc6cf429" providerId="AD" clId="Web-{73BDEE53-3A66-80A5-5876-100FD9715AFA}" dt="2021-09-22T13:41:45.509" v="2365" actId="20577"/>
          <ac:spMkLst>
            <pc:docMk/>
            <pc:sldMk cId="1225462942" sldId="285"/>
            <ac:spMk id="10" creationId="{E8F76835-AF5C-4552-92A3-7B5B597392F6}"/>
          </ac:spMkLst>
        </pc:spChg>
      </pc:sldChg>
      <pc:sldChg chg="modSp add del replId">
        <pc:chgData name="Aistė Župerkaitė" userId="S::aiste.zuperkaite@codeacademylt.onmicrosoft.com::cbda233b-6598-49a0-a7bc-42a7fc6cf429" providerId="AD" clId="Web-{73BDEE53-3A66-80A5-5876-100FD9715AFA}" dt="2021-09-22T13:08:41.862" v="1796"/>
        <pc:sldMkLst>
          <pc:docMk/>
          <pc:sldMk cId="1311384128" sldId="286"/>
        </pc:sldMkLst>
        <pc:spChg chg="mod">
          <ac:chgData name="Aistė Župerkaitė" userId="S::aiste.zuperkaite@codeacademylt.onmicrosoft.com::cbda233b-6598-49a0-a7bc-42a7fc6cf429" providerId="AD" clId="Web-{73BDEE53-3A66-80A5-5876-100FD9715AFA}" dt="2021-09-22T13:07:42.108" v="1795" actId="20577"/>
          <ac:spMkLst>
            <pc:docMk/>
            <pc:sldMk cId="1311384128"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07:38.358" v="1794" actId="20577"/>
          <ac:spMkLst>
            <pc:docMk/>
            <pc:sldMk cId="1311384128" sldId="286"/>
            <ac:spMk id="159" creationId="{00000000-0000-0000-0000-000000000000}"/>
          </ac:spMkLst>
        </pc:spChg>
      </pc:sldChg>
      <pc:sldChg chg="modSp add del replId">
        <pc:chgData name="Aistė Župerkaitė" userId="S::aiste.zuperkaite@codeacademylt.onmicrosoft.com::cbda233b-6598-49a0-a7bc-42a7fc6cf429" providerId="AD" clId="Web-{73BDEE53-3A66-80A5-5876-100FD9715AFA}" dt="2021-09-22T12:58:58.668" v="1779"/>
        <pc:sldMkLst>
          <pc:docMk/>
          <pc:sldMk cId="1781913652" sldId="286"/>
        </pc:sldMkLst>
        <pc:spChg chg="mod">
          <ac:chgData name="Aistė Župerkaitė" userId="S::aiste.zuperkaite@codeacademylt.onmicrosoft.com::cbda233b-6598-49a0-a7bc-42a7fc6cf429" providerId="AD" clId="Web-{73BDEE53-3A66-80A5-5876-100FD9715AFA}" dt="2021-09-22T12:56:38.502" v="1727" actId="20577"/>
          <ac:spMkLst>
            <pc:docMk/>
            <pc:sldMk cId="1781913652" sldId="286"/>
            <ac:spMk id="8" creationId="{15D3C811-C858-4A5D-861A-D0CD1D72FD38}"/>
          </ac:spMkLst>
        </pc:spChg>
      </pc:sldChg>
      <pc:sldChg chg="modSp add ord replId">
        <pc:chgData name="Aistė Župerkaitė" userId="S::aiste.zuperkaite@codeacademylt.onmicrosoft.com::cbda233b-6598-49a0-a7bc-42a7fc6cf429" providerId="AD" clId="Web-{73BDEE53-3A66-80A5-5876-100FD9715AFA}" dt="2021-09-22T13:42:03.368" v="2375"/>
        <pc:sldMkLst>
          <pc:docMk/>
          <pc:sldMk cId="1989166463" sldId="286"/>
        </pc:sldMkLst>
        <pc:spChg chg="mod">
          <ac:chgData name="Aistė Župerkaitė" userId="S::aiste.zuperkaite@codeacademylt.onmicrosoft.com::cbda233b-6598-49a0-a7bc-42a7fc6cf429" providerId="AD" clId="Web-{73BDEE53-3A66-80A5-5876-100FD9715AFA}" dt="2021-09-22T13:32:40.641" v="1926"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73BDEE53-3A66-80A5-5876-100FD9715AFA}" dt="2021-09-22T13:41:41.399" v="2362" actId="20577"/>
          <ac:spMkLst>
            <pc:docMk/>
            <pc:sldMk cId="1989166463"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30:44.108" v="1798" actId="20577"/>
          <ac:spMkLst>
            <pc:docMk/>
            <pc:sldMk cId="1989166463" sldId="286"/>
            <ac:spMk id="159" creationId="{00000000-0000-0000-0000-000000000000}"/>
          </ac:spMkLst>
        </pc:spChg>
      </pc:sldChg>
      <pc:sldChg chg="modSp add ord replId">
        <pc:chgData name="Aistė Župerkaitė" userId="S::aiste.zuperkaite@codeacademylt.onmicrosoft.com::cbda233b-6598-49a0-a7bc-42a7fc6cf429" providerId="AD" clId="Web-{73BDEE53-3A66-80A5-5876-100FD9715AFA}" dt="2021-09-22T13:44:12.277" v="2379" actId="1076"/>
        <pc:sldMkLst>
          <pc:docMk/>
          <pc:sldMk cId="1841527565" sldId="287"/>
        </pc:sldMkLst>
        <pc:spChg chg="mod">
          <ac:chgData name="Aistė Župerkaitė" userId="S::aiste.zuperkaite@codeacademylt.onmicrosoft.com::cbda233b-6598-49a0-a7bc-42a7fc6cf429" providerId="AD" clId="Web-{73BDEE53-3A66-80A5-5876-100FD9715AFA}" dt="2021-09-22T13:41:19.665" v="2352"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73BDEE53-3A66-80A5-5876-100FD9715AFA}" dt="2021-09-22T13:41:35.431" v="2361" actId="20577"/>
          <ac:spMkLst>
            <pc:docMk/>
            <pc:sldMk cId="1841527565" sldId="287"/>
            <ac:spMk id="10" creationId="{E8F76835-AF5C-4552-92A3-7B5B597392F6}"/>
          </ac:spMkLst>
        </pc:spChg>
        <pc:picChg chg="mod">
          <ac:chgData name="Aistė Župerkaitė" userId="S::aiste.zuperkaite@codeacademylt.onmicrosoft.com::cbda233b-6598-49a0-a7bc-42a7fc6cf429" providerId="AD" clId="Web-{73BDEE53-3A66-80A5-5876-100FD9715AFA}" dt="2021-09-22T13:44:12.277" v="2379" actId="1076"/>
          <ac:picMkLst>
            <pc:docMk/>
            <pc:sldMk cId="1841527565" sldId="287"/>
            <ac:picMk id="7" creationId="{2C927D39-7270-48E8-B195-73F46564F97F}"/>
          </ac:picMkLst>
        </pc:picChg>
      </pc:sldChg>
    </pc:docChg>
  </pc:docChgLst>
  <pc:docChgLst>
    <pc:chgData name="Aistė Župerkaitė" userId="S::aiste.zuperkaite@codeacademylt.onmicrosoft.com::cbda233b-6598-49a0-a7bc-42a7fc6cf429" providerId="AD" clId="Web-{A8D8485B-5A8B-36EA-0998-F047E2F90D13}"/>
    <pc:docChg chg="delSld modSld">
      <pc:chgData name="Aistė Župerkaitė" userId="S::aiste.zuperkaite@codeacademylt.onmicrosoft.com::cbda233b-6598-49a0-a7bc-42a7fc6cf429" providerId="AD" clId="Web-{A8D8485B-5A8B-36EA-0998-F047E2F90D13}" dt="2021-10-04T13:09:01.213" v="89"/>
      <pc:docMkLst>
        <pc:docMk/>
      </pc:docMkLst>
      <pc:sldChg chg="modSp">
        <pc:chgData name="Aistė Župerkaitė" userId="S::aiste.zuperkaite@codeacademylt.onmicrosoft.com::cbda233b-6598-49a0-a7bc-42a7fc6cf429" providerId="AD" clId="Web-{A8D8485B-5A8B-36EA-0998-F047E2F90D13}" dt="2021-10-04T12:57:29.616" v="29" actId="20577"/>
        <pc:sldMkLst>
          <pc:docMk/>
          <pc:sldMk cId="58190777" sldId="293"/>
        </pc:sldMkLst>
        <pc:spChg chg="mod">
          <ac:chgData name="Aistė Župerkaitė" userId="S::aiste.zuperkaite@codeacademylt.onmicrosoft.com::cbda233b-6598-49a0-a7bc-42a7fc6cf429" providerId="AD" clId="Web-{A8D8485B-5A8B-36EA-0998-F047E2F90D13}" dt="2021-10-04T12:57:29.616" v="29" actId="20577"/>
          <ac:spMkLst>
            <pc:docMk/>
            <pc:sldMk cId="58190777" sldId="293"/>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2:59:43.417" v="78" actId="20577"/>
        <pc:sldMkLst>
          <pc:docMk/>
          <pc:sldMk cId="983129397" sldId="294"/>
        </pc:sldMkLst>
        <pc:spChg chg="mod">
          <ac:chgData name="Aistė Župerkaitė" userId="S::aiste.zuperkaite@codeacademylt.onmicrosoft.com::cbda233b-6598-49a0-a7bc-42a7fc6cf429" providerId="AD" clId="Web-{A8D8485B-5A8B-36EA-0998-F047E2F90D13}" dt="2021-10-04T12:59:43.417" v="78" actId="20577"/>
          <ac:spMkLst>
            <pc:docMk/>
            <pc:sldMk cId="983129397" sldId="294"/>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3:00:47.184" v="86" actId="20577"/>
        <pc:sldMkLst>
          <pc:docMk/>
          <pc:sldMk cId="3640905436" sldId="295"/>
        </pc:sldMkLst>
        <pc:spChg chg="mod">
          <ac:chgData name="Aistė Župerkaitė" userId="S::aiste.zuperkaite@codeacademylt.onmicrosoft.com::cbda233b-6598-49a0-a7bc-42a7fc6cf429" providerId="AD" clId="Web-{A8D8485B-5A8B-36EA-0998-F047E2F90D13}" dt="2021-10-04T13:00:47.184" v="86" actId="20577"/>
          <ac:spMkLst>
            <pc:docMk/>
            <pc:sldMk cId="3640905436" sldId="295"/>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3:03:01.485" v="88" actId="20577"/>
        <pc:sldMkLst>
          <pc:docMk/>
          <pc:sldMk cId="1743195308" sldId="296"/>
        </pc:sldMkLst>
        <pc:spChg chg="mod">
          <ac:chgData name="Aistė Župerkaitė" userId="S::aiste.zuperkaite@codeacademylt.onmicrosoft.com::cbda233b-6598-49a0-a7bc-42a7fc6cf429" providerId="AD" clId="Web-{A8D8485B-5A8B-36EA-0998-F047E2F90D13}" dt="2021-10-04T13:03:01.485" v="88" actId="20577"/>
          <ac:spMkLst>
            <pc:docMk/>
            <pc:sldMk cId="1743195308" sldId="296"/>
            <ac:spMk id="5" creationId="{C08BF5E3-398B-48DE-8624-BC32E4D67269}"/>
          </ac:spMkLst>
        </pc:spChg>
      </pc:sldChg>
      <pc:sldChg chg="del">
        <pc:chgData name="Aistė Župerkaitė" userId="S::aiste.zuperkaite@codeacademylt.onmicrosoft.com::cbda233b-6598-49a0-a7bc-42a7fc6cf429" providerId="AD" clId="Web-{A8D8485B-5A8B-36EA-0998-F047E2F90D13}" dt="2021-10-04T13:09:01.213" v="89"/>
        <pc:sldMkLst>
          <pc:docMk/>
          <pc:sldMk cId="2339688146" sldId="322"/>
        </pc:sldMkLst>
      </pc:sldChg>
    </pc:docChg>
  </pc:docChgLst>
  <pc:docChgLst>
    <pc:chgData name="Aistė Župerkaitė" userId="S::aiste.zuperkaite@codeacademylt.onmicrosoft.com::cbda233b-6598-49a0-a7bc-42a7fc6cf429" providerId="AD" clId="Web-{4AA8EB1A-490B-E0AA-811C-0647749436A0}"/>
    <pc:docChg chg="addSld modSld sldOrd">
      <pc:chgData name="Aistė Župerkaitė" userId="S::aiste.zuperkaite@codeacademylt.onmicrosoft.com::cbda233b-6598-49a0-a7bc-42a7fc6cf429" providerId="AD" clId="Web-{4AA8EB1A-490B-E0AA-811C-0647749436A0}" dt="2021-09-13T11:54:47.628" v="4647"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modTransition modClrScheme chgLayout">
        <pc:chgData name="Aistė Župerkaitė" userId="S::aiste.zuperkaite@codeacademylt.onmicrosoft.com::cbda233b-6598-49a0-a7bc-42a7fc6cf429" providerId="AD" clId="Web-{4AA8EB1A-490B-E0AA-811C-0647749436A0}" dt="2021-09-13T11:54:47.628" v="4647"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1:54:47.628" v="4647" actId="20577"/>
          <ac:spMkLst>
            <pc:docMk/>
            <pc:sldMk cId="431512032" sldId="274"/>
            <ac:spMk id="8" creationId="{15D3C811-C858-4A5D-861A-D0CD1D72FD38}"/>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06:47:15.897" v="2043"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06:47:15.897" v="2043"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0:20:40.206" v="2638"/>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0:20:40.206" v="2638"/>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mod">
          <ac:chgData name="Aistė Župerkaitė" userId="S::aiste.zuperkaite@codeacademylt.onmicrosoft.com::cbda233b-6598-49a0-a7bc-42a7fc6cf429" providerId="AD" clId="Web-{4AA8EB1A-490B-E0AA-811C-0647749436A0}" dt="2021-09-13T10:20:28.096" v="2636" actId="1076"/>
          <ac:picMkLst>
            <pc:docMk/>
            <pc:sldMk cId="2107060500" sldId="278"/>
            <ac:picMk id="2" creationId="{81F11CA0-21FD-4F0D-B589-C5EFCD60CC08}"/>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replId">
        <pc:chgData name="Aistė Župerkaitė" userId="S::aiste.zuperkaite@codeacademylt.onmicrosoft.com::cbda233b-6598-49a0-a7bc-42a7fc6cf429" providerId="AD" clId="Web-{4AA8EB1A-490B-E0AA-811C-0647749436A0}" dt="2021-09-13T11:36:18.905" v="4132" actId="20577"/>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docChg>
  </pc:docChgLst>
  <pc:docChgLst>
    <pc:chgData name="Aistė Župerkaitė" userId="S::aiste.zuperkaite@codeacademylt.onmicrosoft.com::cbda233b-6598-49a0-a7bc-42a7fc6cf429" providerId="AD" clId="Web-{DB58A7FF-90CD-FD99-5FF9-BC88C0262606}"/>
    <pc:docChg chg="addSld delSld modSld">
      <pc:chgData name="Aistė Župerkaitė" userId="S::aiste.zuperkaite@codeacademylt.onmicrosoft.com::cbda233b-6598-49a0-a7bc-42a7fc6cf429" providerId="AD" clId="Web-{DB58A7FF-90CD-FD99-5FF9-BC88C0262606}" dt="2021-09-13T12:12:23.612" v="61" actId="20577"/>
      <pc:docMkLst>
        <pc:docMk/>
      </pc:docMkLst>
      <pc:sldChg chg="modSp">
        <pc:chgData name="Aistė Župerkaitė" userId="S::aiste.zuperkaite@codeacademylt.onmicrosoft.com::cbda233b-6598-49a0-a7bc-42a7fc6cf429" providerId="AD" clId="Web-{DB58A7FF-90CD-FD99-5FF9-BC88C0262606}" dt="2021-09-13T12:10:47.938" v="15" actId="20577"/>
        <pc:sldMkLst>
          <pc:docMk/>
          <pc:sldMk cId="0" sldId="256"/>
        </pc:sldMkLst>
        <pc:spChg chg="mod">
          <ac:chgData name="Aistė Župerkaitė" userId="S::aiste.zuperkaite@codeacademylt.onmicrosoft.com::cbda233b-6598-49a0-a7bc-42a7fc6cf429" providerId="AD" clId="Web-{DB58A7FF-90CD-FD99-5FF9-BC88C0262606}" dt="2021-09-13T12:10:47.938" v="15" actId="20577"/>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DB58A7FF-90CD-FD99-5FF9-BC88C0262606}" dt="2021-09-13T12:12:23.612" v="61" actId="20577"/>
        <pc:sldMkLst>
          <pc:docMk/>
          <pc:sldMk cId="0" sldId="257"/>
        </pc:sldMkLst>
        <pc:spChg chg="add mod">
          <ac:chgData name="Aistė Župerkaitė" userId="S::aiste.zuperkaite@codeacademylt.onmicrosoft.com::cbda233b-6598-49a0-a7bc-42a7fc6cf429" providerId="AD" clId="Web-{DB58A7FF-90CD-FD99-5FF9-BC88C0262606}" dt="2021-09-13T12:12:23.612" v="61" actId="20577"/>
          <ac:spMkLst>
            <pc:docMk/>
            <pc:sldMk cId="0" sldId="257"/>
            <ac:spMk id="2" creationId="{E07AF67A-E64F-4A91-AD51-99665A5DD32A}"/>
          </ac:spMkLst>
        </pc:spChg>
        <pc:spChg chg="add mod">
          <ac:chgData name="Aistė Župerkaitė" userId="S::aiste.zuperkaite@codeacademylt.onmicrosoft.com::cbda233b-6598-49a0-a7bc-42a7fc6cf429" providerId="AD" clId="Web-{DB58A7FF-90CD-FD99-5FF9-BC88C0262606}" dt="2021-09-13T12:12:09.846" v="39" actId="20577"/>
          <ac:spMkLst>
            <pc:docMk/>
            <pc:sldMk cId="0" sldId="257"/>
            <ac:spMk id="6" creationId="{0ACC4627-A191-4357-B34F-0DD5F2345DBF}"/>
          </ac:spMkLst>
        </pc:spChg>
        <pc:spChg chg="mod">
          <ac:chgData name="Aistė Župerkaitė" userId="S::aiste.zuperkaite@codeacademylt.onmicrosoft.com::cbda233b-6598-49a0-a7bc-42a7fc6cf429" providerId="AD" clId="Web-{DB58A7FF-90CD-FD99-5FF9-BC88C0262606}" dt="2021-09-13T12:11:12.064" v="2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B58A7FF-90CD-FD99-5FF9-BC88C0262606}" dt="2021-09-13T12:11:54.049" v="27"/>
        <pc:sldMkLst>
          <pc:docMk/>
          <pc:sldMk cId="0" sldId="258"/>
        </pc:sldMkLst>
      </pc:sldChg>
      <pc:sldChg chg="del">
        <pc:chgData name="Aistė Župerkaitė" userId="S::aiste.zuperkaite@codeacademylt.onmicrosoft.com::cbda233b-6598-49a0-a7bc-42a7fc6cf429" providerId="AD" clId="Web-{DB58A7FF-90CD-FD99-5FF9-BC88C0262606}" dt="2021-09-13T12:11:55.189" v="28"/>
        <pc:sldMkLst>
          <pc:docMk/>
          <pc:sldMk cId="0" sldId="263"/>
        </pc:sldMkLst>
      </pc:sldChg>
      <pc:sldChg chg="del">
        <pc:chgData name="Aistė Župerkaitė" userId="S::aiste.zuperkaite@codeacademylt.onmicrosoft.com::cbda233b-6598-49a0-a7bc-42a7fc6cf429" providerId="AD" clId="Web-{DB58A7FF-90CD-FD99-5FF9-BC88C0262606}" dt="2021-09-13T12:11:56.642" v="30"/>
        <pc:sldMkLst>
          <pc:docMk/>
          <pc:sldMk cId="491056118" sldId="275"/>
        </pc:sldMkLst>
      </pc:sldChg>
      <pc:sldChg chg="del">
        <pc:chgData name="Aistė Župerkaitė" userId="S::aiste.zuperkaite@codeacademylt.onmicrosoft.com::cbda233b-6598-49a0-a7bc-42a7fc6cf429" providerId="AD" clId="Web-{DB58A7FF-90CD-FD99-5FF9-BC88C0262606}" dt="2021-09-13T12:11:58.064" v="32"/>
        <pc:sldMkLst>
          <pc:docMk/>
          <pc:sldMk cId="2598468207" sldId="276"/>
        </pc:sldMkLst>
      </pc:sldChg>
      <pc:sldChg chg="del">
        <pc:chgData name="Aistė Župerkaitė" userId="S::aiste.zuperkaite@codeacademylt.onmicrosoft.com::cbda233b-6598-49a0-a7bc-42a7fc6cf429" providerId="AD" clId="Web-{DB58A7FF-90CD-FD99-5FF9-BC88C0262606}" dt="2021-09-13T12:11:55.939" v="29"/>
        <pc:sldMkLst>
          <pc:docMk/>
          <pc:sldMk cId="1416889187" sldId="277"/>
        </pc:sldMkLst>
      </pc:sldChg>
      <pc:sldChg chg="del">
        <pc:chgData name="Aistė Župerkaitė" userId="S::aiste.zuperkaite@codeacademylt.onmicrosoft.com::cbda233b-6598-49a0-a7bc-42a7fc6cf429" providerId="AD" clId="Web-{DB58A7FF-90CD-FD99-5FF9-BC88C0262606}" dt="2021-09-13T12:11:57.299" v="31"/>
        <pc:sldMkLst>
          <pc:docMk/>
          <pc:sldMk cId="2107060500" sldId="278"/>
        </pc:sldMkLst>
      </pc:sldChg>
      <pc:sldChg chg="del">
        <pc:chgData name="Aistė Župerkaitė" userId="S::aiste.zuperkaite@codeacademylt.onmicrosoft.com::cbda233b-6598-49a0-a7bc-42a7fc6cf429" providerId="AD" clId="Web-{DB58A7FF-90CD-FD99-5FF9-BC88C0262606}" dt="2021-09-13T12:11:59.939" v="35"/>
        <pc:sldMkLst>
          <pc:docMk/>
          <pc:sldMk cId="275836688" sldId="279"/>
        </pc:sldMkLst>
      </pc:sldChg>
      <pc:sldChg chg="del">
        <pc:chgData name="Aistė Župerkaitė" userId="S::aiste.zuperkaite@codeacademylt.onmicrosoft.com::cbda233b-6598-49a0-a7bc-42a7fc6cf429" providerId="AD" clId="Web-{DB58A7FF-90CD-FD99-5FF9-BC88C0262606}" dt="2021-09-13T12:11:58.830" v="33"/>
        <pc:sldMkLst>
          <pc:docMk/>
          <pc:sldMk cId="3184761242" sldId="280"/>
        </pc:sldMkLst>
      </pc:sldChg>
      <pc:sldChg chg="del">
        <pc:chgData name="Aistė Župerkaitė" userId="S::aiste.zuperkaite@codeacademylt.onmicrosoft.com::cbda233b-6598-49a0-a7bc-42a7fc6cf429" providerId="AD" clId="Web-{DB58A7FF-90CD-FD99-5FF9-BC88C0262606}" dt="2021-09-13T12:12:00.768" v="36"/>
        <pc:sldMkLst>
          <pc:docMk/>
          <pc:sldMk cId="1081453707" sldId="281"/>
        </pc:sldMkLst>
      </pc:sldChg>
      <pc:sldChg chg="del">
        <pc:chgData name="Aistė Župerkaitė" userId="S::aiste.zuperkaite@codeacademylt.onmicrosoft.com::cbda233b-6598-49a0-a7bc-42a7fc6cf429" providerId="AD" clId="Web-{DB58A7FF-90CD-FD99-5FF9-BC88C0262606}" dt="2021-09-13T12:11:59.502" v="34"/>
        <pc:sldMkLst>
          <pc:docMk/>
          <pc:sldMk cId="2194141442" sldId="282"/>
        </pc:sldMkLst>
      </pc:sldChg>
      <pc:sldChg chg="addSp delSp modSp new del mod modClrScheme chgLayout">
        <pc:chgData name="Aistė Župerkaitė" userId="S::aiste.zuperkaite@codeacademylt.onmicrosoft.com::cbda233b-6598-49a0-a7bc-42a7fc6cf429" providerId="AD" clId="Web-{DB58A7FF-90CD-FD99-5FF9-BC88C0262606}" dt="2021-09-13T12:11:52.096" v="26"/>
        <pc:sldMkLst>
          <pc:docMk/>
          <pc:sldMk cId="3258682830" sldId="283"/>
        </pc:sldMkLst>
        <pc:spChg chg="mod ord">
          <ac:chgData name="Aistė Župerkaitė" userId="S::aiste.zuperkaite@codeacademylt.onmicrosoft.com::cbda233b-6598-49a0-a7bc-42a7fc6cf429" providerId="AD" clId="Web-{DB58A7FF-90CD-FD99-5FF9-BC88C0262606}" dt="2021-09-13T12:11:41.392" v="24"/>
          <ac:spMkLst>
            <pc:docMk/>
            <pc:sldMk cId="3258682830" sldId="283"/>
            <ac:spMk id="2" creationId="{563DF6E4-55D8-4883-AD3E-C91C1376540E}"/>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3" creationId="{F648AECA-35A3-41E7-AB14-46ECA5C4C05D}"/>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4" creationId="{6D2E6043-CC8C-4C42-9CAF-82001FC23F5F}"/>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5" creationId="{CB67236A-9AAC-4F53-B3C0-14577FE19DC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6" creationId="{98783F10-8FD3-46C6-BFCE-0256B9A43797}"/>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7" creationId="{ABD15793-7D73-40A7-BF8D-CBF336B67A02}"/>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8" creationId="{E166FDF1-F5C4-402C-B4D5-C5CD5C7B815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9" creationId="{A064E910-2E2F-4FC3-8C86-B2A0F9ECA7F4}"/>
          </ac:spMkLst>
        </pc:spChg>
        <pc:spChg chg="add del mod ord">
          <ac:chgData name="Aistė Župerkaitė" userId="S::aiste.zuperkaite@codeacademylt.onmicrosoft.com::cbda233b-6598-49a0-a7bc-42a7fc6cf429" providerId="AD" clId="Web-{DB58A7FF-90CD-FD99-5FF9-BC88C0262606}" dt="2021-09-13T12:11:41.392" v="24"/>
          <ac:spMkLst>
            <pc:docMk/>
            <pc:sldMk cId="3258682830" sldId="283"/>
            <ac:spMk id="10" creationId="{1A8448F3-F2BC-4520-BECC-471EA98DDD66}"/>
          </ac:spMkLst>
        </pc:spChg>
        <pc:spChg chg="add mod ord">
          <ac:chgData name="Aistė Župerkaitė" userId="S::aiste.zuperkaite@codeacademylt.onmicrosoft.com::cbda233b-6598-49a0-a7bc-42a7fc6cf429" providerId="AD" clId="Web-{DB58A7FF-90CD-FD99-5FF9-BC88C0262606}" dt="2021-09-13T12:11:41.392" v="24"/>
          <ac:spMkLst>
            <pc:docMk/>
            <pc:sldMk cId="3258682830" sldId="283"/>
            <ac:spMk id="11" creationId="{31752142-D550-4C34-B1BC-526D92D7ED8D}"/>
          </ac:spMkLst>
        </pc:spChg>
      </pc:sldChg>
      <pc:sldChg chg="add">
        <pc:chgData name="Aistė Župerkaitė" userId="S::aiste.zuperkaite@codeacademylt.onmicrosoft.com::cbda233b-6598-49a0-a7bc-42a7fc6cf429" providerId="AD" clId="Web-{DB58A7FF-90CD-FD99-5FF9-BC88C0262606}" dt="2021-09-13T12:11:49.470" v="25"/>
        <pc:sldMkLst>
          <pc:docMk/>
          <pc:sldMk cId="3192373033" sldId="284"/>
        </pc:sldMkLst>
      </pc:sldChg>
    </pc:docChg>
  </pc:docChgLst>
  <pc:docChgLst>
    <pc:chgData name="Aistė Župerkaitė" userId="S::aiste.zuperkaite@codeacademylt.onmicrosoft.com::cbda233b-6598-49a0-a7bc-42a7fc6cf429" providerId="AD" clId="Web-{0EB71404-3347-2988-9B9F-677B532801BB}"/>
    <pc:docChg chg="addSld delSld modSld sldOrd">
      <pc:chgData name="Aistė Župerkaitė" userId="S::aiste.zuperkaite@codeacademylt.onmicrosoft.com::cbda233b-6598-49a0-a7bc-42a7fc6cf429" providerId="AD" clId="Web-{0EB71404-3347-2988-9B9F-677B532801BB}" dt="2021-09-30T12:20:27.463" v="2379" actId="20577"/>
      <pc:docMkLst>
        <pc:docMk/>
      </pc:docMkLst>
      <pc:sldChg chg="modSp">
        <pc:chgData name="Aistė Župerkaitė" userId="S::aiste.zuperkaite@codeacademylt.onmicrosoft.com::cbda233b-6598-49a0-a7bc-42a7fc6cf429" providerId="AD" clId="Web-{0EB71404-3347-2988-9B9F-677B532801BB}" dt="2021-09-29T13:55:33.015" v="1222" actId="20577"/>
        <pc:sldMkLst>
          <pc:docMk/>
          <pc:sldMk cId="0" sldId="256"/>
        </pc:sldMkLst>
        <pc:spChg chg="mod">
          <ac:chgData name="Aistė Župerkaitė" userId="S::aiste.zuperkaite@codeacademylt.onmicrosoft.com::cbda233b-6598-49a0-a7bc-42a7fc6cf429" providerId="AD" clId="Web-{0EB71404-3347-2988-9B9F-677B532801BB}" dt="2021-09-29T13:55:33.015" v="1222"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0EB71404-3347-2988-9B9F-677B532801BB}" dt="2021-09-30T08:30:24.267" v="1975" actId="14100"/>
        <pc:sldMkLst>
          <pc:docMk/>
          <pc:sldMk cId="307984535" sldId="281"/>
        </pc:sldMkLst>
        <pc:spChg chg="mod">
          <ac:chgData name="Aistė Župerkaitė" userId="S::aiste.zuperkaite@codeacademylt.onmicrosoft.com::cbda233b-6598-49a0-a7bc-42a7fc6cf429" providerId="AD" clId="Web-{0EB71404-3347-2988-9B9F-677B532801BB}" dt="2021-09-30T08:30:19.564" v="1974" actId="14100"/>
          <ac:spMkLst>
            <pc:docMk/>
            <pc:sldMk cId="307984535" sldId="281"/>
            <ac:spMk id="5" creationId="{C08BF5E3-398B-48DE-8624-BC32E4D67269}"/>
          </ac:spMkLst>
        </pc:spChg>
        <pc:spChg chg="mod">
          <ac:chgData name="Aistė Župerkaitė" userId="S::aiste.zuperkaite@codeacademylt.onmicrosoft.com::cbda233b-6598-49a0-a7bc-42a7fc6cf429" providerId="AD" clId="Web-{0EB71404-3347-2988-9B9F-677B532801BB}" dt="2021-09-30T08:30:24.267" v="1975" actId="14100"/>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0EB71404-3347-2988-9B9F-677B532801BB}" dt="2021-09-30T07:41:55.294" v="1452" actId="20577"/>
        <pc:sldMkLst>
          <pc:docMk/>
          <pc:sldMk cId="2296349497" sldId="283"/>
        </pc:sldMkLst>
        <pc:spChg chg="mod">
          <ac:chgData name="Aistė Župerkaitė" userId="S::aiste.zuperkaite@codeacademylt.onmicrosoft.com::cbda233b-6598-49a0-a7bc-42a7fc6cf429" providerId="AD" clId="Web-{0EB71404-3347-2988-9B9F-677B532801BB}" dt="2021-09-30T07:41:55.294" v="145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0EB71404-3347-2988-9B9F-677B532801BB}" dt="2021-09-29T12:52:18.160" v="53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0EB71404-3347-2988-9B9F-677B532801BB}" dt="2021-09-29T12:52:08.581" v="525" actId="20577"/>
          <ac:spMkLst>
            <pc:docMk/>
            <pc:sldMk cId="2296349497" sldId="283"/>
            <ac:spMk id="120" creationId="{00000000-0000-0000-0000-000000000000}"/>
          </ac:spMkLst>
        </pc:spChg>
      </pc:sldChg>
      <pc:sldChg chg="modSp del">
        <pc:chgData name="Aistė Župerkaitė" userId="S::aiste.zuperkaite@codeacademylt.onmicrosoft.com::cbda233b-6598-49a0-a7bc-42a7fc6cf429" providerId="AD" clId="Web-{0EB71404-3347-2988-9B9F-677B532801BB}" dt="2021-09-29T13:06:09.335" v="604"/>
        <pc:sldMkLst>
          <pc:docMk/>
          <pc:sldMk cId="2848036534" sldId="289"/>
        </pc:sldMkLst>
        <pc:spChg chg="mod">
          <ac:chgData name="Aistė Župerkaitė" userId="S::aiste.zuperkaite@codeacademylt.onmicrosoft.com::cbda233b-6598-49a0-a7bc-42a7fc6cf429" providerId="AD" clId="Web-{0EB71404-3347-2988-9B9F-677B532801BB}" dt="2021-09-29T13:06:00.663" v="602" actId="20577"/>
          <ac:spMkLst>
            <pc:docMk/>
            <pc:sldMk cId="2848036534" sldId="289"/>
            <ac:spMk id="5" creationId="{C08BF5E3-398B-48DE-8624-BC32E4D67269}"/>
          </ac:spMkLst>
        </pc:spChg>
      </pc:sldChg>
      <pc:sldChg chg="del">
        <pc:chgData name="Aistė Župerkaitė" userId="S::aiste.zuperkaite@codeacademylt.onmicrosoft.com::cbda233b-6598-49a0-a7bc-42a7fc6cf429" providerId="AD" clId="Web-{0EB71404-3347-2988-9B9F-677B532801BB}" dt="2021-09-29T13:06:04.460" v="603"/>
        <pc:sldMkLst>
          <pc:docMk/>
          <pc:sldMk cId="2932905272" sldId="291"/>
        </pc:sldMkLst>
      </pc:sldChg>
      <pc:sldChg chg="modSp">
        <pc:chgData name="Aistė Župerkaitė" userId="S::aiste.zuperkaite@codeacademylt.onmicrosoft.com::cbda233b-6598-49a0-a7bc-42a7fc6cf429" providerId="AD" clId="Web-{0EB71404-3347-2988-9B9F-677B532801BB}" dt="2021-09-30T11:26:33.465" v="2375" actId="20577"/>
        <pc:sldMkLst>
          <pc:docMk/>
          <pc:sldMk cId="1278851123" sldId="292"/>
        </pc:sldMkLst>
        <pc:spChg chg="mod">
          <ac:chgData name="Aistė Župerkaitė" userId="S::aiste.zuperkaite@codeacademylt.onmicrosoft.com::cbda233b-6598-49a0-a7bc-42a7fc6cf429" providerId="AD" clId="Web-{0EB71404-3347-2988-9B9F-677B532801BB}" dt="2021-09-30T11:23:23.260" v="2373"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0EB71404-3347-2988-9B9F-677B532801BB}" dt="2021-09-30T11:26:33.465" v="2375" actId="20577"/>
          <ac:spMkLst>
            <pc:docMk/>
            <pc:sldMk cId="1278851123" sldId="292"/>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8:01:27.361" v="1642" actId="20577"/>
        <pc:sldMkLst>
          <pc:docMk/>
          <pc:sldMk cId="687561616" sldId="299"/>
        </pc:sldMkLst>
        <pc:spChg chg="mod">
          <ac:chgData name="Aistė Župerkaitė" userId="S::aiste.zuperkaite@codeacademylt.onmicrosoft.com::cbda233b-6598-49a0-a7bc-42a7fc6cf429" providerId="AD" clId="Web-{0EB71404-3347-2988-9B9F-677B532801BB}" dt="2021-09-30T08:01:27.361" v="1642" actId="20577"/>
          <ac:spMkLst>
            <pc:docMk/>
            <pc:sldMk cId="687561616" sldId="299"/>
            <ac:spMk id="8" creationId="{15D3C811-C858-4A5D-861A-D0CD1D72FD38}"/>
          </ac:spMkLst>
        </pc:spChg>
        <pc:spChg chg="mod">
          <ac:chgData name="Aistė Župerkaitė" userId="S::aiste.zuperkaite@codeacademylt.onmicrosoft.com::cbda233b-6598-49a0-a7bc-42a7fc6cf429" providerId="AD" clId="Web-{0EB71404-3347-2988-9B9F-677B532801BB}" dt="2021-09-29T12:10:50.210" v="84" actId="20577"/>
          <ac:spMkLst>
            <pc:docMk/>
            <pc:sldMk cId="687561616" sldId="299"/>
            <ac:spMk id="15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29T12:30:03.925" v="221" actId="20577"/>
        <pc:sldMkLst>
          <pc:docMk/>
          <pc:sldMk cId="1474119019" sldId="300"/>
        </pc:sldMkLst>
        <pc:spChg chg="mod">
          <ac:chgData name="Aistė Župerkaitė" userId="S::aiste.zuperkaite@codeacademylt.onmicrosoft.com::cbda233b-6598-49a0-a7bc-42a7fc6cf429" providerId="AD" clId="Web-{0EB71404-3347-2988-9B9F-677B532801BB}" dt="2021-09-29T12:30:03.925" v="221" actId="20577"/>
          <ac:spMkLst>
            <pc:docMk/>
            <pc:sldMk cId="1474119019" sldId="300"/>
            <ac:spMk id="5" creationId="{C08BF5E3-398B-48DE-8624-BC32E4D67269}"/>
          </ac:spMkLst>
        </pc:spChg>
        <pc:spChg chg="mod">
          <ac:chgData name="Aistė Župerkaitė" userId="S::aiste.zuperkaite@codeacademylt.onmicrosoft.com::cbda233b-6598-49a0-a7bc-42a7fc6cf429" providerId="AD" clId="Web-{0EB71404-3347-2988-9B9F-677B532801BB}" dt="2021-09-29T12:24:57.355" v="183" actId="20577"/>
          <ac:spMkLst>
            <pc:docMk/>
            <pc:sldMk cId="1474119019" sldId="300"/>
            <ac:spMk id="119" creationId="{00000000-0000-0000-0000-000000000000}"/>
          </ac:spMkLst>
        </pc:spChg>
      </pc:sldChg>
      <pc:sldChg chg="modSp add replId">
        <pc:chgData name="Aistė Župerkaitė" userId="S::aiste.zuperkaite@codeacademylt.onmicrosoft.com::cbda233b-6598-49a0-a7bc-42a7fc6cf429" providerId="AD" clId="Web-{0EB71404-3347-2988-9B9F-677B532801BB}" dt="2021-09-29T12:33:12.132" v="233" actId="20577"/>
        <pc:sldMkLst>
          <pc:docMk/>
          <pc:sldMk cId="2446329939" sldId="301"/>
        </pc:sldMkLst>
        <pc:spChg chg="mod">
          <ac:chgData name="Aistė Župerkaitė" userId="S::aiste.zuperkaite@codeacademylt.onmicrosoft.com::cbda233b-6598-49a0-a7bc-42a7fc6cf429" providerId="AD" clId="Web-{0EB71404-3347-2988-9B9F-677B532801BB}" dt="2021-09-29T12:33:12.132" v="233" actId="20577"/>
          <ac:spMkLst>
            <pc:docMk/>
            <pc:sldMk cId="2446329939" sldId="301"/>
            <ac:spMk id="5" creationId="{C08BF5E3-398B-48DE-8624-BC32E4D67269}"/>
          </ac:spMkLst>
        </pc:spChg>
        <pc:spChg chg="mod">
          <ac:chgData name="Aistė Župerkaitė" userId="S::aiste.zuperkaite@codeacademylt.onmicrosoft.com::cbda233b-6598-49a0-a7bc-42a7fc6cf429" providerId="AD" clId="Web-{0EB71404-3347-2988-9B9F-677B532801BB}" dt="2021-09-29T12:30:09.394" v="223" actId="20577"/>
          <ac:spMkLst>
            <pc:docMk/>
            <pc:sldMk cId="2446329939" sldId="301"/>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7:37:58.243" v="1224" actId="20577"/>
        <pc:sldMkLst>
          <pc:docMk/>
          <pc:sldMk cId="363503540" sldId="302"/>
        </pc:sldMkLst>
        <pc:spChg chg="mod">
          <ac:chgData name="Aistė Župerkaitė" userId="S::aiste.zuperkaite@codeacademylt.onmicrosoft.com::cbda233b-6598-49a0-a7bc-42a7fc6cf429" providerId="AD" clId="Web-{0EB71404-3347-2988-9B9F-677B532801BB}" dt="2021-09-30T07:37:58.243" v="1224" actId="20577"/>
          <ac:spMkLst>
            <pc:docMk/>
            <pc:sldMk cId="363503540" sldId="302"/>
            <ac:spMk id="8" creationId="{15D3C811-C858-4A5D-861A-D0CD1D72FD38}"/>
          </ac:spMkLst>
        </pc:spChg>
        <pc:spChg chg="mod">
          <ac:chgData name="Aistė Župerkaitė" userId="S::aiste.zuperkaite@codeacademylt.onmicrosoft.com::cbda233b-6598-49a0-a7bc-42a7fc6cf429" providerId="AD" clId="Web-{0EB71404-3347-2988-9B9F-677B532801BB}" dt="2021-09-29T12:33:26.977" v="238" actId="20577"/>
          <ac:spMkLst>
            <pc:docMk/>
            <pc:sldMk cId="363503540" sldId="302"/>
            <ac:spMk id="159" creationId="{00000000-0000-0000-0000-000000000000}"/>
          </ac:spMkLst>
        </pc:spChg>
      </pc:sldChg>
      <pc:sldChg chg="new del">
        <pc:chgData name="Aistė Župerkaitė" userId="S::aiste.zuperkaite@codeacademylt.onmicrosoft.com::cbda233b-6598-49a0-a7bc-42a7fc6cf429" providerId="AD" clId="Web-{0EB71404-3347-2988-9B9F-677B532801BB}" dt="2021-09-29T12:38:12.718" v="431"/>
        <pc:sldMkLst>
          <pc:docMk/>
          <pc:sldMk cId="1820903087" sldId="303"/>
        </pc:sldMkLst>
      </pc:sldChg>
      <pc:sldChg chg="modSp add ord replId">
        <pc:chgData name="Aistė Župerkaitė" userId="S::aiste.zuperkaite@codeacademylt.onmicrosoft.com::cbda233b-6598-49a0-a7bc-42a7fc6cf429" providerId="AD" clId="Web-{0EB71404-3347-2988-9B9F-677B532801BB}" dt="2021-09-29T12:39:53.470" v="495" actId="20577"/>
        <pc:sldMkLst>
          <pc:docMk/>
          <pc:sldMk cId="3806401243" sldId="303"/>
        </pc:sldMkLst>
        <pc:spChg chg="mod">
          <ac:chgData name="Aistė Župerkaitė" userId="S::aiste.zuperkaite@codeacademylt.onmicrosoft.com::cbda233b-6598-49a0-a7bc-42a7fc6cf429" providerId="AD" clId="Web-{0EB71404-3347-2988-9B9F-677B532801BB}" dt="2021-09-29T12:39:53.470" v="495" actId="20577"/>
          <ac:spMkLst>
            <pc:docMk/>
            <pc:sldMk cId="3806401243" sldId="303"/>
            <ac:spMk id="5" creationId="{C08BF5E3-398B-48DE-8624-BC32E4D67269}"/>
          </ac:spMkLst>
        </pc:spChg>
        <pc:spChg chg="mod">
          <ac:chgData name="Aistė Župerkaitė" userId="S::aiste.zuperkaite@codeacademylt.onmicrosoft.com::cbda233b-6598-49a0-a7bc-42a7fc6cf429" providerId="AD" clId="Web-{0EB71404-3347-2988-9B9F-677B532801BB}" dt="2021-09-29T12:38:28.702" v="439" actId="20577"/>
          <ac:spMkLst>
            <pc:docMk/>
            <pc:sldMk cId="3806401243" sldId="303"/>
            <ac:spMk id="119" creationId="{00000000-0000-0000-0000-000000000000}"/>
          </ac:spMkLst>
        </pc:spChg>
      </pc:sldChg>
      <pc:sldChg chg="modSp add replId">
        <pc:chgData name="Aistė Župerkaitė" userId="S::aiste.zuperkaite@codeacademylt.onmicrosoft.com::cbda233b-6598-49a0-a7bc-42a7fc6cf429" providerId="AD" clId="Web-{0EB71404-3347-2988-9B9F-677B532801BB}" dt="2021-09-29T12:43:02.553" v="518" actId="20577"/>
        <pc:sldMkLst>
          <pc:docMk/>
          <pc:sldMk cId="343386896" sldId="304"/>
        </pc:sldMkLst>
        <pc:spChg chg="mod">
          <ac:chgData name="Aistė Župerkaitė" userId="S::aiste.zuperkaite@codeacademylt.onmicrosoft.com::cbda233b-6598-49a0-a7bc-42a7fc6cf429" providerId="AD" clId="Web-{0EB71404-3347-2988-9B9F-677B532801BB}" dt="2021-09-29T12:43:02.553" v="518" actId="20577"/>
          <ac:spMkLst>
            <pc:docMk/>
            <pc:sldMk cId="343386896" sldId="304"/>
            <ac:spMk id="5" creationId="{C08BF5E3-398B-48DE-8624-BC32E4D67269}"/>
          </ac:spMkLst>
        </pc:spChg>
        <pc:spChg chg="mod">
          <ac:chgData name="Aistė Župerkaitė" userId="S::aiste.zuperkaite@codeacademylt.onmicrosoft.com::cbda233b-6598-49a0-a7bc-42a7fc6cf429" providerId="AD" clId="Web-{0EB71404-3347-2988-9B9F-677B532801BB}" dt="2021-09-29T12:41:00.597" v="503" actId="20577"/>
          <ac:spMkLst>
            <pc:docMk/>
            <pc:sldMk cId="343386896" sldId="304"/>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9:29:10.566" v="2079" actId="20577"/>
        <pc:sldMkLst>
          <pc:docMk/>
          <pc:sldMk cId="864073773" sldId="305"/>
        </pc:sldMkLst>
        <pc:spChg chg="mod">
          <ac:chgData name="Aistė Župerkaitė" userId="S::aiste.zuperkaite@codeacademylt.onmicrosoft.com::cbda233b-6598-49a0-a7bc-42a7fc6cf429" providerId="AD" clId="Web-{0EB71404-3347-2988-9B9F-677B532801BB}" dt="2021-09-30T09:29:10.566" v="2079" actId="20577"/>
          <ac:spMkLst>
            <pc:docMk/>
            <pc:sldMk cId="864073773" sldId="305"/>
            <ac:spMk id="8" creationId="{15D3C811-C858-4A5D-861A-D0CD1D72FD38}"/>
          </ac:spMkLst>
        </pc:spChg>
        <pc:spChg chg="mod">
          <ac:chgData name="Aistė Župerkaitė" userId="S::aiste.zuperkaite@codeacademylt.onmicrosoft.com::cbda233b-6598-49a0-a7bc-42a7fc6cf429" providerId="AD" clId="Web-{0EB71404-3347-2988-9B9F-677B532801BB}" dt="2021-09-29T13:06:28.039" v="607" actId="20577"/>
          <ac:spMkLst>
            <pc:docMk/>
            <pc:sldMk cId="864073773" sldId="305"/>
            <ac:spMk id="15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7:43:08.327" v="1546" actId="20577"/>
        <pc:sldMkLst>
          <pc:docMk/>
          <pc:sldMk cId="1265859603" sldId="306"/>
        </pc:sldMkLst>
        <pc:spChg chg="mod">
          <ac:chgData name="Aistė Župerkaitė" userId="S::aiste.zuperkaite@codeacademylt.onmicrosoft.com::cbda233b-6598-49a0-a7bc-42a7fc6cf429" providerId="AD" clId="Web-{0EB71404-3347-2988-9B9F-677B532801BB}" dt="2021-09-30T07:43:08.327" v="1546" actId="20577"/>
          <ac:spMkLst>
            <pc:docMk/>
            <pc:sldMk cId="1265859603" sldId="306"/>
            <ac:spMk id="5" creationId="{C08BF5E3-398B-48DE-8624-BC32E4D67269}"/>
          </ac:spMkLst>
        </pc:spChg>
      </pc:sldChg>
      <pc:sldChg chg="addSp delSp modSp add ord replId">
        <pc:chgData name="Aistė Župerkaitė" userId="S::aiste.zuperkaite@codeacademylt.onmicrosoft.com::cbda233b-6598-49a0-a7bc-42a7fc6cf429" providerId="AD" clId="Web-{0EB71404-3347-2988-9B9F-677B532801BB}" dt="2021-09-30T07:51:12.929" v="1551" actId="20577"/>
        <pc:sldMkLst>
          <pc:docMk/>
          <pc:sldMk cId="688896206" sldId="307"/>
        </pc:sldMkLst>
        <pc:spChg chg="mod">
          <ac:chgData name="Aistė Župerkaitė" userId="S::aiste.zuperkaite@codeacademylt.onmicrosoft.com::cbda233b-6598-49a0-a7bc-42a7fc6cf429" providerId="AD" clId="Web-{0EB71404-3347-2988-9B9F-677B532801BB}" dt="2021-09-30T07:51:12.929" v="1551" actId="20577"/>
          <ac:spMkLst>
            <pc:docMk/>
            <pc:sldMk cId="688896206" sldId="307"/>
            <ac:spMk id="8" creationId="{15D3C811-C858-4A5D-861A-D0CD1D72FD38}"/>
          </ac:spMkLst>
        </pc:spChg>
        <pc:spChg chg="mod">
          <ac:chgData name="Aistė Župerkaitė" userId="S::aiste.zuperkaite@codeacademylt.onmicrosoft.com::cbda233b-6598-49a0-a7bc-42a7fc6cf429" providerId="AD" clId="Web-{0EB71404-3347-2988-9B9F-677B532801BB}" dt="2021-09-29T13:26:20.364" v="785" actId="20577"/>
          <ac:spMkLst>
            <pc:docMk/>
            <pc:sldMk cId="688896206" sldId="307"/>
            <ac:spMk id="159" creationId="{00000000-0000-0000-0000-000000000000}"/>
          </ac:spMkLst>
        </pc:spChg>
        <pc:spChg chg="del mod">
          <ac:chgData name="Aistė Župerkaitė" userId="S::aiste.zuperkaite@codeacademylt.onmicrosoft.com::cbda233b-6598-49a0-a7bc-42a7fc6cf429" providerId="AD" clId="Web-{0EB71404-3347-2988-9B9F-677B532801BB}" dt="2021-09-29T13:29:27.759" v="1028"/>
          <ac:spMkLst>
            <pc:docMk/>
            <pc:sldMk cId="688896206" sldId="307"/>
            <ac:spMk id="160" creationId="{00000000-0000-0000-0000-000000000000}"/>
          </ac:spMkLst>
        </pc:spChg>
        <pc:picChg chg="add del">
          <ac:chgData name="Aistė Župerkaitė" userId="S::aiste.zuperkaite@codeacademylt.onmicrosoft.com::cbda233b-6598-49a0-a7bc-42a7fc6cf429" providerId="AD" clId="Web-{0EB71404-3347-2988-9B9F-677B532801BB}" dt="2021-09-29T13:31:42.793" v="1071"/>
          <ac:picMkLst>
            <pc:docMk/>
            <pc:sldMk cId="688896206" sldId="307"/>
            <ac:picMk id="7" creationId="{2C927D39-7270-48E8-B195-73F46564F97F}"/>
          </ac:picMkLst>
        </pc:picChg>
      </pc:sldChg>
      <pc:sldChg chg="modSp add ord replId">
        <pc:chgData name="Aistė Župerkaitė" userId="S::aiste.zuperkaite@codeacademylt.onmicrosoft.com::cbda233b-6598-49a0-a7bc-42a7fc6cf429" providerId="AD" clId="Web-{0EB71404-3347-2988-9B9F-677B532801BB}" dt="2021-09-29T13:43:57.326" v="1077" actId="20577"/>
        <pc:sldMkLst>
          <pc:docMk/>
          <pc:sldMk cId="4007579561" sldId="308"/>
        </pc:sldMkLst>
        <pc:spChg chg="mod">
          <ac:chgData name="Aistė Župerkaitė" userId="S::aiste.zuperkaite@codeacademylt.onmicrosoft.com::cbda233b-6598-49a0-a7bc-42a7fc6cf429" providerId="AD" clId="Web-{0EB71404-3347-2988-9B9F-677B532801BB}" dt="2021-09-29T13:43:57.326" v="1077" actId="20577"/>
          <ac:spMkLst>
            <pc:docMk/>
            <pc:sldMk cId="4007579561" sldId="308"/>
            <ac:spMk id="5" creationId="{C08BF5E3-398B-48DE-8624-BC32E4D67269}"/>
          </ac:spMkLst>
        </pc:spChg>
      </pc:sldChg>
      <pc:sldChg chg="modSp add del replId">
        <pc:chgData name="Aistė Župerkaitė" userId="S::aiste.zuperkaite@codeacademylt.onmicrosoft.com::cbda233b-6598-49a0-a7bc-42a7fc6cf429" providerId="AD" clId="Web-{0EB71404-3347-2988-9B9F-677B532801BB}" dt="2021-09-29T13:48:38.192" v="1177"/>
        <pc:sldMkLst>
          <pc:docMk/>
          <pc:sldMk cId="226141876" sldId="309"/>
        </pc:sldMkLst>
        <pc:spChg chg="mod">
          <ac:chgData name="Aistė Župerkaitė" userId="S::aiste.zuperkaite@codeacademylt.onmicrosoft.com::cbda233b-6598-49a0-a7bc-42a7fc6cf429" providerId="AD" clId="Web-{0EB71404-3347-2988-9B9F-677B532801BB}" dt="2021-09-29T13:44:31.249" v="1081" actId="20577"/>
          <ac:spMkLst>
            <pc:docMk/>
            <pc:sldMk cId="226141876" sldId="309"/>
            <ac:spMk id="5" creationId="{C08BF5E3-398B-48DE-8624-BC32E4D67269}"/>
          </ac:spMkLst>
        </pc:spChg>
      </pc:sldChg>
      <pc:sldChg chg="add replId">
        <pc:chgData name="Aistė Župerkaitė" userId="S::aiste.zuperkaite@codeacademylt.onmicrosoft.com::cbda233b-6598-49a0-a7bc-42a7fc6cf429" providerId="AD" clId="Web-{0EB71404-3347-2988-9B9F-677B532801BB}" dt="2021-09-29T13:44:32.515" v="1082"/>
        <pc:sldMkLst>
          <pc:docMk/>
          <pc:sldMk cId="1727688882" sldId="310"/>
        </pc:sldMkLst>
      </pc:sldChg>
      <pc:sldChg chg="modSp add replId">
        <pc:chgData name="Aistė Župerkaitė" userId="S::aiste.zuperkaite@codeacademylt.onmicrosoft.com::cbda233b-6598-49a0-a7bc-42a7fc6cf429" providerId="AD" clId="Web-{0EB71404-3347-2988-9B9F-677B532801BB}" dt="2021-09-30T12:20:27.463" v="2379" actId="20577"/>
        <pc:sldMkLst>
          <pc:docMk/>
          <pc:sldMk cId="3998140756" sldId="311"/>
        </pc:sldMkLst>
        <pc:spChg chg="mod">
          <ac:chgData name="Aistė Župerkaitė" userId="S::aiste.zuperkaite@codeacademylt.onmicrosoft.com::cbda233b-6598-49a0-a7bc-42a7fc6cf429" providerId="AD" clId="Web-{0EB71404-3347-2988-9B9F-677B532801BB}" dt="2021-09-30T12:20:27.463" v="2379" actId="20577"/>
          <ac:spMkLst>
            <pc:docMk/>
            <pc:sldMk cId="3998140756" sldId="311"/>
            <ac:spMk id="5" creationId="{C08BF5E3-398B-48DE-8624-BC32E4D67269}"/>
          </ac:spMkLst>
        </pc:spChg>
      </pc:sldChg>
      <pc:sldChg chg="modSp add del ord replId">
        <pc:chgData name="Aistė Župerkaitė" userId="S::aiste.zuperkaite@codeacademylt.onmicrosoft.com::cbda233b-6598-49a0-a7bc-42a7fc6cf429" providerId="AD" clId="Web-{0EB71404-3347-2988-9B9F-677B532801BB}" dt="2021-09-30T07:51:32.273" v="1553"/>
        <pc:sldMkLst>
          <pc:docMk/>
          <pc:sldMk cId="3089933977" sldId="312"/>
        </pc:sldMkLst>
        <pc:spChg chg="mod">
          <ac:chgData name="Aistė Župerkaitė" userId="S::aiste.zuperkaite@codeacademylt.onmicrosoft.com::cbda233b-6598-49a0-a7bc-42a7fc6cf429" providerId="AD" clId="Web-{0EB71404-3347-2988-9B9F-677B532801BB}" dt="2021-09-29T13:48:27.739" v="1175" actId="20577"/>
          <ac:spMkLst>
            <pc:docMk/>
            <pc:sldMk cId="3089933977" sldId="312"/>
            <ac:spMk id="8" creationId="{15D3C811-C858-4A5D-861A-D0CD1D72FD38}"/>
          </ac:spMkLst>
        </pc:spChg>
        <pc:spChg chg="mod">
          <ac:chgData name="Aistė Župerkaitė" userId="S::aiste.zuperkaite@codeacademylt.onmicrosoft.com::cbda233b-6598-49a0-a7bc-42a7fc6cf429" providerId="AD" clId="Web-{0EB71404-3347-2988-9B9F-677B532801BB}" dt="2021-09-29T13:47:13.425" v="1141" actId="20577"/>
          <ac:spMkLst>
            <pc:docMk/>
            <pc:sldMk cId="3089933977" sldId="312"/>
            <ac:spMk id="159" creationId="{00000000-0000-0000-0000-000000000000}"/>
          </ac:spMkLst>
        </pc:spChg>
      </pc:sldChg>
      <pc:sldChg chg="modSp add replId">
        <pc:chgData name="Aistė Župerkaitė" userId="S::aiste.zuperkaite@codeacademylt.onmicrosoft.com::cbda233b-6598-49a0-a7bc-42a7fc6cf429" providerId="AD" clId="Web-{0EB71404-3347-2988-9B9F-677B532801BB}" dt="2021-09-30T12:20:23.916" v="2378" actId="20577"/>
        <pc:sldMkLst>
          <pc:docMk/>
          <pc:sldMk cId="958542390" sldId="313"/>
        </pc:sldMkLst>
        <pc:spChg chg="mod">
          <ac:chgData name="Aistė Župerkaitė" userId="S::aiste.zuperkaite@codeacademylt.onmicrosoft.com::cbda233b-6598-49a0-a7bc-42a7fc6cf429" providerId="AD" clId="Web-{0EB71404-3347-2988-9B9F-677B532801BB}" dt="2021-09-30T12:20:23.916" v="2378" actId="20577"/>
          <ac:spMkLst>
            <pc:docMk/>
            <pc:sldMk cId="958542390" sldId="313"/>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1:32.900" v="1187" actId="20577"/>
        <pc:sldMkLst>
          <pc:docMk/>
          <pc:sldMk cId="1170724786" sldId="314"/>
        </pc:sldMkLst>
        <pc:spChg chg="mod">
          <ac:chgData name="Aistė Župerkaitė" userId="S::aiste.zuperkaite@codeacademylt.onmicrosoft.com::cbda233b-6598-49a0-a7bc-42a7fc6cf429" providerId="AD" clId="Web-{0EB71404-3347-2988-9B9F-677B532801BB}" dt="2021-09-29T13:51:32.900" v="1187" actId="20577"/>
          <ac:spMkLst>
            <pc:docMk/>
            <pc:sldMk cId="1170724786" sldId="314"/>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1:40.665" v="1191" actId="20577"/>
        <pc:sldMkLst>
          <pc:docMk/>
          <pc:sldMk cId="2772519166" sldId="315"/>
        </pc:sldMkLst>
        <pc:spChg chg="mod">
          <ac:chgData name="Aistė Župerkaitė" userId="S::aiste.zuperkaite@codeacademylt.onmicrosoft.com::cbda233b-6598-49a0-a7bc-42a7fc6cf429" providerId="AD" clId="Web-{0EB71404-3347-2988-9B9F-677B532801BB}" dt="2021-09-29T13:51:40.665" v="1191" actId="20577"/>
          <ac:spMkLst>
            <pc:docMk/>
            <pc:sldMk cId="2772519166" sldId="315"/>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2:20.416" v="1195" actId="20577"/>
        <pc:sldMkLst>
          <pc:docMk/>
          <pc:sldMk cId="669813954" sldId="316"/>
        </pc:sldMkLst>
        <pc:spChg chg="mod">
          <ac:chgData name="Aistė Župerkaitė" userId="S::aiste.zuperkaite@codeacademylt.onmicrosoft.com::cbda233b-6598-49a0-a7bc-42a7fc6cf429" providerId="AD" clId="Web-{0EB71404-3347-2988-9B9F-677B532801BB}" dt="2021-09-29T13:52:20.416" v="1195" actId="20577"/>
          <ac:spMkLst>
            <pc:docMk/>
            <pc:sldMk cId="669813954" sldId="316"/>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2:37.042" v="1199" actId="20577"/>
        <pc:sldMkLst>
          <pc:docMk/>
          <pc:sldMk cId="369604984" sldId="317"/>
        </pc:sldMkLst>
        <pc:spChg chg="mod">
          <ac:chgData name="Aistė Župerkaitė" userId="S::aiste.zuperkaite@codeacademylt.onmicrosoft.com::cbda233b-6598-49a0-a7bc-42a7fc6cf429" providerId="AD" clId="Web-{0EB71404-3347-2988-9B9F-677B532801BB}" dt="2021-09-29T13:52:37.042" v="1199" actId="20577"/>
          <ac:spMkLst>
            <pc:docMk/>
            <pc:sldMk cId="369604984" sldId="317"/>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30T07:59:31" v="1603" actId="20577"/>
        <pc:sldMkLst>
          <pc:docMk/>
          <pc:sldMk cId="3979030844" sldId="318"/>
        </pc:sldMkLst>
        <pc:spChg chg="mod">
          <ac:chgData name="Aistė Župerkaitė" userId="S::aiste.zuperkaite@codeacademylt.onmicrosoft.com::cbda233b-6598-49a0-a7bc-42a7fc6cf429" providerId="AD" clId="Web-{0EB71404-3347-2988-9B9F-677B532801BB}" dt="2021-09-30T07:59:31" v="1603" actId="20577"/>
          <ac:spMkLst>
            <pc:docMk/>
            <pc:sldMk cId="3979030844" sldId="318"/>
            <ac:spMk id="8" creationId="{15D3C811-C858-4A5D-861A-D0CD1D72FD38}"/>
          </ac:spMkLst>
        </pc:spChg>
      </pc:sldChg>
      <pc:sldChg chg="modSp add ord replId">
        <pc:chgData name="Aistė Župerkaitė" userId="S::aiste.zuperkaite@codeacademylt.onmicrosoft.com::cbda233b-6598-49a0-a7bc-42a7fc6cf429" providerId="AD" clId="Web-{0EB71404-3347-2988-9B9F-677B532801BB}" dt="2021-09-30T09:16:31.502" v="2074" actId="20577"/>
        <pc:sldMkLst>
          <pc:docMk/>
          <pc:sldMk cId="3826204418" sldId="319"/>
        </pc:sldMkLst>
        <pc:spChg chg="mod">
          <ac:chgData name="Aistė Župerkaitė" userId="S::aiste.zuperkaite@codeacademylt.onmicrosoft.com::cbda233b-6598-49a0-a7bc-42a7fc6cf429" providerId="AD" clId="Web-{0EB71404-3347-2988-9B9F-677B532801BB}" dt="2021-09-30T09:16:31.502" v="2074" actId="20577"/>
          <ac:spMkLst>
            <pc:docMk/>
            <pc:sldMk cId="3826204418" sldId="319"/>
            <ac:spMk id="8" creationId="{15D3C811-C858-4A5D-861A-D0CD1D72FD38}"/>
          </ac:spMkLst>
        </pc:spChg>
        <pc:spChg chg="mod">
          <ac:chgData name="Aistė Župerkaitė" userId="S::aiste.zuperkaite@codeacademylt.onmicrosoft.com::cbda233b-6598-49a0-a7bc-42a7fc6cf429" providerId="AD" clId="Web-{0EB71404-3347-2988-9B9F-677B532801BB}" dt="2021-09-30T08:29:05.531" v="1947" actId="20577"/>
          <ac:spMkLst>
            <pc:docMk/>
            <pc:sldMk cId="3826204418" sldId="319"/>
            <ac:spMk id="159" creationId="{00000000-0000-0000-0000-000000000000}"/>
          </ac:spMkLst>
        </pc:spChg>
      </pc:sldChg>
      <pc:sldChg chg="add del ord replId">
        <pc:chgData name="Aistė Župerkaitė" userId="S::aiste.zuperkaite@codeacademylt.onmicrosoft.com::cbda233b-6598-49a0-a7bc-42a7fc6cf429" providerId="AD" clId="Web-{0EB71404-3347-2988-9B9F-677B532801BB}" dt="2021-09-30T08:05:26.990" v="1645"/>
        <pc:sldMkLst>
          <pc:docMk/>
          <pc:sldMk cId="3991060476" sldId="319"/>
        </pc:sldMkLst>
      </pc:sldChg>
      <pc:sldChg chg="add replId">
        <pc:chgData name="Aistė Župerkaitė" userId="S::aiste.zuperkaite@codeacademylt.onmicrosoft.com::cbda233b-6598-49a0-a7bc-42a7fc6cf429" providerId="AD" clId="Web-{0EB71404-3347-2988-9B9F-677B532801BB}" dt="2021-09-30T11:15:25.145" v="2080"/>
        <pc:sldMkLst>
          <pc:docMk/>
          <pc:sldMk cId="157880794" sldId="320"/>
        </pc:sldMkLst>
      </pc:sldChg>
    </pc:docChg>
  </pc:docChgLst>
  <pc:docChgLst>
    <pc:chgData name="Aistė Župerkaitė" userId="S::aiste.zuperkaite@codeacademylt.onmicrosoft.com::cbda233b-6598-49a0-a7bc-42a7fc6cf429" providerId="AD" clId="Web-{804B3F04-5F38-DAD0-FDCF-DB109890728E}"/>
    <pc:docChg chg="modSld">
      <pc:chgData name="Aistė Župerkaitė" userId="S::aiste.zuperkaite@codeacademylt.onmicrosoft.com::cbda233b-6598-49a0-a7bc-42a7fc6cf429" providerId="AD" clId="Web-{804B3F04-5F38-DAD0-FDCF-DB109890728E}" dt="2021-10-05T14:57:05.483" v="2"/>
      <pc:docMkLst>
        <pc:docMk/>
      </pc:docMkLst>
      <pc:sldChg chg="addSp delSp modSp">
        <pc:chgData name="Aistė Župerkaitė" userId="S::aiste.zuperkaite@codeacademylt.onmicrosoft.com::cbda233b-6598-49a0-a7bc-42a7fc6cf429" providerId="AD" clId="Web-{804B3F04-5F38-DAD0-FDCF-DB109890728E}" dt="2021-10-05T14:57:05.483" v="2"/>
        <pc:sldMkLst>
          <pc:docMk/>
          <pc:sldMk cId="2790827289" sldId="282"/>
        </pc:sldMkLst>
        <pc:spChg chg="add del mod">
          <ac:chgData name="Aistė Župerkaitė" userId="S::aiste.zuperkaite@codeacademylt.onmicrosoft.com::cbda233b-6598-49a0-a7bc-42a7fc6cf429" providerId="AD" clId="Web-{804B3F04-5F38-DAD0-FDCF-DB109890728E}" dt="2021-10-05T14:57:05.483" v="2"/>
          <ac:spMkLst>
            <pc:docMk/>
            <pc:sldMk cId="2790827289" sldId="282"/>
            <ac:spMk id="3" creationId="{BA8FDE2C-DC88-4A98-840E-A5AEE278A4C0}"/>
          </ac:spMkLst>
        </pc:spChg>
        <pc:spChg chg="add">
          <ac:chgData name="Aistė Župerkaitė" userId="S::aiste.zuperkaite@codeacademylt.onmicrosoft.com::cbda233b-6598-49a0-a7bc-42a7fc6cf429" providerId="AD" clId="Web-{804B3F04-5F38-DAD0-FDCF-DB109890728E}" dt="2021-10-05T14:57:02.108" v="1"/>
          <ac:spMkLst>
            <pc:docMk/>
            <pc:sldMk cId="2790827289" sldId="282"/>
            <ac:spMk id="4" creationId="{D3C4ED76-47AA-4570-AFF1-48948F235084}"/>
          </ac:spMkLst>
        </pc:spChg>
        <pc:spChg chg="del">
          <ac:chgData name="Aistė Župerkaitė" userId="S::aiste.zuperkaite@codeacademylt.onmicrosoft.com::cbda233b-6598-49a0-a7bc-42a7fc6cf429" providerId="AD" clId="Web-{804B3F04-5F38-DAD0-FDCF-DB109890728E}" dt="2021-10-05T14:56:55.951" v="0"/>
          <ac:spMkLst>
            <pc:docMk/>
            <pc:sldMk cId="2790827289" sldId="282"/>
            <ac:spMk id="119" creationId="{00000000-0000-0000-0000-000000000000}"/>
          </ac:spMkLst>
        </pc:spChg>
      </pc:sldChg>
    </pc:docChg>
  </pc:docChgLst>
  <pc:docChgLst>
    <pc:chgData name="Aistė Župerkaitė" userId="S::aiste.zuperkaite@codeacademylt.onmicrosoft.com::cbda233b-6598-49a0-a7bc-42a7fc6cf429" providerId="AD" clId="Web-{BBAD383A-275C-61E6-408E-74A932F866D1}"/>
    <pc:docChg chg="addSld modSld">
      <pc:chgData name="Aistė Župerkaitė" userId="S::aiste.zuperkaite@codeacademylt.onmicrosoft.com::cbda233b-6598-49a0-a7bc-42a7fc6cf429" providerId="AD" clId="Web-{BBAD383A-275C-61E6-408E-74A932F866D1}" dt="2021-09-27T13:54:37.665" v="1942" actId="20577"/>
      <pc:docMkLst>
        <pc:docMk/>
      </pc:docMkLst>
      <pc:sldChg chg="modSp">
        <pc:chgData name="Aistė Župerkaitė" userId="S::aiste.zuperkaite@codeacademylt.onmicrosoft.com::cbda233b-6598-49a0-a7bc-42a7fc6cf429" providerId="AD" clId="Web-{BBAD383A-275C-61E6-408E-74A932F866D1}" dt="2021-09-27T13:17:24.684" v="28" actId="14100"/>
        <pc:sldMkLst>
          <pc:docMk/>
          <pc:sldMk cId="0" sldId="256"/>
        </pc:sldMkLst>
        <pc:spChg chg="mod">
          <ac:chgData name="Aistė Župerkaitė" userId="S::aiste.zuperkaite@codeacademylt.onmicrosoft.com::cbda233b-6598-49a0-a7bc-42a7fc6cf429" providerId="AD" clId="Web-{BBAD383A-275C-61E6-408E-74A932F866D1}" dt="2021-09-27T13:17:24.684" v="28" actId="14100"/>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BBAD383A-275C-61E6-408E-74A932F866D1}" dt="2021-09-27T13:18:45.874" v="95" actId="20577"/>
        <pc:sldMkLst>
          <pc:docMk/>
          <pc:sldMk cId="0" sldId="257"/>
        </pc:sldMkLst>
        <pc:spChg chg="add mod">
          <ac:chgData name="Aistė Župerkaitė" userId="S::aiste.zuperkaite@codeacademylt.onmicrosoft.com::cbda233b-6598-49a0-a7bc-42a7fc6cf429" providerId="AD" clId="Web-{BBAD383A-275C-61E6-408E-74A932F866D1}" dt="2021-09-27T13:18:25.654" v="86" actId="20577"/>
          <ac:spMkLst>
            <pc:docMk/>
            <pc:sldMk cId="0" sldId="257"/>
            <ac:spMk id="2" creationId="{7FEBA6CE-FB27-466A-8A19-FAAFA1998716}"/>
          </ac:spMkLst>
        </pc:spChg>
        <pc:spChg chg="add mod">
          <ac:chgData name="Aistė Župerkaitė" userId="S::aiste.zuperkaite@codeacademylt.onmicrosoft.com::cbda233b-6598-49a0-a7bc-42a7fc6cf429" providerId="AD" clId="Web-{BBAD383A-275C-61E6-408E-74A932F866D1}" dt="2021-09-27T13:17:56.185" v="58" actId="20577"/>
          <ac:spMkLst>
            <pc:docMk/>
            <pc:sldMk cId="0" sldId="257"/>
            <ac:spMk id="6" creationId="{6AD77D43-E028-41CD-AC07-EB370F673F66}"/>
          </ac:spMkLst>
        </pc:spChg>
        <pc:spChg chg="add mod">
          <ac:chgData name="Aistė Župerkaitė" userId="S::aiste.zuperkaite@codeacademylt.onmicrosoft.com::cbda233b-6598-49a0-a7bc-42a7fc6cf429" providerId="AD" clId="Web-{BBAD383A-275C-61E6-408E-74A932F866D1}" dt="2021-09-27T13:18:35.077" v="89" actId="20577"/>
          <ac:spMkLst>
            <pc:docMk/>
            <pc:sldMk cId="0" sldId="257"/>
            <ac:spMk id="9" creationId="{A820B7DC-EC2C-4771-AD79-2E2A3545E4F1}"/>
          </ac:spMkLst>
        </pc:spChg>
        <pc:spChg chg="add mod">
          <ac:chgData name="Aistė Župerkaitė" userId="S::aiste.zuperkaite@codeacademylt.onmicrosoft.com::cbda233b-6598-49a0-a7bc-42a7fc6cf429" providerId="AD" clId="Web-{BBAD383A-275C-61E6-408E-74A932F866D1}" dt="2021-09-27T13:18:45.874" v="95" actId="20577"/>
          <ac:spMkLst>
            <pc:docMk/>
            <pc:sldMk cId="0" sldId="257"/>
            <ac:spMk id="10" creationId="{8F6D5C89-B417-42F0-A078-62C170BA4EE2}"/>
          </ac:spMkLst>
        </pc:spChg>
        <pc:spChg chg="mod">
          <ac:chgData name="Aistė Župerkaitė" userId="S::aiste.zuperkaite@codeacademylt.onmicrosoft.com::cbda233b-6598-49a0-a7bc-42a7fc6cf429" providerId="AD" clId="Web-{BBAD383A-275C-61E6-408E-74A932F866D1}" dt="2021-09-27T13:17:45.403" v="55" actId="20577"/>
          <ac:spMkLst>
            <pc:docMk/>
            <pc:sldMk cId="0" sldId="257"/>
            <ac:spMk id="113" creationId="{00000000-0000-0000-0000-000000000000}"/>
          </ac:spMkLst>
        </pc:spChg>
      </pc:sldChg>
      <pc:sldChg chg="addSp modSp">
        <pc:chgData name="Aistė Župerkaitė" userId="S::aiste.zuperkaite@codeacademylt.onmicrosoft.com::cbda233b-6598-49a0-a7bc-42a7fc6cf429" providerId="AD" clId="Web-{BBAD383A-275C-61E6-408E-74A932F866D1}" dt="2021-09-27T13:54:37.665" v="1942" actId="20577"/>
        <pc:sldMkLst>
          <pc:docMk/>
          <pc:sldMk cId="850928421" sldId="280"/>
        </pc:sldMkLst>
        <pc:spChg chg="mod">
          <ac:chgData name="Aistė Župerkaitė" userId="S::aiste.zuperkaite@codeacademylt.onmicrosoft.com::cbda233b-6598-49a0-a7bc-42a7fc6cf429" providerId="AD" clId="Web-{BBAD383A-275C-61E6-408E-74A932F866D1}" dt="2021-09-27T13:54:37.665" v="1942"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BBAD383A-275C-61E6-408E-74A932F866D1}" dt="2021-09-27T13:49:42.907" v="1726" actId="20577"/>
          <ac:spMkLst>
            <pc:docMk/>
            <pc:sldMk cId="850928421" sldId="280"/>
            <ac:spMk id="159" creationId="{00000000-0000-0000-0000-000000000000}"/>
          </ac:spMkLst>
        </pc:spChg>
        <pc:picChg chg="add mod">
          <ac:chgData name="Aistė Župerkaitė" userId="S::aiste.zuperkaite@codeacademylt.onmicrosoft.com::cbda233b-6598-49a0-a7bc-42a7fc6cf429" providerId="AD" clId="Web-{BBAD383A-275C-61E6-408E-74A932F866D1}" dt="2021-09-27T13:52:47.678" v="1885" actId="14100"/>
          <ac:picMkLst>
            <pc:docMk/>
            <pc:sldMk cId="850928421" sldId="280"/>
            <ac:picMk id="2" creationId="{DFB4AAB2-BCE6-4213-A0E0-B728481EE80F}"/>
          </ac:picMkLst>
        </pc:picChg>
      </pc:sldChg>
      <pc:sldChg chg="modSp">
        <pc:chgData name="Aistė Župerkaitė" userId="S::aiste.zuperkaite@codeacademylt.onmicrosoft.com::cbda233b-6598-49a0-a7bc-42a7fc6cf429" providerId="AD" clId="Web-{BBAD383A-275C-61E6-408E-74A932F866D1}" dt="2021-09-27T13:23:12.975" v="289" actId="20577"/>
        <pc:sldMkLst>
          <pc:docMk/>
          <pc:sldMk cId="307984535" sldId="281"/>
        </pc:sldMkLst>
        <pc:spChg chg="mod">
          <ac:chgData name="Aistė Župerkaitė" userId="S::aiste.zuperkaite@codeacademylt.onmicrosoft.com::cbda233b-6598-49a0-a7bc-42a7fc6cf429" providerId="AD" clId="Web-{BBAD383A-275C-61E6-408E-74A932F866D1}" dt="2021-09-27T13:23:12.975" v="289"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BBAD383A-275C-61E6-408E-74A932F866D1}" dt="2021-09-27T13:19:04.249" v="113"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BBAD383A-275C-61E6-408E-74A932F866D1}" dt="2021-09-27T13:19:16.921" v="125" actId="20577"/>
          <ac:spMkLst>
            <pc:docMk/>
            <pc:sldMk cId="307984535" sldId="281"/>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0:35.221" v="717" actId="20577"/>
        <pc:sldMkLst>
          <pc:docMk/>
          <pc:sldMk cId="2790827289" sldId="282"/>
        </pc:sldMkLst>
        <pc:spChg chg="mod">
          <ac:chgData name="Aistė Župerkaitė" userId="S::aiste.zuperkaite@codeacademylt.onmicrosoft.com::cbda233b-6598-49a0-a7bc-42a7fc6cf429" providerId="AD" clId="Web-{BBAD383A-275C-61E6-408E-74A932F866D1}" dt="2021-09-27T13:30:35.221" v="71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BBAD383A-275C-61E6-408E-74A932F866D1}" dt="2021-09-27T13:26:06.964" v="485"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BBAD383A-275C-61E6-408E-74A932F866D1}" dt="2021-09-27T13:24:30.102" v="351"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3:15.678" v="816" actId="20577"/>
        <pc:sldMkLst>
          <pc:docMk/>
          <pc:sldMk cId="2296349497" sldId="283"/>
        </pc:sldMkLst>
        <pc:spChg chg="mod">
          <ac:chgData name="Aistė Župerkaitė" userId="S::aiste.zuperkaite@codeacademylt.onmicrosoft.com::cbda233b-6598-49a0-a7bc-42a7fc6cf429" providerId="AD" clId="Web-{BBAD383A-275C-61E6-408E-74A932F866D1}" dt="2021-09-27T13:33:15.678" v="816"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BBAD383A-275C-61E6-408E-74A932F866D1}" dt="2021-09-27T13:26:24.808" v="50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BBAD383A-275C-61E6-408E-74A932F866D1}" dt="2021-09-27T13:26:19.323" v="505" actId="20577"/>
          <ac:spMkLst>
            <pc:docMk/>
            <pc:sldMk cId="2296349497" sldId="283"/>
            <ac:spMk id="120" creationId="{00000000-0000-0000-0000-000000000000}"/>
          </ac:spMkLst>
        </pc:spChg>
      </pc:sldChg>
      <pc:sldChg chg="addSp delSp modSp">
        <pc:chgData name="Aistė Župerkaitė" userId="S::aiste.zuperkaite@codeacademylt.onmicrosoft.com::cbda233b-6598-49a0-a7bc-42a7fc6cf429" providerId="AD" clId="Web-{BBAD383A-275C-61E6-408E-74A932F866D1}" dt="2021-09-27T13:50:57.784" v="1770" actId="20577"/>
        <pc:sldMkLst>
          <pc:docMk/>
          <pc:sldMk cId="1989166463" sldId="286"/>
        </pc:sldMkLst>
        <pc:spChg chg="add del mod">
          <ac:chgData name="Aistė Župerkaitė" userId="S::aiste.zuperkaite@codeacademylt.onmicrosoft.com::cbda233b-6598-49a0-a7bc-42a7fc6cf429" providerId="AD" clId="Web-{BBAD383A-275C-61E6-408E-74A932F866D1}" dt="2021-09-27T13:34:20.320" v="882"/>
          <ac:spMkLst>
            <pc:docMk/>
            <pc:sldMk cId="1989166463" sldId="286"/>
            <ac:spMk id="2" creationId="{B4285741-16F5-4778-A34A-67D195B929F4}"/>
          </ac:spMkLst>
        </pc:spChg>
        <pc:spChg chg="mod">
          <ac:chgData name="Aistė Župerkaitė" userId="S::aiste.zuperkaite@codeacademylt.onmicrosoft.com::cbda233b-6598-49a0-a7bc-42a7fc6cf429" providerId="AD" clId="Web-{BBAD383A-275C-61E6-408E-74A932F866D1}" dt="2021-09-27T13:50:57.784" v="1770"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BBAD383A-275C-61E6-408E-74A932F866D1}" dt="2021-09-27T13:33:30.100" v="824" actId="20577"/>
          <ac:spMkLst>
            <pc:docMk/>
            <pc:sldMk cId="1989166463" sldId="286"/>
            <ac:spMk id="159" creationId="{00000000-0000-0000-0000-000000000000}"/>
          </ac:spMkLst>
        </pc:spChg>
        <pc:picChg chg="add del mod">
          <ac:chgData name="Aistė Župerkaitė" userId="S::aiste.zuperkaite@codeacademylt.onmicrosoft.com::cbda233b-6598-49a0-a7bc-42a7fc6cf429" providerId="AD" clId="Web-{BBAD383A-275C-61E6-408E-74A932F866D1}" dt="2021-09-27T13:44:35.087" v="1544"/>
          <ac:picMkLst>
            <pc:docMk/>
            <pc:sldMk cId="1989166463" sldId="286"/>
            <ac:picMk id="3" creationId="{9F50E655-0682-4556-9696-00A4FAF059AB}"/>
          </ac:picMkLst>
        </pc:picChg>
        <pc:picChg chg="add mod">
          <ac:chgData name="Aistė Župerkaitė" userId="S::aiste.zuperkaite@codeacademylt.onmicrosoft.com::cbda233b-6598-49a0-a7bc-42a7fc6cf429" providerId="AD" clId="Web-{BBAD383A-275C-61E6-408E-74A932F866D1}" dt="2021-09-27T13:43:58.086" v="1543" actId="1076"/>
          <ac:picMkLst>
            <pc:docMk/>
            <pc:sldMk cId="1989166463" sldId="286"/>
            <ac:picMk id="4" creationId="{DB0F3EAF-25FF-48B6-9160-5C5B1D0C8877}"/>
          </ac:picMkLst>
        </pc:picChg>
        <pc:picChg chg="add mod">
          <ac:chgData name="Aistė Župerkaitė" userId="S::aiste.zuperkaite@codeacademylt.onmicrosoft.com::cbda233b-6598-49a0-a7bc-42a7fc6cf429" providerId="AD" clId="Web-{BBAD383A-275C-61E6-408E-74A932F866D1}" dt="2021-09-27T13:44:41.509" v="1547" actId="1076"/>
          <ac:picMkLst>
            <pc:docMk/>
            <pc:sldMk cId="1989166463" sldId="286"/>
            <ac:picMk id="5" creationId="{43891CD8-CAA6-4189-B5DD-39D83B864D72}"/>
          </ac:picMkLst>
        </pc:picChg>
      </pc:sldChg>
      <pc:sldChg chg="addSp modSp">
        <pc:chgData name="Aistė Župerkaitė" userId="S::aiste.zuperkaite@codeacademylt.onmicrosoft.com::cbda233b-6598-49a0-a7bc-42a7fc6cf429" providerId="AD" clId="Web-{BBAD383A-275C-61E6-408E-74A932F866D1}" dt="2021-09-27T13:50:53.909" v="1768" actId="20577"/>
        <pc:sldMkLst>
          <pc:docMk/>
          <pc:sldMk cId="1841527565" sldId="287"/>
        </pc:sldMkLst>
        <pc:spChg chg="mod">
          <ac:chgData name="Aistė Župerkaitė" userId="S::aiste.zuperkaite@codeacademylt.onmicrosoft.com::cbda233b-6598-49a0-a7bc-42a7fc6cf429" providerId="AD" clId="Web-{BBAD383A-275C-61E6-408E-74A932F866D1}" dt="2021-09-27T13:50:53.909" v="1768"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BBAD383A-275C-61E6-408E-74A932F866D1}" dt="2021-09-27T13:45:23.479" v="1555" actId="20577"/>
          <ac:spMkLst>
            <pc:docMk/>
            <pc:sldMk cId="1841527565" sldId="287"/>
            <ac:spMk id="159" creationId="{00000000-0000-0000-0000-000000000000}"/>
          </ac:spMkLst>
        </pc:spChg>
        <pc:picChg chg="add mod">
          <ac:chgData name="Aistė Župerkaitė" userId="S::aiste.zuperkaite@codeacademylt.onmicrosoft.com::cbda233b-6598-49a0-a7bc-42a7fc6cf429" providerId="AD" clId="Web-{BBAD383A-275C-61E6-408E-74A932F866D1}" dt="2021-09-27T13:48:40.312" v="1707" actId="1076"/>
          <ac:picMkLst>
            <pc:docMk/>
            <pc:sldMk cId="1841527565" sldId="287"/>
            <ac:picMk id="2" creationId="{52024641-047A-4B44-A077-E82B1DF1D8FC}"/>
          </ac:picMkLst>
        </pc:picChg>
        <pc:picChg chg="add mod">
          <ac:chgData name="Aistė Župerkaitė" userId="S::aiste.zuperkaite@codeacademylt.onmicrosoft.com::cbda233b-6598-49a0-a7bc-42a7fc6cf429" providerId="AD" clId="Web-{BBAD383A-275C-61E6-408E-74A932F866D1}" dt="2021-09-27T13:49:09.750" v="1712" actId="1076"/>
          <ac:picMkLst>
            <pc:docMk/>
            <pc:sldMk cId="1841527565" sldId="287"/>
            <ac:picMk id="3" creationId="{8D6A9552-8A00-4249-9508-E7E696316A5A}"/>
          </ac:picMkLst>
        </pc:picChg>
      </pc:sldChg>
      <pc:sldChg chg="addSp delSp modSp add replId">
        <pc:chgData name="Aistė Župerkaitė" userId="S::aiste.zuperkaite@codeacademylt.onmicrosoft.com::cbda233b-6598-49a0-a7bc-42a7fc6cf429" providerId="AD" clId="Web-{BBAD383A-275C-61E6-408E-74A932F866D1}" dt="2021-09-27T13:54:31.649" v="1930" actId="20577"/>
        <pc:sldMkLst>
          <pc:docMk/>
          <pc:sldMk cId="4146221619" sldId="288"/>
        </pc:sldMkLst>
        <pc:spChg chg="mod">
          <ac:chgData name="Aistė Župerkaitė" userId="S::aiste.zuperkaite@codeacademylt.onmicrosoft.com::cbda233b-6598-49a0-a7bc-42a7fc6cf429" providerId="AD" clId="Web-{BBAD383A-275C-61E6-408E-74A932F866D1}" dt="2021-09-27T13:54:31.649" v="1930" actId="20577"/>
          <ac:spMkLst>
            <pc:docMk/>
            <pc:sldMk cId="4146221619" sldId="288"/>
            <ac:spMk id="8" creationId="{15D3C811-C858-4A5D-861A-D0CD1D72FD38}"/>
          </ac:spMkLst>
        </pc:spChg>
        <pc:spChg chg="mod">
          <ac:chgData name="Aistė Župerkaitė" userId="S::aiste.zuperkaite@codeacademylt.onmicrosoft.com::cbda233b-6598-49a0-a7bc-42a7fc6cf429" providerId="AD" clId="Web-{BBAD383A-275C-61E6-408E-74A932F866D1}" dt="2021-09-27T13:53:14.757" v="1915" actId="20577"/>
          <ac:spMkLst>
            <pc:docMk/>
            <pc:sldMk cId="4146221619" sldId="288"/>
            <ac:spMk id="159" creationId="{00000000-0000-0000-0000-000000000000}"/>
          </ac:spMkLst>
        </pc:spChg>
        <pc:picChg chg="del">
          <ac:chgData name="Aistė Župerkaitė" userId="S::aiste.zuperkaite@codeacademylt.onmicrosoft.com::cbda233b-6598-49a0-a7bc-42a7fc6cf429" providerId="AD" clId="Web-{BBAD383A-275C-61E6-408E-74A932F866D1}" dt="2021-09-27T13:53:42.273" v="1924"/>
          <ac:picMkLst>
            <pc:docMk/>
            <pc:sldMk cId="4146221619" sldId="288"/>
            <ac:picMk id="2" creationId="{DFB4AAB2-BCE6-4213-A0E0-B728481EE80F}"/>
          </ac:picMkLst>
        </pc:picChg>
        <pc:picChg chg="add mod">
          <ac:chgData name="Aistė Župerkaitė" userId="S::aiste.zuperkaite@codeacademylt.onmicrosoft.com::cbda233b-6598-49a0-a7bc-42a7fc6cf429" providerId="AD" clId="Web-{BBAD383A-275C-61E6-408E-74A932F866D1}" dt="2021-09-27T13:54:25.368" v="1928" actId="1076"/>
          <ac:picMkLst>
            <pc:docMk/>
            <pc:sldMk cId="4146221619" sldId="288"/>
            <ac:picMk id="3" creationId="{02AEB339-33B5-4B95-B371-0FCA9636638D}"/>
          </ac:picMkLst>
        </pc:picChg>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DEE40425-AC29-4982-A3B3-8C4C5F95C3EE}"/>
    <pc:docChg chg="modSld">
      <pc:chgData name="Aistė Župerkaitė" userId="S::aiste.zuperkaite@codeacademylt.onmicrosoft.com::cbda233b-6598-49a0-a7bc-42a7fc6cf429" providerId="AD" clId="Web-{DEE40425-AC29-4982-A3B3-8C4C5F95C3EE}" dt="2021-09-28T17:02:52.238" v="40" actId="20577"/>
      <pc:docMkLst>
        <pc:docMk/>
      </pc:docMkLst>
      <pc:sldChg chg="modSp">
        <pc:chgData name="Aistė Župerkaitė" userId="S::aiste.zuperkaite@codeacademylt.onmicrosoft.com::cbda233b-6598-49a0-a7bc-42a7fc6cf429" providerId="AD" clId="Web-{DEE40425-AC29-4982-A3B3-8C4C5F95C3EE}" dt="2021-09-28T17:02:13.190" v="1" actId="20577"/>
        <pc:sldMkLst>
          <pc:docMk/>
          <pc:sldMk cId="1989166463" sldId="286"/>
        </pc:sldMkLst>
        <pc:spChg chg="mod">
          <ac:chgData name="Aistė Župerkaitė" userId="S::aiste.zuperkaite@codeacademylt.onmicrosoft.com::cbda233b-6598-49a0-a7bc-42a7fc6cf429" providerId="AD" clId="Web-{DEE40425-AC29-4982-A3B3-8C4C5F95C3EE}" dt="2021-09-28T17:02:13.190" v="1" actId="20577"/>
          <ac:spMkLst>
            <pc:docMk/>
            <pc:sldMk cId="1989166463" sldId="286"/>
            <ac:spMk id="8" creationId="{15D3C811-C858-4A5D-861A-D0CD1D72FD38}"/>
          </ac:spMkLst>
        </pc:spChg>
      </pc:sldChg>
      <pc:sldChg chg="modSp">
        <pc:chgData name="Aistė Župerkaitė" userId="S::aiste.zuperkaite@codeacademylt.onmicrosoft.com::cbda233b-6598-49a0-a7bc-42a7fc6cf429" providerId="AD" clId="Web-{DEE40425-AC29-4982-A3B3-8C4C5F95C3EE}" dt="2021-09-28T17:02:52.238" v="40" actId="20577"/>
        <pc:sldMkLst>
          <pc:docMk/>
          <pc:sldMk cId="904571309" sldId="290"/>
        </pc:sldMkLst>
        <pc:spChg chg="mod">
          <ac:chgData name="Aistė Župerkaitė" userId="S::aiste.zuperkaite@codeacademylt.onmicrosoft.com::cbda233b-6598-49a0-a7bc-42a7fc6cf429" providerId="AD" clId="Web-{DEE40425-AC29-4982-A3B3-8C4C5F95C3EE}" dt="2021-09-28T17:02:52.238" v="40" actId="20577"/>
          <ac:spMkLst>
            <pc:docMk/>
            <pc:sldMk cId="904571309" sldId="290"/>
            <ac:spMk id="8" creationId="{15D3C811-C858-4A5D-861A-D0CD1D72FD38}"/>
          </ac:spMkLst>
        </pc:spChg>
      </pc:sldChg>
    </pc:docChg>
  </pc:docChgLst>
  <pc:docChgLst>
    <pc:chgData name="Aistė Župerkaitė" userId="S::aiste.zuperkaite@codeacademylt.onmicrosoft.com::cbda233b-6598-49a0-a7bc-42a7fc6cf429" providerId="AD" clId="Web-{1BDF686C-8275-EE30-AFB4-4800568479FE}"/>
    <pc:docChg chg="addSld delSld modSld sldOrd">
      <pc:chgData name="Aistė Župerkaitė" userId="S::aiste.zuperkaite@codeacademylt.onmicrosoft.com::cbda233b-6598-49a0-a7bc-42a7fc6cf429" providerId="AD" clId="Web-{1BDF686C-8275-EE30-AFB4-4800568479FE}" dt="2021-09-29T12:02:12.690" v="937" actId="20577"/>
      <pc:docMkLst>
        <pc:docMk/>
      </pc:docMkLst>
      <pc:sldChg chg="modSp">
        <pc:chgData name="Aistė Župerkaitė" userId="S::aiste.zuperkaite@codeacademylt.onmicrosoft.com::cbda233b-6598-49a0-a7bc-42a7fc6cf429" providerId="AD" clId="Web-{1BDF686C-8275-EE30-AFB4-4800568479FE}" dt="2021-09-29T09:21:38.866" v="31" actId="20577"/>
        <pc:sldMkLst>
          <pc:docMk/>
          <pc:sldMk cId="0" sldId="256"/>
        </pc:sldMkLst>
        <pc:spChg chg="mod">
          <ac:chgData name="Aistė Župerkaitė" userId="S::aiste.zuperkaite@codeacademylt.onmicrosoft.com::cbda233b-6598-49a0-a7bc-42a7fc6cf429" providerId="AD" clId="Web-{1BDF686C-8275-EE30-AFB4-4800568479FE}" dt="2021-09-29T09:21:38.866" v="31"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1BDF686C-8275-EE30-AFB4-4800568479FE}" dt="2021-09-29T11:16:02.296" v="591" actId="14100"/>
        <pc:sldMkLst>
          <pc:docMk/>
          <pc:sldMk cId="0" sldId="257"/>
        </pc:sldMkLst>
        <pc:spChg chg="mod">
          <ac:chgData name="Aistė Župerkaitė" userId="S::aiste.zuperkaite@codeacademylt.onmicrosoft.com::cbda233b-6598-49a0-a7bc-42a7fc6cf429" providerId="AD" clId="Web-{1BDF686C-8275-EE30-AFB4-4800568479FE}" dt="2021-09-29T11:16:02.296" v="591" actId="14100"/>
          <ac:spMkLst>
            <pc:docMk/>
            <pc:sldMk cId="0" sldId="257"/>
            <ac:spMk id="2" creationId="{7FEBA6CE-FB27-466A-8A19-FAAFA1998716}"/>
          </ac:spMkLst>
        </pc:spChg>
        <pc:spChg chg="add mod">
          <ac:chgData name="Aistė Župerkaitė" userId="S::aiste.zuperkaite@codeacademylt.onmicrosoft.com::cbda233b-6598-49a0-a7bc-42a7fc6cf429" providerId="AD" clId="Web-{1BDF686C-8275-EE30-AFB4-4800568479FE}" dt="2021-09-29T11:15:51.045" v="578" actId="20577"/>
          <ac:spMkLst>
            <pc:docMk/>
            <pc:sldMk cId="0" sldId="257"/>
            <ac:spMk id="3" creationId="{21AA82DA-0DED-4698-807E-A5F144E04A91}"/>
          </ac:spMkLst>
        </pc:spChg>
        <pc:spChg chg="mod">
          <ac:chgData name="Aistė Župerkaitė" userId="S::aiste.zuperkaite@codeacademylt.onmicrosoft.com::cbda233b-6598-49a0-a7bc-42a7fc6cf429" providerId="AD" clId="Web-{1BDF686C-8275-EE30-AFB4-4800568479FE}" dt="2021-09-29T11:15:10.902" v="555" actId="1076"/>
          <ac:spMkLst>
            <pc:docMk/>
            <pc:sldMk cId="0" sldId="257"/>
            <ac:spMk id="6" creationId="{6AD77D43-E028-41CD-AC07-EB370F673F66}"/>
          </ac:spMkLst>
        </pc:spChg>
        <pc:spChg chg="add mod">
          <ac:chgData name="Aistė Župerkaitė" userId="S::aiste.zuperkaite@codeacademylt.onmicrosoft.com::cbda233b-6598-49a0-a7bc-42a7fc6cf429" providerId="AD" clId="Web-{1BDF686C-8275-EE30-AFB4-4800568479FE}" dt="2021-09-29T11:15:01.558" v="553" actId="1076"/>
          <ac:spMkLst>
            <pc:docMk/>
            <pc:sldMk cId="0" sldId="257"/>
            <ac:spMk id="8" creationId="{FA4C5B21-DF8C-44DE-9A82-7F41141ADA75}"/>
          </ac:spMkLst>
        </pc:spChg>
        <pc:spChg chg="add del">
          <ac:chgData name="Aistė Župerkaitė" userId="S::aiste.zuperkaite@codeacademylt.onmicrosoft.com::cbda233b-6598-49a0-a7bc-42a7fc6cf429" providerId="AD" clId="Web-{1BDF686C-8275-EE30-AFB4-4800568479FE}" dt="2021-09-29T11:14:32.916" v="546"/>
          <ac:spMkLst>
            <pc:docMk/>
            <pc:sldMk cId="0" sldId="257"/>
            <ac:spMk id="9" creationId="{4D4F2FF8-6F9C-4C14-9C17-602FE6B4480A}"/>
          </ac:spMkLst>
        </pc:spChg>
        <pc:spChg chg="del">
          <ac:chgData name="Aistė Župerkaitė" userId="S::aiste.zuperkaite@codeacademylt.onmicrosoft.com::cbda233b-6598-49a0-a7bc-42a7fc6cf429" providerId="AD" clId="Web-{1BDF686C-8275-EE30-AFB4-4800568479FE}" dt="2021-09-29T09:22:02.601" v="63"/>
          <ac:spMkLst>
            <pc:docMk/>
            <pc:sldMk cId="0" sldId="257"/>
            <ac:spMk id="9" creationId="{A820B7DC-EC2C-4771-AD79-2E2A3545E4F1}"/>
          </ac:spMkLst>
        </pc:spChg>
        <pc:spChg chg="del">
          <ac:chgData name="Aistė Župerkaitė" userId="S::aiste.zuperkaite@codeacademylt.onmicrosoft.com::cbda233b-6598-49a0-a7bc-42a7fc6cf429" providerId="AD" clId="Web-{1BDF686C-8275-EE30-AFB4-4800568479FE}" dt="2021-09-29T09:22:04.226" v="64"/>
          <ac:spMkLst>
            <pc:docMk/>
            <pc:sldMk cId="0" sldId="257"/>
            <ac:spMk id="10" creationId="{8F6D5C89-B417-42F0-A078-62C170BA4EE2}"/>
          </ac:spMkLst>
        </pc:spChg>
        <pc:spChg chg="mod">
          <ac:chgData name="Aistė Župerkaitė" userId="S::aiste.zuperkaite@codeacademylt.onmicrosoft.com::cbda233b-6598-49a0-a7bc-42a7fc6cf429" providerId="AD" clId="Web-{1BDF686C-8275-EE30-AFB4-4800568479FE}" dt="2021-09-29T11:15:31.059" v="558" actId="1076"/>
          <ac:spMkLst>
            <pc:docMk/>
            <pc:sldMk cId="0" sldId="257"/>
            <ac:spMk id="113" creationId="{00000000-0000-0000-0000-000000000000}"/>
          </ac:spMkLst>
        </pc:spChg>
        <pc:spChg chg="mod">
          <ac:chgData name="Aistė Župerkaitė" userId="S::aiste.zuperkaite@codeacademylt.onmicrosoft.com::cbda233b-6598-49a0-a7bc-42a7fc6cf429" providerId="AD" clId="Web-{1BDF686C-8275-EE30-AFB4-4800568479FE}" dt="2021-09-29T11:15:17.809" v="556" actId="1076"/>
          <ac:spMkLst>
            <pc:docMk/>
            <pc:sldMk cId="0" sldId="257"/>
            <ac:spMk id="114" creationId="{00000000-0000-0000-0000-000000000000}"/>
          </ac:spMkLst>
        </pc:spChg>
      </pc:sldChg>
      <pc:sldChg chg="addSp delSp modSp">
        <pc:chgData name="Aistė Župerkaitė" userId="S::aiste.zuperkaite@codeacademylt.onmicrosoft.com::cbda233b-6598-49a0-a7bc-42a7fc6cf429" providerId="AD" clId="Web-{1BDF686C-8275-EE30-AFB4-4800568479FE}" dt="2021-09-29T11:16:13.562" v="597" actId="20577"/>
        <pc:sldMkLst>
          <pc:docMk/>
          <pc:sldMk cId="307984535" sldId="281"/>
        </pc:sldMkLst>
        <pc:spChg chg="mod">
          <ac:chgData name="Aistė Župerkaitė" userId="S::aiste.zuperkaite@codeacademylt.onmicrosoft.com::cbda233b-6598-49a0-a7bc-42a7fc6cf429" providerId="AD" clId="Web-{1BDF686C-8275-EE30-AFB4-4800568479FE}" dt="2021-09-29T09:31:42.103" v="476"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1BDF686C-8275-EE30-AFB4-4800568479FE}" dt="2021-09-29T11:16:13.562" v="597"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1BDF686C-8275-EE30-AFB4-4800568479FE}" dt="2021-09-29T09:22:12.117" v="65"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1BDF686C-8275-EE30-AFB4-4800568479FE}" dt="2021-09-29T09:24:02.214" v="71"/>
          <ac:picMkLst>
            <pc:docMk/>
            <pc:sldMk cId="307984535" sldId="281"/>
            <ac:picMk id="2" creationId="{0EEA53E8-6275-40A3-A162-56DEBD629581}"/>
          </ac:picMkLst>
        </pc:picChg>
        <pc:picChg chg="add mod">
          <ac:chgData name="Aistė Župerkaitė" userId="S::aiste.zuperkaite@codeacademylt.onmicrosoft.com::cbda233b-6598-49a0-a7bc-42a7fc6cf429" providerId="AD" clId="Web-{1BDF686C-8275-EE30-AFB4-4800568479FE}" dt="2021-09-29T09:28:56.364" v="339" actId="14100"/>
          <ac:picMkLst>
            <pc:docMk/>
            <pc:sldMk cId="307984535" sldId="281"/>
            <ac:picMk id="3" creationId="{51D5824F-F39C-4096-8D6C-79CE4C547CFB}"/>
          </ac:picMkLst>
        </pc:picChg>
      </pc:sldChg>
      <pc:sldChg chg="addSp delSp modSp ord">
        <pc:chgData name="Aistė Župerkaitė" userId="S::aiste.zuperkaite@codeacademylt.onmicrosoft.com::cbda233b-6598-49a0-a7bc-42a7fc6cf429" providerId="AD" clId="Web-{1BDF686C-8275-EE30-AFB4-4800568479FE}" dt="2021-09-29T11:19:40.276" v="619" actId="20577"/>
        <pc:sldMkLst>
          <pc:docMk/>
          <pc:sldMk cId="2790827289" sldId="282"/>
        </pc:sldMkLst>
        <pc:spChg chg="add del">
          <ac:chgData name="Aistė Župerkaitė" userId="S::aiste.zuperkaite@codeacademylt.onmicrosoft.com::cbda233b-6598-49a0-a7bc-42a7fc6cf429" providerId="AD" clId="Web-{1BDF686C-8275-EE30-AFB4-4800568479FE}" dt="2021-09-29T11:17:36.020" v="599"/>
          <ac:spMkLst>
            <pc:docMk/>
            <pc:sldMk cId="2790827289" sldId="282"/>
            <ac:spMk id="2" creationId="{119DB106-1A9C-432C-836D-58B556F1EC7C}"/>
          </ac:spMkLst>
        </pc:spChg>
        <pc:spChg chg="mod">
          <ac:chgData name="Aistė Župerkaitė" userId="S::aiste.zuperkaite@codeacademylt.onmicrosoft.com::cbda233b-6598-49a0-a7bc-42a7fc6cf429" providerId="AD" clId="Web-{1BDF686C-8275-EE30-AFB4-4800568479FE}" dt="2021-09-29T11:19:40.276" v="619"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1BDF686C-8275-EE30-AFB4-4800568479FE}" dt="2021-09-29T11:13:16.443" v="512"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1BDF686C-8275-EE30-AFB4-4800568479FE}" dt="2021-09-29T11:13:03.083" v="506" actId="20577"/>
          <ac:spMkLst>
            <pc:docMk/>
            <pc:sldMk cId="2790827289" sldId="282"/>
            <ac:spMk id="120" creationId="{00000000-0000-0000-0000-000000000000}"/>
          </ac:spMkLst>
        </pc:spChg>
      </pc:sldChg>
      <pc:sldChg chg="modSp del ord">
        <pc:chgData name="Aistė Župerkaitė" userId="S::aiste.zuperkaite@codeacademylt.onmicrosoft.com::cbda233b-6598-49a0-a7bc-42a7fc6cf429" providerId="AD" clId="Web-{1BDF686C-8275-EE30-AFB4-4800568479FE}" dt="2021-09-29T11:12:42.331" v="478"/>
        <pc:sldMkLst>
          <pc:docMk/>
          <pc:sldMk cId="1989166463" sldId="286"/>
        </pc:sldMkLst>
        <pc:spChg chg="mod">
          <ac:chgData name="Aistė Župerkaitė" userId="S::aiste.zuperkaite@codeacademylt.onmicrosoft.com::cbda233b-6598-49a0-a7bc-42a7fc6cf429" providerId="AD" clId="Web-{1BDF686C-8275-EE30-AFB4-4800568479FE}" dt="2021-09-29T09:31:45.181" v="477"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1BDF686C-8275-EE30-AFB4-4800568479FE}" dt="2021-09-29T09:30:05.475" v="440" actId="20577"/>
          <ac:spMkLst>
            <pc:docMk/>
            <pc:sldMk cId="1989166463" sldId="286"/>
            <ac:spMk id="159" creationId="{00000000-0000-0000-0000-000000000000}"/>
          </ac:spMkLst>
        </pc:spChg>
        <pc:picChg chg="mod">
          <ac:chgData name="Aistė Župerkaitė" userId="S::aiste.zuperkaite@codeacademylt.onmicrosoft.com::cbda233b-6598-49a0-a7bc-42a7fc6cf429" providerId="AD" clId="Web-{1BDF686C-8275-EE30-AFB4-4800568479FE}" dt="2021-09-29T09:30:13.491" v="442" actId="1076"/>
          <ac:picMkLst>
            <pc:docMk/>
            <pc:sldMk cId="1989166463" sldId="286"/>
            <ac:picMk id="7" creationId="{2C927D39-7270-48E8-B195-73F46564F97F}"/>
          </ac:picMkLst>
        </pc:picChg>
      </pc:sldChg>
      <pc:sldChg chg="addSp delSp modSp ord">
        <pc:chgData name="Aistė Župerkaitė" userId="S::aiste.zuperkaite@codeacademylt.onmicrosoft.com::cbda233b-6598-49a0-a7bc-42a7fc6cf429" providerId="AD" clId="Web-{1BDF686C-8275-EE30-AFB4-4800568479FE}" dt="2021-09-29T12:00:07.157" v="879" actId="14100"/>
        <pc:sldMkLst>
          <pc:docMk/>
          <pc:sldMk cId="904571309" sldId="290"/>
        </pc:sldMkLst>
        <pc:spChg chg="mod">
          <ac:chgData name="Aistė Župerkaitė" userId="S::aiste.zuperkaite@codeacademylt.onmicrosoft.com::cbda233b-6598-49a0-a7bc-42a7fc6cf429" providerId="AD" clId="Web-{1BDF686C-8275-EE30-AFB4-4800568479FE}" dt="2021-09-29T11:59:57.782" v="876" actId="20577"/>
          <ac:spMkLst>
            <pc:docMk/>
            <pc:sldMk cId="904571309" sldId="290"/>
            <ac:spMk id="8" creationId="{15D3C811-C858-4A5D-861A-D0CD1D72FD38}"/>
          </ac:spMkLst>
        </pc:spChg>
        <pc:spChg chg="add del mod">
          <ac:chgData name="Aistė Župerkaitė" userId="S::aiste.zuperkaite@codeacademylt.onmicrosoft.com::cbda233b-6598-49a0-a7bc-42a7fc6cf429" providerId="AD" clId="Web-{1BDF686C-8275-EE30-AFB4-4800568479FE}" dt="2021-09-29T12:00:07.157" v="879" actId="14100"/>
          <ac:spMkLst>
            <pc:docMk/>
            <pc:sldMk cId="904571309" sldId="290"/>
            <ac:spMk id="159" creationId="{00000000-0000-0000-0000-000000000000}"/>
          </ac:spMkLst>
        </pc:spChg>
        <pc:picChg chg="mod">
          <ac:chgData name="Aistė Župerkaitė" userId="S::aiste.zuperkaite@codeacademylt.onmicrosoft.com::cbda233b-6598-49a0-a7bc-42a7fc6cf429" providerId="AD" clId="Web-{1BDF686C-8275-EE30-AFB4-4800568479FE}" dt="2021-09-29T11:20:09.637" v="633" actId="1076"/>
          <ac:picMkLst>
            <pc:docMk/>
            <pc:sldMk cId="904571309" sldId="290"/>
            <ac:picMk id="7" creationId="{2C927D39-7270-48E8-B195-73F46564F97F}"/>
          </ac:picMkLst>
        </pc:picChg>
      </pc:sldChg>
      <pc:sldChg chg="modSp add ord replId">
        <pc:chgData name="Aistė Župerkaitė" userId="S::aiste.zuperkaite@codeacademylt.onmicrosoft.com::cbda233b-6598-49a0-a7bc-42a7fc6cf429" providerId="AD" clId="Web-{1BDF686C-8275-EE30-AFB4-4800568479FE}" dt="2021-09-29T12:02:12.690" v="937" actId="20577"/>
        <pc:sldMkLst>
          <pc:docMk/>
          <pc:sldMk cId="1278851123" sldId="292"/>
        </pc:sldMkLst>
        <pc:spChg chg="mod">
          <ac:chgData name="Aistė Župerkaitė" userId="S::aiste.zuperkaite@codeacademylt.onmicrosoft.com::cbda233b-6598-49a0-a7bc-42a7fc6cf429" providerId="AD" clId="Web-{1BDF686C-8275-EE30-AFB4-4800568479FE}" dt="2021-09-29T12:02:12.690" v="937"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1BDF686C-8275-EE30-AFB4-4800568479FE}" dt="2021-09-29T12:00:24.516" v="881" actId="14100"/>
          <ac:spMkLst>
            <pc:docMk/>
            <pc:sldMk cId="1278851123" sldId="292"/>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5:13.276" v="826" actId="1076"/>
        <pc:sldMkLst>
          <pc:docMk/>
          <pc:sldMk cId="58190777" sldId="293"/>
        </pc:sldMkLst>
        <pc:spChg chg="mod">
          <ac:chgData name="Aistė Župerkaitė" userId="S::aiste.zuperkaite@codeacademylt.onmicrosoft.com::cbda233b-6598-49a0-a7bc-42a7fc6cf429" providerId="AD" clId="Web-{1BDF686C-8275-EE30-AFB4-4800568479FE}" dt="2021-09-29T11:55:10.963" v="825"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1BDF686C-8275-EE30-AFB4-4800568479FE}" dt="2021-09-29T11:55:13.276" v="826" actId="1076"/>
          <ac:spMkLst>
            <pc:docMk/>
            <pc:sldMk cId="58190777" sldId="293"/>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5:45.683" v="832" actId="20577"/>
        <pc:sldMkLst>
          <pc:docMk/>
          <pc:sldMk cId="983129397" sldId="294"/>
        </pc:sldMkLst>
        <pc:spChg chg="mod">
          <ac:chgData name="Aistė Župerkaitė" userId="S::aiste.zuperkaite@codeacademylt.onmicrosoft.com::cbda233b-6598-49a0-a7bc-42a7fc6cf429" providerId="AD" clId="Web-{1BDF686C-8275-EE30-AFB4-4800568479FE}" dt="2021-09-29T11:55:45.683" v="832"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1BDF686C-8275-EE30-AFB4-4800568479FE}" dt="2021-09-29T11:55:30.698" v="829" actId="20577"/>
          <ac:spMkLst>
            <pc:docMk/>
            <pc:sldMk cId="983129397" sldId="294"/>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6:07.824" v="841" actId="20577"/>
        <pc:sldMkLst>
          <pc:docMk/>
          <pc:sldMk cId="3640905436" sldId="295"/>
        </pc:sldMkLst>
        <pc:spChg chg="mod">
          <ac:chgData name="Aistė Župerkaitė" userId="S::aiste.zuperkaite@codeacademylt.onmicrosoft.com::cbda233b-6598-49a0-a7bc-42a7fc6cf429" providerId="AD" clId="Web-{1BDF686C-8275-EE30-AFB4-4800568479FE}" dt="2021-09-29T11:56:07.824" v="841" actId="20577"/>
          <ac:spMkLst>
            <pc:docMk/>
            <pc:sldMk cId="3640905436" sldId="295"/>
            <ac:spMk id="5" creationId="{C08BF5E3-398B-48DE-8624-BC32E4D67269}"/>
          </ac:spMkLst>
        </pc:spChg>
        <pc:spChg chg="mod">
          <ac:chgData name="Aistė Župerkaitė" userId="S::aiste.zuperkaite@codeacademylt.onmicrosoft.com::cbda233b-6598-49a0-a7bc-42a7fc6cf429" providerId="AD" clId="Web-{1BDF686C-8275-EE30-AFB4-4800568479FE}" dt="2021-09-29T11:56:04.667" v="840" actId="20577"/>
          <ac:spMkLst>
            <pc:docMk/>
            <pc:sldMk cId="3640905436" sldId="295"/>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6:35.371" v="845" actId="20577"/>
        <pc:sldMkLst>
          <pc:docMk/>
          <pc:sldMk cId="1743195308" sldId="296"/>
        </pc:sldMkLst>
        <pc:spChg chg="mod">
          <ac:chgData name="Aistė Župerkaitė" userId="S::aiste.zuperkaite@codeacademylt.onmicrosoft.com::cbda233b-6598-49a0-a7bc-42a7fc6cf429" providerId="AD" clId="Web-{1BDF686C-8275-EE30-AFB4-4800568479FE}" dt="2021-09-29T11:56:35.371" v="845" actId="20577"/>
          <ac:spMkLst>
            <pc:docMk/>
            <pc:sldMk cId="1743195308" sldId="296"/>
            <ac:spMk id="5" creationId="{C08BF5E3-398B-48DE-8624-BC32E4D67269}"/>
          </ac:spMkLst>
        </pc:spChg>
        <pc:spChg chg="mod">
          <ac:chgData name="Aistė Župerkaitė" userId="S::aiste.zuperkaite@codeacademylt.onmicrosoft.com::cbda233b-6598-49a0-a7bc-42a7fc6cf429" providerId="AD" clId="Web-{1BDF686C-8275-EE30-AFB4-4800568479FE}" dt="2021-09-29T11:56:18.730" v="844" actId="20577"/>
          <ac:spMkLst>
            <pc:docMk/>
            <pc:sldMk cId="1743195308" sldId="296"/>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7:00.637" v="853" actId="20577"/>
        <pc:sldMkLst>
          <pc:docMk/>
          <pc:sldMk cId="3471297321" sldId="297"/>
        </pc:sldMkLst>
        <pc:spChg chg="mod">
          <ac:chgData name="Aistė Župerkaitė" userId="S::aiste.zuperkaite@codeacademylt.onmicrosoft.com::cbda233b-6598-49a0-a7bc-42a7fc6cf429" providerId="AD" clId="Web-{1BDF686C-8275-EE30-AFB4-4800568479FE}" dt="2021-09-29T11:56:53.168" v="847" actId="20577"/>
          <ac:spMkLst>
            <pc:docMk/>
            <pc:sldMk cId="3471297321" sldId="297"/>
            <ac:spMk id="5" creationId="{C08BF5E3-398B-48DE-8624-BC32E4D67269}"/>
          </ac:spMkLst>
        </pc:spChg>
        <pc:spChg chg="mod">
          <ac:chgData name="Aistė Župerkaitė" userId="S::aiste.zuperkaite@codeacademylt.onmicrosoft.com::cbda233b-6598-49a0-a7bc-42a7fc6cf429" providerId="AD" clId="Web-{1BDF686C-8275-EE30-AFB4-4800568479FE}" dt="2021-09-29T11:57:00.637" v="853" actId="20577"/>
          <ac:spMkLst>
            <pc:docMk/>
            <pc:sldMk cId="3471297321" sldId="297"/>
            <ac:spMk id="119" creationId="{00000000-0000-0000-0000-000000000000}"/>
          </ac:spMkLst>
        </pc:spChg>
      </pc:sldChg>
      <pc:sldChg chg="delSp modSp add">
        <pc:chgData name="Aistė Župerkaitė" userId="S::aiste.zuperkaite@codeacademylt.onmicrosoft.com::cbda233b-6598-49a0-a7bc-42a7fc6cf429" providerId="AD" clId="Web-{1BDF686C-8275-EE30-AFB4-4800568479FE}" dt="2021-09-29T11:58:27.655" v="864" actId="14100"/>
        <pc:sldMkLst>
          <pc:docMk/>
          <pc:sldMk cId="1026722842" sldId="298"/>
        </pc:sldMkLst>
        <pc:spChg chg="mod">
          <ac:chgData name="Aistė Župerkaitė" userId="S::aiste.zuperkaite@codeacademylt.onmicrosoft.com::cbda233b-6598-49a0-a7bc-42a7fc6cf429" providerId="AD" clId="Web-{1BDF686C-8275-EE30-AFB4-4800568479FE}" dt="2021-09-29T11:58:27.655" v="864" actId="14100"/>
          <ac:spMkLst>
            <pc:docMk/>
            <pc:sldMk cId="1026722842" sldId="298"/>
            <ac:spMk id="12" creationId="{013D43AE-C40C-441E-A210-6D3412B44AC0}"/>
          </ac:spMkLst>
        </pc:spChg>
        <pc:spChg chg="del">
          <ac:chgData name="Aistė Župerkaitė" userId="S::aiste.zuperkaite@codeacademylt.onmicrosoft.com::cbda233b-6598-49a0-a7bc-42a7fc6cf429" providerId="AD" clId="Web-{1BDF686C-8275-EE30-AFB4-4800568479FE}" dt="2021-09-29T11:57:56.732" v="855"/>
          <ac:spMkLst>
            <pc:docMk/>
            <pc:sldMk cId="1026722842" sldId="298"/>
            <ac:spMk id="13" creationId="{BDDEF74F-41E6-403F-BBC6-DDCCEB474645}"/>
          </ac:spMkLst>
        </pc:spChg>
        <pc:spChg chg="del">
          <ac:chgData name="Aistė Župerkaitė" userId="S::aiste.zuperkaite@codeacademylt.onmicrosoft.com::cbda233b-6598-49a0-a7bc-42a7fc6cf429" providerId="AD" clId="Web-{1BDF686C-8275-EE30-AFB4-4800568479FE}" dt="2021-09-29T11:58:00.342" v="856"/>
          <ac:spMkLst>
            <pc:docMk/>
            <pc:sldMk cId="1026722842" sldId="298"/>
            <ac:spMk id="14" creationId="{44B14857-A44B-4C69-8DEA-715BC5FC0B11}"/>
          </ac:spMkLst>
        </pc:spChg>
      </pc:sldChg>
    </pc:docChg>
  </pc:docChgLst>
  <pc:docChgLst>
    <pc:chgData name="Aistė Župerkaitė" userId="S::aiste.zuperkaite@codeacademylt.onmicrosoft.com::cbda233b-6598-49a0-a7bc-42a7fc6cf429" providerId="AD" clId="Web-{57DA0328-030F-4F43-9CEE-310244305B0F}"/>
    <pc:docChg chg="addSld delSld modSld sldOrd">
      <pc:chgData name="Aistė Župerkaitė" userId="S::aiste.zuperkaite@codeacademylt.onmicrosoft.com::cbda233b-6598-49a0-a7bc-42a7fc6cf429" providerId="AD" clId="Web-{57DA0328-030F-4F43-9CEE-310244305B0F}" dt="2021-10-03T16:07:57.259" v="2420"/>
      <pc:docMkLst>
        <pc:docMk/>
      </pc:docMkLst>
      <pc:sldChg chg="modSp">
        <pc:chgData name="Aistė Župerkaitė" userId="S::aiste.zuperkaite@codeacademylt.onmicrosoft.com::cbda233b-6598-49a0-a7bc-42a7fc6cf429" providerId="AD" clId="Web-{57DA0328-030F-4F43-9CEE-310244305B0F}" dt="2021-10-03T13:34:59.665" v="753" actId="20577"/>
        <pc:sldMkLst>
          <pc:docMk/>
          <pc:sldMk cId="0" sldId="256"/>
        </pc:sldMkLst>
        <pc:spChg chg="mod">
          <ac:chgData name="Aistė Župerkaitė" userId="S::aiste.zuperkaite@codeacademylt.onmicrosoft.com::cbda233b-6598-49a0-a7bc-42a7fc6cf429" providerId="AD" clId="Web-{57DA0328-030F-4F43-9CEE-310244305B0F}" dt="2021-10-03T13:34:59.665" v="753"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57DA0328-030F-4F43-9CEE-310244305B0F}" dt="2021-10-03T13:11:49.528" v="186" actId="14100"/>
        <pc:sldMkLst>
          <pc:docMk/>
          <pc:sldMk cId="0" sldId="257"/>
        </pc:sldMkLst>
        <pc:spChg chg="mod">
          <ac:chgData name="Aistė Župerkaitė" userId="S::aiste.zuperkaite@codeacademylt.onmicrosoft.com::cbda233b-6598-49a0-a7bc-42a7fc6cf429" providerId="AD" clId="Web-{57DA0328-030F-4F43-9CEE-310244305B0F}" dt="2021-10-03T13:11:49.528" v="186" actId="14100"/>
          <ac:spMkLst>
            <pc:docMk/>
            <pc:sldMk cId="0" sldId="257"/>
            <ac:spMk id="2" creationId="{7FEBA6CE-FB27-466A-8A19-FAAFA1998716}"/>
          </ac:spMkLst>
        </pc:spChg>
        <pc:spChg chg="mod">
          <ac:chgData name="Aistė Župerkaitė" userId="S::aiste.zuperkaite@codeacademylt.onmicrosoft.com::cbda233b-6598-49a0-a7bc-42a7fc6cf429" providerId="AD" clId="Web-{57DA0328-030F-4F43-9CEE-310244305B0F}" dt="2021-10-03T13:10:59.808" v="86" actId="20577"/>
          <ac:spMkLst>
            <pc:docMk/>
            <pc:sldMk cId="0" sldId="257"/>
            <ac:spMk id="3" creationId="{21AA82DA-0DED-4698-807E-A5F144E04A91}"/>
          </ac:spMkLst>
        </pc:spChg>
        <pc:spChg chg="mod">
          <ac:chgData name="Aistė Župerkaitė" userId="S::aiste.zuperkaite@codeacademylt.onmicrosoft.com::cbda233b-6598-49a0-a7bc-42a7fc6cf429" providerId="AD" clId="Web-{57DA0328-030F-4F43-9CEE-310244305B0F}" dt="2021-10-03T13:11:03.277" v="87" actId="20577"/>
          <ac:spMkLst>
            <pc:docMk/>
            <pc:sldMk cId="0" sldId="257"/>
            <ac:spMk id="6" creationId="{6AD77D43-E028-41CD-AC07-EB370F673F66}"/>
          </ac:spMkLst>
        </pc:spChg>
        <pc:spChg chg="mod">
          <ac:chgData name="Aistė Župerkaitė" userId="S::aiste.zuperkaite@codeacademylt.onmicrosoft.com::cbda233b-6598-49a0-a7bc-42a7fc6cf429" providerId="AD" clId="Web-{57DA0328-030F-4F43-9CEE-310244305B0F}" dt="2021-10-03T13:11:21.481" v="124" actId="20577"/>
          <ac:spMkLst>
            <pc:docMk/>
            <pc:sldMk cId="0" sldId="257"/>
            <ac:spMk id="113" creationId="{00000000-0000-0000-0000-000000000000}"/>
          </ac:spMkLst>
        </pc:spChg>
        <pc:spChg chg="mod">
          <ac:chgData name="Aistė Župerkaitė" userId="S::aiste.zuperkaite@codeacademylt.onmicrosoft.com::cbda233b-6598-49a0-a7bc-42a7fc6cf429" providerId="AD" clId="Web-{57DA0328-030F-4F43-9CEE-310244305B0F}" dt="2021-10-03T13:11:04.918" v="89" actId="20577"/>
          <ac:spMkLst>
            <pc:docMk/>
            <pc:sldMk cId="0" sldId="257"/>
            <ac:spMk id="114" creationId="{00000000-0000-0000-0000-000000000000}"/>
          </ac:spMkLst>
        </pc:spChg>
      </pc:sldChg>
      <pc:sldChg chg="del">
        <pc:chgData name="Aistė Župerkaitė" userId="S::aiste.zuperkaite@codeacademylt.onmicrosoft.com::cbda233b-6598-49a0-a7bc-42a7fc6cf429" providerId="AD" clId="Web-{57DA0328-030F-4F43-9CEE-310244305B0F}" dt="2021-10-03T16:05:37.349" v="2340"/>
        <pc:sldMkLst>
          <pc:docMk/>
          <pc:sldMk cId="307984535" sldId="281"/>
        </pc:sldMkLst>
      </pc:sldChg>
      <pc:sldChg chg="modSp">
        <pc:chgData name="Aistė Župerkaitė" userId="S::aiste.zuperkaite@codeacademylt.onmicrosoft.com::cbda233b-6598-49a0-a7bc-42a7fc6cf429" providerId="AD" clId="Web-{57DA0328-030F-4F43-9CEE-310244305B0F}" dt="2021-10-03T13:40:38.345" v="758" actId="14100"/>
        <pc:sldMkLst>
          <pc:docMk/>
          <pc:sldMk cId="2790827289" sldId="282"/>
        </pc:sldMkLst>
        <pc:spChg chg="mod">
          <ac:chgData name="Aistė Župerkaitė" userId="S::aiste.zuperkaite@codeacademylt.onmicrosoft.com::cbda233b-6598-49a0-a7bc-42a7fc6cf429" providerId="AD" clId="Web-{57DA0328-030F-4F43-9CEE-310244305B0F}" dt="2021-10-03T13:40:29.673" v="75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57DA0328-030F-4F43-9CEE-310244305B0F}" dt="2021-10-03T13:40:38.345" v="758" actId="14100"/>
          <ac:spMkLst>
            <pc:docMk/>
            <pc:sldMk cId="2790827289" sldId="282"/>
            <ac:spMk id="119" creationId="{00000000-0000-0000-0000-000000000000}"/>
          </ac:spMkLst>
        </pc:spChg>
      </pc:sldChg>
      <pc:sldChg chg="del">
        <pc:chgData name="Aistė Župerkaitė" userId="S::aiste.zuperkaite@codeacademylt.onmicrosoft.com::cbda233b-6598-49a0-a7bc-42a7fc6cf429" providerId="AD" clId="Web-{57DA0328-030F-4F43-9CEE-310244305B0F}" dt="2021-10-03T16:05:39.067" v="2342"/>
        <pc:sldMkLst>
          <pc:docMk/>
          <pc:sldMk cId="2296349497" sldId="283"/>
        </pc:sldMkLst>
      </pc:sldChg>
      <pc:sldChg chg="modSp">
        <pc:chgData name="Aistė Župerkaitė" userId="S::aiste.zuperkaite@codeacademylt.onmicrosoft.com::cbda233b-6598-49a0-a7bc-42a7fc6cf429" providerId="AD" clId="Web-{57DA0328-030F-4F43-9CEE-310244305B0F}" dt="2021-10-03T14:59:02.772" v="2061" actId="20577"/>
        <pc:sldMkLst>
          <pc:docMk/>
          <pc:sldMk cId="904571309" sldId="290"/>
        </pc:sldMkLst>
        <pc:spChg chg="mod">
          <ac:chgData name="Aistė Župerkaitė" userId="S::aiste.zuperkaite@codeacademylt.onmicrosoft.com::cbda233b-6598-49a0-a7bc-42a7fc6cf429" providerId="AD" clId="Web-{57DA0328-030F-4F43-9CEE-310244305B0F}" dt="2021-10-03T14:59:02.772" v="2061" actId="20577"/>
          <ac:spMkLst>
            <pc:docMk/>
            <pc:sldMk cId="904571309" sldId="290"/>
            <ac:spMk id="8" creationId="{15D3C811-C858-4A5D-861A-D0CD1D72FD38}"/>
          </ac:spMkLst>
        </pc:spChg>
        <pc:spChg chg="mod">
          <ac:chgData name="Aistė Župerkaitė" userId="S::aiste.zuperkaite@codeacademylt.onmicrosoft.com::cbda233b-6598-49a0-a7bc-42a7fc6cf429" providerId="AD" clId="Web-{57DA0328-030F-4F43-9CEE-310244305B0F}" dt="2021-10-03T14:56:47.748" v="2015" actId="20577"/>
          <ac:spMkLst>
            <pc:docMk/>
            <pc:sldMk cId="904571309" sldId="290"/>
            <ac:spMk id="159" creationId="{00000000-0000-0000-0000-000000000000}"/>
          </ac:spMkLst>
        </pc:spChg>
      </pc:sldChg>
      <pc:sldChg chg="modSp">
        <pc:chgData name="Aistė Župerkaitė" userId="S::aiste.zuperkaite@codeacademylt.onmicrosoft.com::cbda233b-6598-49a0-a7bc-42a7fc6cf429" providerId="AD" clId="Web-{57DA0328-030F-4F43-9CEE-310244305B0F}" dt="2021-10-03T15:31:32.329" v="2308" actId="20577"/>
        <pc:sldMkLst>
          <pc:docMk/>
          <pc:sldMk cId="1278851123" sldId="292"/>
        </pc:sldMkLst>
        <pc:spChg chg="mod">
          <ac:chgData name="Aistė Župerkaitė" userId="S::aiste.zuperkaite@codeacademylt.onmicrosoft.com::cbda233b-6598-49a0-a7bc-42a7fc6cf429" providerId="AD" clId="Web-{57DA0328-030F-4F43-9CEE-310244305B0F}" dt="2021-10-03T15:31:32.329" v="2308"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57DA0328-030F-4F43-9CEE-310244305B0F}" dt="2021-10-03T15:17:19.184" v="2139" actId="20577"/>
          <ac:spMkLst>
            <pc:docMk/>
            <pc:sldMk cId="1278851123" sldId="292"/>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3:41:05.002" v="770" actId="20577"/>
        <pc:sldMkLst>
          <pc:docMk/>
          <pc:sldMk cId="58190777" sldId="293"/>
        </pc:sldMkLst>
        <pc:spChg chg="mod">
          <ac:chgData name="Aistė Župerkaitė" userId="S::aiste.zuperkaite@codeacademylt.onmicrosoft.com::cbda233b-6598-49a0-a7bc-42a7fc6cf429" providerId="AD" clId="Web-{57DA0328-030F-4F43-9CEE-310244305B0F}" dt="2021-10-03T13:41:05.002" v="770"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57DA0328-030F-4F43-9CEE-310244305B0F}" dt="2021-10-03T13:16:00.206" v="425" actId="20577"/>
          <ac:spMkLst>
            <pc:docMk/>
            <pc:sldMk cId="58190777" sldId="293"/>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3:43:50.599" v="795" actId="20577"/>
        <pc:sldMkLst>
          <pc:docMk/>
          <pc:sldMk cId="983129397" sldId="294"/>
        </pc:sldMkLst>
        <pc:spChg chg="mod">
          <ac:chgData name="Aistė Župerkaitė" userId="S::aiste.zuperkaite@codeacademylt.onmicrosoft.com::cbda233b-6598-49a0-a7bc-42a7fc6cf429" providerId="AD" clId="Web-{57DA0328-030F-4F43-9CEE-310244305B0F}" dt="2021-10-03T13:43:50.599" v="795"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57DA0328-030F-4F43-9CEE-310244305B0F}" dt="2021-10-03T13:21:52.501" v="626" actId="20577"/>
          <ac:spMkLst>
            <pc:docMk/>
            <pc:sldMk cId="983129397" sldId="294"/>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04:16.206" v="1224" actId="20577"/>
        <pc:sldMkLst>
          <pc:docMk/>
          <pc:sldMk cId="3640905436" sldId="295"/>
        </pc:sldMkLst>
        <pc:spChg chg="mod">
          <ac:chgData name="Aistė Župerkaitė" userId="S::aiste.zuperkaite@codeacademylt.onmicrosoft.com::cbda233b-6598-49a0-a7bc-42a7fc6cf429" providerId="AD" clId="Web-{57DA0328-030F-4F43-9CEE-310244305B0F}" dt="2021-10-03T14:04:16.206" v="1224" actId="20577"/>
          <ac:spMkLst>
            <pc:docMk/>
            <pc:sldMk cId="3640905436" sldId="295"/>
            <ac:spMk id="5" creationId="{C08BF5E3-398B-48DE-8624-BC32E4D67269}"/>
          </ac:spMkLst>
        </pc:spChg>
        <pc:spChg chg="mod">
          <ac:chgData name="Aistė Župerkaitė" userId="S::aiste.zuperkaite@codeacademylt.onmicrosoft.com::cbda233b-6598-49a0-a7bc-42a7fc6cf429" providerId="AD" clId="Web-{57DA0328-030F-4F43-9CEE-310244305B0F}" dt="2021-10-03T14:04:04.659" v="1222" actId="20577"/>
          <ac:spMkLst>
            <pc:docMk/>
            <pc:sldMk cId="3640905436" sldId="295"/>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56:37.326" v="2013" actId="14100"/>
        <pc:sldMkLst>
          <pc:docMk/>
          <pc:sldMk cId="1743195308" sldId="296"/>
        </pc:sldMkLst>
        <pc:spChg chg="mod">
          <ac:chgData name="Aistė Župerkaitė" userId="S::aiste.zuperkaite@codeacademylt.onmicrosoft.com::cbda233b-6598-49a0-a7bc-42a7fc6cf429" providerId="AD" clId="Web-{57DA0328-030F-4F43-9CEE-310244305B0F}" dt="2021-10-03T14:55:46.321" v="1995" actId="20577"/>
          <ac:spMkLst>
            <pc:docMk/>
            <pc:sldMk cId="1743195308" sldId="296"/>
            <ac:spMk id="5" creationId="{C08BF5E3-398B-48DE-8624-BC32E4D67269}"/>
          </ac:spMkLst>
        </pc:spChg>
        <pc:spChg chg="mod">
          <ac:chgData name="Aistė Župerkaitė" userId="S::aiste.zuperkaite@codeacademylt.onmicrosoft.com::cbda233b-6598-49a0-a7bc-42a7fc6cf429" providerId="AD" clId="Web-{57DA0328-030F-4F43-9CEE-310244305B0F}" dt="2021-10-03T14:56:37.326" v="2013" actId="14100"/>
          <ac:spMkLst>
            <pc:docMk/>
            <pc:sldMk cId="1743195308" sldId="296"/>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56:30.872" v="2012" actId="20577"/>
        <pc:sldMkLst>
          <pc:docMk/>
          <pc:sldMk cId="3471297321" sldId="297"/>
        </pc:sldMkLst>
        <pc:spChg chg="mod">
          <ac:chgData name="Aistė Župerkaitė" userId="S::aiste.zuperkaite@codeacademylt.onmicrosoft.com::cbda233b-6598-49a0-a7bc-42a7fc6cf429" providerId="AD" clId="Web-{57DA0328-030F-4F43-9CEE-310244305B0F}" dt="2021-10-03T14:56:30.872" v="2012" actId="20577"/>
          <ac:spMkLst>
            <pc:docMk/>
            <pc:sldMk cId="3471297321" sldId="297"/>
            <ac:spMk id="5" creationId="{C08BF5E3-398B-48DE-8624-BC32E4D67269}"/>
          </ac:spMkLst>
        </pc:spChg>
        <pc:spChg chg="mod">
          <ac:chgData name="Aistė Župerkaitė" userId="S::aiste.zuperkaite@codeacademylt.onmicrosoft.com::cbda233b-6598-49a0-a7bc-42a7fc6cf429" providerId="AD" clId="Web-{57DA0328-030F-4F43-9CEE-310244305B0F}" dt="2021-10-03T14:36:04.075" v="1648" actId="20577"/>
          <ac:spMkLst>
            <pc:docMk/>
            <pc:sldMk cId="3471297321" sldId="297"/>
            <ac:spMk id="119" creationId="{00000000-0000-0000-0000-000000000000}"/>
          </ac:spMkLst>
        </pc:spChg>
      </pc:sldChg>
      <pc:sldChg chg="del">
        <pc:chgData name="Aistė Župerkaitė" userId="S::aiste.zuperkaite@codeacademylt.onmicrosoft.com::cbda233b-6598-49a0-a7bc-42a7fc6cf429" providerId="AD" clId="Web-{57DA0328-030F-4F43-9CEE-310244305B0F}" dt="2021-10-03T14:56:42.186" v="2014"/>
        <pc:sldMkLst>
          <pc:docMk/>
          <pc:sldMk cId="1026722842" sldId="298"/>
        </pc:sldMkLst>
      </pc:sldChg>
      <pc:sldChg chg="modSp ord">
        <pc:chgData name="Aistė Župerkaitė" userId="S::aiste.zuperkaite@codeacademylt.onmicrosoft.com::cbda233b-6598-49a0-a7bc-42a7fc6cf429" providerId="AD" clId="Web-{57DA0328-030F-4F43-9CEE-310244305B0F}" dt="2021-10-03T15:14:16.360" v="2132" actId="20577"/>
        <pc:sldMkLst>
          <pc:docMk/>
          <pc:sldMk cId="687561616" sldId="299"/>
        </pc:sldMkLst>
        <pc:spChg chg="mod">
          <ac:chgData name="Aistė Župerkaitė" userId="S::aiste.zuperkaite@codeacademylt.onmicrosoft.com::cbda233b-6598-49a0-a7bc-42a7fc6cf429" providerId="AD" clId="Web-{57DA0328-030F-4F43-9CEE-310244305B0F}" dt="2021-10-03T15:14:16.360" v="2132" actId="20577"/>
          <ac:spMkLst>
            <pc:docMk/>
            <pc:sldMk cId="687561616" sldId="299"/>
            <ac:spMk id="8" creationId="{15D3C811-C858-4A5D-861A-D0CD1D72FD38}"/>
          </ac:spMkLst>
        </pc:spChg>
        <pc:spChg chg="mod">
          <ac:chgData name="Aistė Župerkaitė" userId="S::aiste.zuperkaite@codeacademylt.onmicrosoft.com::cbda233b-6598-49a0-a7bc-42a7fc6cf429" providerId="AD" clId="Web-{57DA0328-030F-4F43-9CEE-310244305B0F}" dt="2021-10-03T14:59:13.960" v="2070" actId="20577"/>
          <ac:spMkLst>
            <pc:docMk/>
            <pc:sldMk cId="687561616" sldId="299"/>
            <ac:spMk id="159" creationId="{00000000-0000-0000-0000-000000000000}"/>
          </ac:spMkLst>
        </pc:spChg>
      </pc:sldChg>
      <pc:sldChg chg="del">
        <pc:chgData name="Aistė Župerkaitė" userId="S::aiste.zuperkaite@codeacademylt.onmicrosoft.com::cbda233b-6598-49a0-a7bc-42a7fc6cf429" providerId="AD" clId="Web-{57DA0328-030F-4F43-9CEE-310244305B0F}" dt="2021-10-03T16:05:32.130" v="2336"/>
        <pc:sldMkLst>
          <pc:docMk/>
          <pc:sldMk cId="1474119019" sldId="300"/>
        </pc:sldMkLst>
      </pc:sldChg>
      <pc:sldChg chg="del">
        <pc:chgData name="Aistė Župerkaitė" userId="S::aiste.zuperkaite@codeacademylt.onmicrosoft.com::cbda233b-6598-49a0-a7bc-42a7fc6cf429" providerId="AD" clId="Web-{57DA0328-030F-4F43-9CEE-310244305B0F}" dt="2021-10-03T16:05:34.036" v="2337"/>
        <pc:sldMkLst>
          <pc:docMk/>
          <pc:sldMk cId="2446329939" sldId="301"/>
        </pc:sldMkLst>
      </pc:sldChg>
      <pc:sldChg chg="modSp">
        <pc:chgData name="Aistė Župerkaitė" userId="S::aiste.zuperkaite@codeacademylt.onmicrosoft.com::cbda233b-6598-49a0-a7bc-42a7fc6cf429" providerId="AD" clId="Web-{57DA0328-030F-4F43-9CEE-310244305B0F}" dt="2021-10-03T16:07:49.462" v="2419" actId="20577"/>
        <pc:sldMkLst>
          <pc:docMk/>
          <pc:sldMk cId="363503540" sldId="302"/>
        </pc:sldMkLst>
        <pc:spChg chg="mod">
          <ac:chgData name="Aistė Župerkaitė" userId="S::aiste.zuperkaite@codeacademylt.onmicrosoft.com::cbda233b-6598-49a0-a7bc-42a7fc6cf429" providerId="AD" clId="Web-{57DA0328-030F-4F43-9CEE-310244305B0F}" dt="2021-10-03T16:07:49.462" v="2419" actId="20577"/>
          <ac:spMkLst>
            <pc:docMk/>
            <pc:sldMk cId="363503540" sldId="302"/>
            <ac:spMk id="8" creationId="{15D3C811-C858-4A5D-861A-D0CD1D72FD38}"/>
          </ac:spMkLst>
        </pc:spChg>
        <pc:spChg chg="mod">
          <ac:chgData name="Aistė Župerkaitė" userId="S::aiste.zuperkaite@codeacademylt.onmicrosoft.com::cbda233b-6598-49a0-a7bc-42a7fc6cf429" providerId="AD" clId="Web-{57DA0328-030F-4F43-9CEE-310244305B0F}" dt="2021-10-03T16:05:50.771" v="2357" actId="20577"/>
          <ac:spMkLst>
            <pc:docMk/>
            <pc:sldMk cId="363503540" sldId="302"/>
            <ac:spMk id="159" creationId="{00000000-0000-0000-0000-000000000000}"/>
          </ac:spMkLst>
        </pc:spChg>
      </pc:sldChg>
      <pc:sldChg chg="del">
        <pc:chgData name="Aistė Župerkaitė" userId="S::aiste.zuperkaite@codeacademylt.onmicrosoft.com::cbda233b-6598-49a0-a7bc-42a7fc6cf429" providerId="AD" clId="Web-{57DA0328-030F-4F43-9CEE-310244305B0F}" dt="2021-10-03T16:05:35.802" v="2338"/>
        <pc:sldMkLst>
          <pc:docMk/>
          <pc:sldMk cId="3806401243" sldId="303"/>
        </pc:sldMkLst>
      </pc:sldChg>
      <pc:sldChg chg="del">
        <pc:chgData name="Aistė Župerkaitė" userId="S::aiste.zuperkaite@codeacademylt.onmicrosoft.com::cbda233b-6598-49a0-a7bc-42a7fc6cf429" providerId="AD" clId="Web-{57DA0328-030F-4F43-9CEE-310244305B0F}" dt="2021-10-03T16:05:36.692" v="2339"/>
        <pc:sldMkLst>
          <pc:docMk/>
          <pc:sldMk cId="343386896" sldId="304"/>
        </pc:sldMkLst>
      </pc:sldChg>
      <pc:sldChg chg="del">
        <pc:chgData name="Aistė Župerkaitė" userId="S::aiste.zuperkaite@codeacademylt.onmicrosoft.com::cbda233b-6598-49a0-a7bc-42a7fc6cf429" providerId="AD" clId="Web-{57DA0328-030F-4F43-9CEE-310244305B0F}" dt="2021-10-03T16:05:39.708" v="2343"/>
        <pc:sldMkLst>
          <pc:docMk/>
          <pc:sldMk cId="864073773" sldId="305"/>
        </pc:sldMkLst>
      </pc:sldChg>
      <pc:sldChg chg="del">
        <pc:chgData name="Aistė Župerkaitė" userId="S::aiste.zuperkaite@codeacademylt.onmicrosoft.com::cbda233b-6598-49a0-a7bc-42a7fc6cf429" providerId="AD" clId="Web-{57DA0328-030F-4F43-9CEE-310244305B0F}" dt="2021-10-03T16:05:41.661" v="2346"/>
        <pc:sldMkLst>
          <pc:docMk/>
          <pc:sldMk cId="1265859603" sldId="306"/>
        </pc:sldMkLst>
      </pc:sldChg>
      <pc:sldChg chg="del">
        <pc:chgData name="Aistė Župerkaitė" userId="S::aiste.zuperkaite@codeacademylt.onmicrosoft.com::cbda233b-6598-49a0-a7bc-42a7fc6cf429" providerId="AD" clId="Web-{57DA0328-030F-4F43-9CEE-310244305B0F}" dt="2021-10-03T16:05:40.474" v="2344"/>
        <pc:sldMkLst>
          <pc:docMk/>
          <pc:sldMk cId="688896206" sldId="307"/>
        </pc:sldMkLst>
      </pc:sldChg>
      <pc:sldChg chg="del">
        <pc:chgData name="Aistė Župerkaitė" userId="S::aiste.zuperkaite@codeacademylt.onmicrosoft.com::cbda233b-6598-49a0-a7bc-42a7fc6cf429" providerId="AD" clId="Web-{57DA0328-030F-4F43-9CEE-310244305B0F}" dt="2021-10-03T16:05:41.099" v="2345"/>
        <pc:sldMkLst>
          <pc:docMk/>
          <pc:sldMk cId="4007579561" sldId="308"/>
        </pc:sldMkLst>
      </pc:sldChg>
      <pc:sldChg chg="del">
        <pc:chgData name="Aistė Župerkaitė" userId="S::aiste.zuperkaite@codeacademylt.onmicrosoft.com::cbda233b-6598-49a0-a7bc-42a7fc6cf429" providerId="AD" clId="Web-{57DA0328-030F-4F43-9CEE-310244305B0F}" dt="2021-10-03T16:05:42.208" v="2347"/>
        <pc:sldMkLst>
          <pc:docMk/>
          <pc:sldMk cId="1727688882" sldId="310"/>
        </pc:sldMkLst>
      </pc:sldChg>
      <pc:sldChg chg="del">
        <pc:chgData name="Aistė Župerkaitė" userId="S::aiste.zuperkaite@codeacademylt.onmicrosoft.com::cbda233b-6598-49a0-a7bc-42a7fc6cf429" providerId="AD" clId="Web-{57DA0328-030F-4F43-9CEE-310244305B0F}" dt="2021-10-03T16:05:43.880" v="2349"/>
        <pc:sldMkLst>
          <pc:docMk/>
          <pc:sldMk cId="3998140756" sldId="311"/>
        </pc:sldMkLst>
      </pc:sldChg>
      <pc:sldChg chg="del">
        <pc:chgData name="Aistė Župerkaitė" userId="S::aiste.zuperkaite@codeacademylt.onmicrosoft.com::cbda233b-6598-49a0-a7bc-42a7fc6cf429" providerId="AD" clId="Web-{57DA0328-030F-4F43-9CEE-310244305B0F}" dt="2021-10-03T16:05:44.427" v="2350"/>
        <pc:sldMkLst>
          <pc:docMk/>
          <pc:sldMk cId="958542390" sldId="313"/>
        </pc:sldMkLst>
      </pc:sldChg>
      <pc:sldChg chg="del">
        <pc:chgData name="Aistė Župerkaitė" userId="S::aiste.zuperkaite@codeacademylt.onmicrosoft.com::cbda233b-6598-49a0-a7bc-42a7fc6cf429" providerId="AD" clId="Web-{57DA0328-030F-4F43-9CEE-310244305B0F}" dt="2021-10-03T16:05:44.927" v="2351"/>
        <pc:sldMkLst>
          <pc:docMk/>
          <pc:sldMk cId="1170724786" sldId="314"/>
        </pc:sldMkLst>
      </pc:sldChg>
      <pc:sldChg chg="del">
        <pc:chgData name="Aistė Župerkaitė" userId="S::aiste.zuperkaite@codeacademylt.onmicrosoft.com::cbda233b-6598-49a0-a7bc-42a7fc6cf429" providerId="AD" clId="Web-{57DA0328-030F-4F43-9CEE-310244305B0F}" dt="2021-10-03T16:05:45.521" v="2352"/>
        <pc:sldMkLst>
          <pc:docMk/>
          <pc:sldMk cId="2772519166" sldId="315"/>
        </pc:sldMkLst>
      </pc:sldChg>
      <pc:sldChg chg="del">
        <pc:chgData name="Aistė Župerkaitė" userId="S::aiste.zuperkaite@codeacademylt.onmicrosoft.com::cbda233b-6598-49a0-a7bc-42a7fc6cf429" providerId="AD" clId="Web-{57DA0328-030F-4F43-9CEE-310244305B0F}" dt="2021-10-03T16:05:46.130" v="2353"/>
        <pc:sldMkLst>
          <pc:docMk/>
          <pc:sldMk cId="669813954" sldId="316"/>
        </pc:sldMkLst>
      </pc:sldChg>
      <pc:sldChg chg="del">
        <pc:chgData name="Aistė Župerkaitė" userId="S::aiste.zuperkaite@codeacademylt.onmicrosoft.com::cbda233b-6598-49a0-a7bc-42a7fc6cf429" providerId="AD" clId="Web-{57DA0328-030F-4F43-9CEE-310244305B0F}" dt="2021-10-03T16:05:46.661" v="2354"/>
        <pc:sldMkLst>
          <pc:docMk/>
          <pc:sldMk cId="369604984" sldId="317"/>
        </pc:sldMkLst>
      </pc:sldChg>
      <pc:sldChg chg="del">
        <pc:chgData name="Aistė Župerkaitė" userId="S::aiste.zuperkaite@codeacademylt.onmicrosoft.com::cbda233b-6598-49a0-a7bc-42a7fc6cf429" providerId="AD" clId="Web-{57DA0328-030F-4F43-9CEE-310244305B0F}" dt="2021-10-03T16:05:43.302" v="2348"/>
        <pc:sldMkLst>
          <pc:docMk/>
          <pc:sldMk cId="3979030844" sldId="318"/>
        </pc:sldMkLst>
      </pc:sldChg>
      <pc:sldChg chg="del">
        <pc:chgData name="Aistė Župerkaitė" userId="S::aiste.zuperkaite@codeacademylt.onmicrosoft.com::cbda233b-6598-49a0-a7bc-42a7fc6cf429" providerId="AD" clId="Web-{57DA0328-030F-4F43-9CEE-310244305B0F}" dt="2021-10-03T16:05:38.286" v="2341"/>
        <pc:sldMkLst>
          <pc:docMk/>
          <pc:sldMk cId="3826204418" sldId="319"/>
        </pc:sldMkLst>
      </pc:sldChg>
      <pc:sldChg chg="del">
        <pc:chgData name="Aistė Župerkaitė" userId="S::aiste.zuperkaite@codeacademylt.onmicrosoft.com::cbda233b-6598-49a0-a7bc-42a7fc6cf429" providerId="AD" clId="Web-{57DA0328-030F-4F43-9CEE-310244305B0F}" dt="2021-10-03T16:07:57.259" v="2420"/>
        <pc:sldMkLst>
          <pc:docMk/>
          <pc:sldMk cId="157880794" sldId="320"/>
        </pc:sldMkLst>
      </pc:sldChg>
      <pc:sldChg chg="addSp delSp modSp add replId">
        <pc:chgData name="Aistė Župerkaitė" userId="S::aiste.zuperkaite@codeacademylt.onmicrosoft.com::cbda233b-6598-49a0-a7bc-42a7fc6cf429" providerId="AD" clId="Web-{57DA0328-030F-4F43-9CEE-310244305B0F}" dt="2021-10-03T15:34:02.635" v="2333" actId="14100"/>
        <pc:sldMkLst>
          <pc:docMk/>
          <pc:sldMk cId="1235595002" sldId="321"/>
        </pc:sldMkLst>
        <pc:spChg chg="add mod">
          <ac:chgData name="Aistė Župerkaitė" userId="S::aiste.zuperkaite@codeacademylt.onmicrosoft.com::cbda233b-6598-49a0-a7bc-42a7fc6cf429" providerId="AD" clId="Web-{57DA0328-030F-4F43-9CEE-310244305B0F}" dt="2021-10-03T15:34:02.635" v="2333" actId="14100"/>
          <ac:spMkLst>
            <pc:docMk/>
            <pc:sldMk cId="1235595002" sldId="321"/>
            <ac:spMk id="4" creationId="{954B48EA-F4F2-4D59-960D-31145839517A}"/>
          </ac:spMkLst>
        </pc:spChg>
        <pc:spChg chg="del mod">
          <ac:chgData name="Aistė Župerkaitė" userId="S::aiste.zuperkaite@codeacademylt.onmicrosoft.com::cbda233b-6598-49a0-a7bc-42a7fc6cf429" providerId="AD" clId="Web-{57DA0328-030F-4F43-9CEE-310244305B0F}" dt="2021-10-03T15:33:23.164" v="2315"/>
          <ac:spMkLst>
            <pc:docMk/>
            <pc:sldMk cId="1235595002" sldId="321"/>
            <ac:spMk id="5" creationId="{C08BF5E3-398B-48DE-8624-BC32E4D67269}"/>
          </ac:spMkLst>
        </pc:spChg>
        <pc:picChg chg="add mod">
          <ac:chgData name="Aistė Župerkaitė" userId="S::aiste.zuperkaite@codeacademylt.onmicrosoft.com::cbda233b-6598-49a0-a7bc-42a7fc6cf429" providerId="AD" clId="Web-{57DA0328-030F-4F43-9CEE-310244305B0F}" dt="2021-10-03T15:33:16.492" v="2313" actId="14100"/>
          <ac:picMkLst>
            <pc:docMk/>
            <pc:sldMk cId="1235595002" sldId="321"/>
            <ac:picMk id="2" creationId="{5108A074-F0FB-4B91-87C7-60AA683CCC06}"/>
          </ac:picMkLst>
        </pc:picChg>
      </pc:sldChg>
      <pc:sldChg chg="add ord replId">
        <pc:chgData name="Aistė Župerkaitė" userId="S::aiste.zuperkaite@codeacademylt.onmicrosoft.com::cbda233b-6598-49a0-a7bc-42a7fc6cf429" providerId="AD" clId="Web-{57DA0328-030F-4F43-9CEE-310244305B0F}" dt="2021-10-03T15:34:12.839" v="2335"/>
        <pc:sldMkLst>
          <pc:docMk/>
          <pc:sldMk cId="2339688146" sldId="322"/>
        </pc:sldMkLst>
      </pc:sldChg>
    </pc:docChg>
  </pc:docChgLst>
  <pc:docChgLst>
    <pc:chgData name="Aistė Župerkaitė" userId="S::aiste.zuperkaite@codeacademylt.onmicrosoft.com::cbda233b-6598-49a0-a7bc-42a7fc6cf429" providerId="AD" clId="Web-{C063A201-1944-9EBB-6AE4-4C7E791EA31D}"/>
    <pc:docChg chg="modSld">
      <pc:chgData name="Aistė Župerkaitė" userId="S::aiste.zuperkaite@codeacademylt.onmicrosoft.com::cbda233b-6598-49a0-a7bc-42a7fc6cf429" providerId="AD" clId="Web-{C063A201-1944-9EBB-6AE4-4C7E791EA31D}" dt="2021-09-30T16:33:54.598" v="5" actId="20577"/>
      <pc:docMkLst>
        <pc:docMk/>
      </pc:docMkLst>
      <pc:sldChg chg="modSp">
        <pc:chgData name="Aistė Župerkaitė" userId="S::aiste.zuperkaite@codeacademylt.onmicrosoft.com::cbda233b-6598-49a0-a7bc-42a7fc6cf429" providerId="AD" clId="Web-{C063A201-1944-9EBB-6AE4-4C7E791EA31D}" dt="2021-09-30T16:33:54.598" v="5" actId="20577"/>
        <pc:sldMkLst>
          <pc:docMk/>
          <pc:sldMk cId="343386896" sldId="304"/>
        </pc:sldMkLst>
        <pc:spChg chg="mod">
          <ac:chgData name="Aistė Župerkaitė" userId="S::aiste.zuperkaite@codeacademylt.onmicrosoft.com::cbda233b-6598-49a0-a7bc-42a7fc6cf429" providerId="AD" clId="Web-{C063A201-1944-9EBB-6AE4-4C7E791EA31D}" dt="2021-09-30T16:33:54.598" v="5" actId="20577"/>
          <ac:spMkLst>
            <pc:docMk/>
            <pc:sldMk cId="343386896" sldId="304"/>
            <ac:spMk id="5" creationId="{C08BF5E3-398B-48DE-8624-BC32E4D67269}"/>
          </ac:spMkLst>
        </pc:spChg>
      </pc:sldChg>
      <pc:sldChg chg="modSp">
        <pc:chgData name="Aistė Župerkaitė" userId="S::aiste.zuperkaite@codeacademylt.onmicrosoft.com::cbda233b-6598-49a0-a7bc-42a7fc6cf429" providerId="AD" clId="Web-{C063A201-1944-9EBB-6AE4-4C7E791EA31D}" dt="2021-09-30T15:58:14.404" v="1" actId="1076"/>
        <pc:sldMkLst>
          <pc:docMk/>
          <pc:sldMk cId="157880794" sldId="320"/>
        </pc:sldMkLst>
        <pc:spChg chg="mod">
          <ac:chgData name="Aistė Župerkaitė" userId="S::aiste.zuperkaite@codeacademylt.onmicrosoft.com::cbda233b-6598-49a0-a7bc-42a7fc6cf429" providerId="AD" clId="Web-{C063A201-1944-9EBB-6AE4-4C7E791EA31D}" dt="2021-09-30T15:58:14.404" v="1" actId="1076"/>
          <ac:spMkLst>
            <pc:docMk/>
            <pc:sldMk cId="157880794" sldId="320"/>
            <ac:spMk id="5" creationId="{C08BF5E3-398B-48DE-8624-BC32E4D67269}"/>
          </ac:spMkLst>
        </pc:spChg>
      </pc:sldChg>
    </pc:docChg>
  </pc:docChgLst>
  <pc:docChgLst>
    <pc:chgData name="Aistė Župerkaitė" userId="S::aiste.zuperkaite@codeacademylt.onmicrosoft.com::cbda233b-6598-49a0-a7bc-42a7fc6cf429" providerId="AD" clId="Web-{BABB4415-C4B8-2A54-D23F-986763CAAEA4}"/>
    <pc:docChg chg="modSld">
      <pc:chgData name="Aistė Župerkaitė" userId="S::aiste.zuperkaite@codeacademylt.onmicrosoft.com::cbda233b-6598-49a0-a7bc-42a7fc6cf429" providerId="AD" clId="Web-{BABB4415-C4B8-2A54-D23F-986763CAAEA4}" dt="2021-10-05T11:46:47.944" v="15" actId="20577"/>
      <pc:docMkLst>
        <pc:docMk/>
      </pc:docMkLst>
      <pc:sldChg chg="modSp">
        <pc:chgData name="Aistė Župerkaitė" userId="S::aiste.zuperkaite@codeacademylt.onmicrosoft.com::cbda233b-6598-49a0-a7bc-42a7fc6cf429" providerId="AD" clId="Web-{BABB4415-C4B8-2A54-D23F-986763CAAEA4}" dt="2021-10-05T11:46:47.944" v="15" actId="20577"/>
        <pc:sldMkLst>
          <pc:docMk/>
          <pc:sldMk cId="1278851123" sldId="292"/>
        </pc:sldMkLst>
        <pc:spChg chg="mod">
          <ac:chgData name="Aistė Župerkaitė" userId="S::aiste.zuperkaite@codeacademylt.onmicrosoft.com::cbda233b-6598-49a0-a7bc-42a7fc6cf429" providerId="AD" clId="Web-{BABB4415-C4B8-2A54-D23F-986763CAAEA4}" dt="2021-10-05T11:46:47.944" v="15" actId="20577"/>
          <ac:spMkLst>
            <pc:docMk/>
            <pc:sldMk cId="1278851123" sldId="292"/>
            <ac:spMk id="5" creationId="{C08BF5E3-398B-48DE-8624-BC32E4D67269}"/>
          </ac:spMkLst>
        </pc:spChg>
      </pc:sldChg>
    </pc:docChg>
  </pc:docChgLst>
  <pc:docChgLst>
    <pc:chgData name="Aistė Župerkaitė" userId="S::aiste.zuperkaite@codeacademylt.onmicrosoft.com::cbda233b-6598-49a0-a7bc-42a7fc6cf429" providerId="AD" clId="Web-{E483049F-3A33-0733-2C85-5CF7BD3ADAC0}"/>
    <pc:docChg chg="addSld delSld modSld">
      <pc:chgData name="Aistė Župerkaitė" userId="S::aiste.zuperkaite@codeacademylt.onmicrosoft.com::cbda233b-6598-49a0-a7bc-42a7fc6cf429" providerId="AD" clId="Web-{E483049F-3A33-0733-2C85-5CF7BD3ADAC0}" dt="2021-09-20T15:25:03.171" v="670" actId="20577"/>
      <pc:docMkLst>
        <pc:docMk/>
      </pc:docMkLst>
      <pc:sldChg chg="addSp modSp">
        <pc:chgData name="Aistė Župerkaitė" userId="S::aiste.zuperkaite@codeacademylt.onmicrosoft.com::cbda233b-6598-49a0-a7bc-42a7fc6cf429" providerId="AD" clId="Web-{E483049F-3A33-0733-2C85-5CF7BD3ADAC0}" dt="2021-09-20T15:25:03.171" v="670" actId="20577"/>
        <pc:sldMkLst>
          <pc:docMk/>
          <pc:sldMk cId="431512032" sldId="274"/>
        </pc:sldMkLst>
        <pc:spChg chg="mod">
          <ac:chgData name="Aistė Župerkaitė" userId="S::aiste.zuperkaite@codeacademylt.onmicrosoft.com::cbda233b-6598-49a0-a7bc-42a7fc6cf429" providerId="AD" clId="Web-{E483049F-3A33-0733-2C85-5CF7BD3ADAC0}" dt="2021-09-20T15:25:03.171" v="670"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E483049F-3A33-0733-2C85-5CF7BD3ADAC0}" dt="2021-09-20T14:49:14.717" v="15" actId="20577"/>
          <ac:spMkLst>
            <pc:docMk/>
            <pc:sldMk cId="431512032" sldId="274"/>
            <ac:spMk id="159" creationId="{00000000-0000-0000-0000-000000000000}"/>
          </ac:spMkLst>
        </pc:spChg>
        <pc:picChg chg="add mod">
          <ac:chgData name="Aistė Župerkaitė" userId="S::aiste.zuperkaite@codeacademylt.onmicrosoft.com::cbda233b-6598-49a0-a7bc-42a7fc6cf429" providerId="AD" clId="Web-{E483049F-3A33-0733-2C85-5CF7BD3ADAC0}" dt="2021-09-20T14:55:05.550" v="382" actId="1076"/>
          <ac:picMkLst>
            <pc:docMk/>
            <pc:sldMk cId="431512032" sldId="274"/>
            <ac:picMk id="2" creationId="{6C627589-3945-4FC1-A4CB-3851F052D5CB}"/>
          </ac:picMkLst>
        </pc:picChg>
      </pc:sldChg>
      <pc:sldChg chg="delSp modSp add replId">
        <pc:chgData name="Aistė Župerkaitė" userId="S::aiste.zuperkaite@codeacademylt.onmicrosoft.com::cbda233b-6598-49a0-a7bc-42a7fc6cf429" providerId="AD" clId="Web-{E483049F-3A33-0733-2C85-5CF7BD3ADAC0}" dt="2021-09-20T15:04:08.238" v="663" actId="20577"/>
        <pc:sldMkLst>
          <pc:docMk/>
          <pc:sldMk cId="1654244626" sldId="275"/>
        </pc:sldMkLst>
        <pc:spChg chg="mod">
          <ac:chgData name="Aistė Župerkaitė" userId="S::aiste.zuperkaite@codeacademylt.onmicrosoft.com::cbda233b-6598-49a0-a7bc-42a7fc6cf429" providerId="AD" clId="Web-{E483049F-3A33-0733-2C85-5CF7BD3ADAC0}" dt="2021-09-20T15:04:08.238" v="663"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E483049F-3A33-0733-2C85-5CF7BD3ADAC0}" dt="2021-09-20T14:56:34.118" v="459"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E483049F-3A33-0733-2C85-5CF7BD3ADAC0}" dt="2021-09-20T14:56:31.836" v="457" actId="20577"/>
          <ac:spMkLst>
            <pc:docMk/>
            <pc:sldMk cId="1654244626" sldId="275"/>
            <ac:spMk id="159" creationId="{00000000-0000-0000-0000-000000000000}"/>
          </ac:spMkLst>
        </pc:spChg>
        <pc:picChg chg="del">
          <ac:chgData name="Aistė Župerkaitė" userId="S::aiste.zuperkaite@codeacademylt.onmicrosoft.com::cbda233b-6598-49a0-a7bc-42a7fc6cf429" providerId="AD" clId="Web-{E483049F-3A33-0733-2C85-5CF7BD3ADAC0}" dt="2021-09-20T14:57:38.106" v="519"/>
          <ac:picMkLst>
            <pc:docMk/>
            <pc:sldMk cId="1654244626" sldId="275"/>
            <ac:picMk id="2" creationId="{6C627589-3945-4FC1-A4CB-3851F052D5CB}"/>
          </ac:picMkLst>
        </pc:picChg>
      </pc:sldChg>
      <pc:sldChg chg="del">
        <pc:chgData name="Aistė Župerkaitė" userId="S::aiste.zuperkaite@codeacademylt.onmicrosoft.com::cbda233b-6598-49a0-a7bc-42a7fc6cf429" providerId="AD" clId="Web-{E483049F-3A33-0733-2C85-5CF7BD3ADAC0}" dt="2021-09-20T14:49:00.544" v="0"/>
        <pc:sldMkLst>
          <pc:docMk/>
          <pc:sldMk cId="3192373033" sldId="284"/>
        </pc:sldMkLst>
      </pc:sldChg>
    </pc:docChg>
  </pc:docChgLst>
  <pc:docChgLst>
    <pc:chgData name="Aistė Župerkaitė" userId="S::aiste.zuperkaite@codeacademylt.onmicrosoft.com::cbda233b-6598-49a0-a7bc-42a7fc6cf429" providerId="AD" clId="Web-{8DEB05D3-6CCA-73C9-F088-F837CBA0F7CC}"/>
    <pc:docChg chg="addSld delSld modSld">
      <pc:chgData name="Aistė Župerkaitė" userId="S::aiste.zuperkaite@codeacademylt.onmicrosoft.com::cbda233b-6598-49a0-a7bc-42a7fc6cf429" providerId="AD" clId="Web-{8DEB05D3-6CCA-73C9-F088-F837CBA0F7CC}" dt="2021-09-22T17:33:51.149" v="683" actId="20577"/>
      <pc:docMkLst>
        <pc:docMk/>
      </pc:docMkLst>
      <pc:sldChg chg="del">
        <pc:chgData name="Aistė Župerkaitė" userId="S::aiste.zuperkaite@codeacademylt.onmicrosoft.com::cbda233b-6598-49a0-a7bc-42a7fc6cf429" providerId="AD" clId="Web-{8DEB05D3-6CCA-73C9-F088-F837CBA0F7CC}" dt="2021-09-22T17:16:33.750" v="578"/>
        <pc:sldMkLst>
          <pc:docMk/>
          <pc:sldMk cId="1654244626" sldId="275"/>
        </pc:sldMkLst>
      </pc:sldChg>
      <pc:sldChg chg="modSp del">
        <pc:chgData name="Aistė Župerkaitė" userId="S::aiste.zuperkaite@codeacademylt.onmicrosoft.com::cbda233b-6598-49a0-a7bc-42a7fc6cf429" providerId="AD" clId="Web-{8DEB05D3-6CCA-73C9-F088-F837CBA0F7CC}" dt="2021-09-22T17:16:32.375" v="577"/>
        <pc:sldMkLst>
          <pc:docMk/>
          <pc:sldMk cId="3719674618" sldId="276"/>
        </pc:sldMkLst>
        <pc:spChg chg="mod">
          <ac:chgData name="Aistė Župerkaitė" userId="S::aiste.zuperkaite@codeacademylt.onmicrosoft.com::cbda233b-6598-49a0-a7bc-42a7fc6cf429" providerId="AD" clId="Web-{8DEB05D3-6CCA-73C9-F088-F837CBA0F7CC}" dt="2021-09-22T17:07:29.363" v="407" actId="20577"/>
          <ac:spMkLst>
            <pc:docMk/>
            <pc:sldMk cId="3719674618" sldId="276"/>
            <ac:spMk id="8" creationId="{15D3C811-C858-4A5D-861A-D0CD1D72FD38}"/>
          </ac:spMkLst>
        </pc:spChg>
        <pc:picChg chg="mod">
          <ac:chgData name="Aistė Župerkaitė" userId="S::aiste.zuperkaite@codeacademylt.onmicrosoft.com::cbda233b-6598-49a0-a7bc-42a7fc6cf429" providerId="AD" clId="Web-{8DEB05D3-6CCA-73C9-F088-F837CBA0F7CC}" dt="2021-09-22T17:06:59.534" v="335" actId="1076"/>
          <ac:picMkLst>
            <pc:docMk/>
            <pc:sldMk cId="3719674618" sldId="276"/>
            <ac:picMk id="7" creationId="{2C927D39-7270-48E8-B195-73F46564F97F}"/>
          </ac:picMkLst>
        </pc:picChg>
      </pc:sldChg>
      <pc:sldChg chg="del">
        <pc:chgData name="Aistė Župerkaitė" userId="S::aiste.zuperkaite@codeacademylt.onmicrosoft.com::cbda233b-6598-49a0-a7bc-42a7fc6cf429" providerId="AD" clId="Web-{8DEB05D3-6CCA-73C9-F088-F837CBA0F7CC}" dt="2021-09-22T17:16:29.235" v="576"/>
        <pc:sldMkLst>
          <pc:docMk/>
          <pc:sldMk cId="2712451946" sldId="277"/>
        </pc:sldMkLst>
      </pc:sldChg>
      <pc:sldChg chg="del">
        <pc:chgData name="Aistė Župerkaitė" userId="S::aiste.zuperkaite@codeacademylt.onmicrosoft.com::cbda233b-6598-49a0-a7bc-42a7fc6cf429" providerId="AD" clId="Web-{8DEB05D3-6CCA-73C9-F088-F837CBA0F7CC}" dt="2021-09-22T17:16:42.422" v="581"/>
        <pc:sldMkLst>
          <pc:docMk/>
          <pc:sldMk cId="3233935285" sldId="278"/>
        </pc:sldMkLst>
      </pc:sldChg>
      <pc:sldChg chg="modSp">
        <pc:chgData name="Aistė Župerkaitė" userId="S::aiste.zuperkaite@codeacademylt.onmicrosoft.com::cbda233b-6598-49a0-a7bc-42a7fc6cf429" providerId="AD" clId="Web-{8DEB05D3-6CCA-73C9-F088-F837CBA0F7CC}" dt="2021-09-22T17:33:51.149" v="683" actId="20577"/>
        <pc:sldMkLst>
          <pc:docMk/>
          <pc:sldMk cId="850928421" sldId="280"/>
        </pc:sldMkLst>
        <pc:spChg chg="mod">
          <ac:chgData name="Aistė Župerkaitė" userId="S::aiste.zuperkaite@codeacademylt.onmicrosoft.com::cbda233b-6598-49a0-a7bc-42a7fc6cf429" providerId="AD" clId="Web-{8DEB05D3-6CCA-73C9-F088-F837CBA0F7CC}" dt="2021-09-22T17:33:51.149" v="683"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8DEB05D3-6CCA-73C9-F088-F837CBA0F7CC}" dt="2021-09-22T17:17:05.767" v="628" actId="20577"/>
          <ac:spMkLst>
            <pc:docMk/>
            <pc:sldMk cId="850928421" sldId="280"/>
            <ac:spMk id="159" creationId="{00000000-0000-0000-0000-000000000000}"/>
          </ac:spMkLst>
        </pc:spChg>
        <pc:picChg chg="mod">
          <ac:chgData name="Aistė Župerkaitė" userId="S::aiste.zuperkaite@codeacademylt.onmicrosoft.com::cbda233b-6598-49a0-a7bc-42a7fc6cf429" providerId="AD" clId="Web-{8DEB05D3-6CCA-73C9-F088-F837CBA0F7CC}" dt="2021-09-22T17:17:04.704" v="606" actId="1076"/>
          <ac:picMkLst>
            <pc:docMk/>
            <pc:sldMk cId="850928421" sldId="280"/>
            <ac:picMk id="7" creationId="{2C927D39-7270-48E8-B195-73F46564F97F}"/>
          </ac:picMkLst>
        </pc:picChg>
      </pc:sldChg>
      <pc:sldChg chg="modSp">
        <pc:chgData name="Aistė Župerkaitė" userId="S::aiste.zuperkaite@codeacademylt.onmicrosoft.com::cbda233b-6598-49a0-a7bc-42a7fc6cf429" providerId="AD" clId="Web-{8DEB05D3-6CCA-73C9-F088-F837CBA0F7CC}" dt="2021-09-22T16:12:52.865" v="182" actId="20577"/>
        <pc:sldMkLst>
          <pc:docMk/>
          <pc:sldMk cId="307984535" sldId="281"/>
        </pc:sldMkLst>
        <pc:spChg chg="mod">
          <ac:chgData name="Aistė Župerkaitė" userId="S::aiste.zuperkaite@codeacademylt.onmicrosoft.com::cbda233b-6598-49a0-a7bc-42a7fc6cf429" providerId="AD" clId="Web-{8DEB05D3-6CCA-73C9-F088-F837CBA0F7CC}" dt="2021-09-22T16:12:52.865" v="182"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8DEB05D3-6CCA-73C9-F088-F837CBA0F7CC}" dt="2021-09-22T15:10:35.380" v="4" actId="20577"/>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13:57.367" v="195" actId="20577"/>
        <pc:sldMkLst>
          <pc:docMk/>
          <pc:sldMk cId="2790827289" sldId="282"/>
        </pc:sldMkLst>
        <pc:spChg chg="mod">
          <ac:chgData name="Aistė Župerkaitė" userId="S::aiste.zuperkaite@codeacademylt.onmicrosoft.com::cbda233b-6598-49a0-a7bc-42a7fc6cf429" providerId="AD" clId="Web-{8DEB05D3-6CCA-73C9-F088-F837CBA0F7CC}" dt="2021-09-22T16:13:57.367" v="195"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8DEB05D3-6CCA-73C9-F088-F837CBA0F7CC}" dt="2021-09-22T15:10:39.630" v="5" actId="20577"/>
          <ac:spMkLst>
            <pc:docMk/>
            <pc:sldMk cId="2790827289" sldId="282"/>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27:47.759" v="201" actId="1076"/>
        <pc:sldMkLst>
          <pc:docMk/>
          <pc:sldMk cId="2296349497" sldId="283"/>
        </pc:sldMkLst>
        <pc:spChg chg="mod">
          <ac:chgData name="Aistė Župerkaitė" userId="S::aiste.zuperkaite@codeacademylt.onmicrosoft.com::cbda233b-6598-49a0-a7bc-42a7fc6cf429" providerId="AD" clId="Web-{8DEB05D3-6CCA-73C9-F088-F837CBA0F7CC}" dt="2021-09-22T16:27:47.759" v="201" actId="1076"/>
          <ac:spMkLst>
            <pc:docMk/>
            <pc:sldMk cId="2296349497" sldId="283"/>
            <ac:spMk id="5" creationId="{C08BF5E3-398B-48DE-8624-BC32E4D67269}"/>
          </ac:spMkLst>
        </pc:spChg>
        <pc:spChg chg="mod">
          <ac:chgData name="Aistė Župerkaitė" userId="S::aiste.zuperkaite@codeacademylt.onmicrosoft.com::cbda233b-6598-49a0-a7bc-42a7fc6cf429" providerId="AD" clId="Web-{8DEB05D3-6CCA-73C9-F088-F837CBA0F7CC}" dt="2021-09-22T15:10:43.333" v="6" actId="20577"/>
          <ac:spMkLst>
            <pc:docMk/>
            <pc:sldMk cId="2296349497" sldId="283"/>
            <ac:spMk id="119" creationId="{00000000-0000-0000-0000-000000000000}"/>
          </ac:spMkLst>
        </pc:spChg>
      </pc:sldChg>
      <pc:sldChg chg="modSp del">
        <pc:chgData name="Aistė Župerkaitė" userId="S::aiste.zuperkaite@codeacademylt.onmicrosoft.com::cbda233b-6598-49a0-a7bc-42a7fc6cf429" providerId="AD" clId="Web-{8DEB05D3-6CCA-73C9-F088-F837CBA0F7CC}" dt="2021-09-22T17:16:28" v="575"/>
        <pc:sldMkLst>
          <pc:docMk/>
          <pc:sldMk cId="1225462942" sldId="285"/>
        </pc:sldMkLst>
        <pc:spChg chg="mod">
          <ac:chgData name="Aistė Župerkaitė" userId="S::aiste.zuperkaite@codeacademylt.onmicrosoft.com::cbda233b-6598-49a0-a7bc-42a7fc6cf429" providerId="AD" clId="Web-{8DEB05D3-6CCA-73C9-F088-F837CBA0F7CC}" dt="2021-09-22T17:13:36.277" v="574" actId="20577"/>
          <ac:spMkLst>
            <pc:docMk/>
            <pc:sldMk cId="1225462942" sldId="285"/>
            <ac:spMk id="8" creationId="{15D3C811-C858-4A5D-861A-D0CD1D72FD38}"/>
          </ac:spMkLst>
        </pc:spChg>
      </pc:sldChg>
      <pc:sldChg chg="add del">
        <pc:chgData name="Aistė Župerkaitė" userId="S::aiste.zuperkaite@codeacademylt.onmicrosoft.com::cbda233b-6598-49a0-a7bc-42a7fc6cf429" providerId="AD" clId="Web-{8DEB05D3-6CCA-73C9-F088-F837CBA0F7CC}" dt="2021-09-22T17:16:38.969" v="580"/>
        <pc:sldMkLst>
          <pc:docMk/>
          <pc:sldMk cId="1989166463" sldId="286"/>
        </pc:sldMkLst>
      </pc:sldChg>
    </pc:docChg>
  </pc:docChgLst>
  <pc:docChgLst>
    <pc:chgData name="Aistė Župerkaitė" userId="S::aiste.zuperkaite@codeacademylt.onmicrosoft.com::cbda233b-6598-49a0-a7bc-42a7fc6cf429" providerId="AD" clId="Web-{DD693FB9-10DF-4D0D-B0CB-8AC282FE7BC2}"/>
    <pc:docChg chg="modSld">
      <pc:chgData name="Aistė Župerkaitė" userId="S::aiste.zuperkaite@codeacademylt.onmicrosoft.com::cbda233b-6598-49a0-a7bc-42a7fc6cf429" providerId="AD" clId="Web-{DD693FB9-10DF-4D0D-B0CB-8AC282FE7BC2}" dt="2021-09-20T12:12:00.212" v="23" actId="20577"/>
      <pc:docMkLst>
        <pc:docMk/>
      </pc:docMkLst>
      <pc:sldChg chg="addSp modSp">
        <pc:chgData name="Aistė Župerkaitė" userId="S::aiste.zuperkaite@codeacademylt.onmicrosoft.com::cbda233b-6598-49a0-a7bc-42a7fc6cf429" providerId="AD" clId="Web-{DD693FB9-10DF-4D0D-B0CB-8AC282FE7BC2}" dt="2021-09-20T12:12:00.212" v="23" actId="20577"/>
        <pc:sldMkLst>
          <pc:docMk/>
          <pc:sldMk cId="0" sldId="257"/>
        </pc:sldMkLst>
        <pc:spChg chg="add mod">
          <ac:chgData name="Aistė Župerkaitė" userId="S::aiste.zuperkaite@codeacademylt.onmicrosoft.com::cbda233b-6598-49a0-a7bc-42a7fc6cf429" providerId="AD" clId="Web-{DD693FB9-10DF-4D0D-B0CB-8AC282FE7BC2}" dt="2021-09-20T12:12:00.212" v="23" actId="20577"/>
          <ac:spMkLst>
            <pc:docMk/>
            <pc:sldMk cId="0" sldId="257"/>
            <ac:spMk id="3" creationId="{C5C346A8-E18D-4BB3-9EA7-F1F07488318A}"/>
          </ac:spMkLst>
        </pc:spChg>
        <pc:spChg chg="add mod">
          <ac:chgData name="Aistė Župerkaitė" userId="S::aiste.zuperkaite@codeacademylt.onmicrosoft.com::cbda233b-6598-49a0-a7bc-42a7fc6cf429" providerId="AD" clId="Web-{DD693FB9-10DF-4D0D-B0CB-8AC282FE7BC2}" dt="2021-09-20T12:11:38.212" v="2" actId="20577"/>
          <ac:spMkLst>
            <pc:docMk/>
            <pc:sldMk cId="0" sldId="257"/>
            <ac:spMk id="8" creationId="{B67E93D5-8F06-4D81-AB58-8E521EBFDA5C}"/>
          </ac:spMkLst>
        </pc:spChg>
      </pc:sldChg>
    </pc:docChg>
  </pc:docChgLst>
  <pc:docChgLst>
    <pc:chgData name="Aistė Župerkaitė" userId="S::aiste.zuperkaite@codeacademylt.onmicrosoft.com::cbda233b-6598-49a0-a7bc-42a7fc6cf429" providerId="AD" clId="Web-{A5DB3ACE-2244-02F8-7531-C6771CDDD82B}"/>
    <pc:docChg chg="addSld delSld modSld">
      <pc:chgData name="Aistė Župerkaitė" userId="S::aiste.zuperkaite@codeacademylt.onmicrosoft.com::cbda233b-6598-49a0-a7bc-42a7fc6cf429" providerId="AD" clId="Web-{A5DB3ACE-2244-02F8-7531-C6771CDDD82B}" dt="2021-09-21T14:17:54.413" v="1885" actId="20577"/>
      <pc:docMkLst>
        <pc:docMk/>
      </pc:docMkLst>
      <pc:sldChg chg="modSp">
        <pc:chgData name="Aistė Župerkaitė" userId="S::aiste.zuperkaite@codeacademylt.onmicrosoft.com::cbda233b-6598-49a0-a7bc-42a7fc6cf429" providerId="AD" clId="Web-{A5DB3ACE-2244-02F8-7531-C6771CDDD82B}" dt="2021-09-21T13:07:18.943" v="25" actId="20577"/>
        <pc:sldMkLst>
          <pc:docMk/>
          <pc:sldMk cId="0" sldId="256"/>
        </pc:sldMkLst>
        <pc:spChg chg="mod">
          <ac:chgData name="Aistė Župerkaitė" userId="S::aiste.zuperkaite@codeacademylt.onmicrosoft.com::cbda233b-6598-49a0-a7bc-42a7fc6cf429" providerId="AD" clId="Web-{A5DB3ACE-2244-02F8-7531-C6771CDDD82B}" dt="2021-09-21T13:07:18.943" v="25" actId="20577"/>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A5DB3ACE-2244-02F8-7531-C6771CDDD82B}" dt="2021-09-21T13:07:34.912" v="32" actId="20577"/>
        <pc:sldMkLst>
          <pc:docMk/>
          <pc:sldMk cId="0" sldId="257"/>
        </pc:sldMkLst>
        <pc:spChg chg="del">
          <ac:chgData name="Aistė Župerkaitė" userId="S::aiste.zuperkaite@codeacademylt.onmicrosoft.com::cbda233b-6598-49a0-a7bc-42a7fc6cf429" providerId="AD" clId="Web-{A5DB3ACE-2244-02F8-7531-C6771CDDD82B}" dt="2021-09-21T13:07:27.897" v="29"/>
          <ac:spMkLst>
            <pc:docMk/>
            <pc:sldMk cId="0" sldId="257"/>
            <ac:spMk id="2" creationId="{E07AF67A-E64F-4A91-AD51-99665A5DD32A}"/>
          </ac:spMkLst>
        </pc:spChg>
        <pc:spChg chg="del">
          <ac:chgData name="Aistė Župerkaitė" userId="S::aiste.zuperkaite@codeacademylt.onmicrosoft.com::cbda233b-6598-49a0-a7bc-42a7fc6cf429" providerId="AD" clId="Web-{A5DB3ACE-2244-02F8-7531-C6771CDDD82B}" dt="2021-09-21T13:07:25.725" v="27"/>
          <ac:spMkLst>
            <pc:docMk/>
            <pc:sldMk cId="0" sldId="257"/>
            <ac:spMk id="3" creationId="{C5C346A8-E18D-4BB3-9EA7-F1F07488318A}"/>
          </ac:spMkLst>
        </pc:spChg>
        <pc:spChg chg="del">
          <ac:chgData name="Aistė Župerkaitė" userId="S::aiste.zuperkaite@codeacademylt.onmicrosoft.com::cbda233b-6598-49a0-a7bc-42a7fc6cf429" providerId="AD" clId="Web-{A5DB3ACE-2244-02F8-7531-C6771CDDD82B}" dt="2021-09-21T13:07:26.537" v="28"/>
          <ac:spMkLst>
            <pc:docMk/>
            <pc:sldMk cId="0" sldId="257"/>
            <ac:spMk id="6" creationId="{0ACC4627-A191-4357-B34F-0DD5F2345DBF}"/>
          </ac:spMkLst>
        </pc:spChg>
        <pc:spChg chg="del">
          <ac:chgData name="Aistė Župerkaitė" userId="S::aiste.zuperkaite@codeacademylt.onmicrosoft.com::cbda233b-6598-49a0-a7bc-42a7fc6cf429" providerId="AD" clId="Web-{A5DB3ACE-2244-02F8-7531-C6771CDDD82B}" dt="2021-09-21T13:07:24.396" v="26"/>
          <ac:spMkLst>
            <pc:docMk/>
            <pc:sldMk cId="0" sldId="257"/>
            <ac:spMk id="8" creationId="{B67E93D5-8F06-4D81-AB58-8E521EBFDA5C}"/>
          </ac:spMkLst>
        </pc:spChg>
        <pc:spChg chg="mod">
          <ac:chgData name="Aistė Župerkaitė" userId="S::aiste.zuperkaite@codeacademylt.onmicrosoft.com::cbda233b-6598-49a0-a7bc-42a7fc6cf429" providerId="AD" clId="Web-{A5DB3ACE-2244-02F8-7531-C6771CDDD82B}" dt="2021-09-21T13:07:34.912" v="32" actId="20577"/>
          <ac:spMkLst>
            <pc:docMk/>
            <pc:sldMk cId="0" sldId="257"/>
            <ac:spMk id="113" creationId="{00000000-0000-0000-0000-000000000000}"/>
          </ac:spMkLst>
        </pc:spChg>
      </pc:sldChg>
      <pc:sldChg chg="delSp modSp del">
        <pc:chgData name="Aistė Župerkaitė" userId="S::aiste.zuperkaite@codeacademylt.onmicrosoft.com::cbda233b-6598-49a0-a7bc-42a7fc6cf429" providerId="AD" clId="Web-{A5DB3ACE-2244-02F8-7531-C6771CDDD82B}" dt="2021-09-21T13:46:36.183" v="325"/>
        <pc:sldMkLst>
          <pc:docMk/>
          <pc:sldMk cId="431512032" sldId="274"/>
        </pc:sldMkLst>
        <pc:spChg chg="mod">
          <ac:chgData name="Aistė Župerkaitė" userId="S::aiste.zuperkaite@codeacademylt.onmicrosoft.com::cbda233b-6598-49a0-a7bc-42a7fc6cf429" providerId="AD" clId="Web-{A5DB3ACE-2244-02F8-7531-C6771CDDD82B}" dt="2021-09-21T13:46:10.198" v="318"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A5DB3ACE-2244-02F8-7531-C6771CDDD82B}" dt="2021-09-21T13:42:05.754" v="152" actId="20577"/>
          <ac:spMkLst>
            <pc:docMk/>
            <pc:sldMk cId="431512032" sldId="274"/>
            <ac:spMk id="159" creationId="{00000000-0000-0000-0000-000000000000}"/>
          </ac:spMkLst>
        </pc:spChg>
        <pc:picChg chg="del">
          <ac:chgData name="Aistė Župerkaitė" userId="S::aiste.zuperkaite@codeacademylt.onmicrosoft.com::cbda233b-6598-49a0-a7bc-42a7fc6cf429" providerId="AD" clId="Web-{A5DB3ACE-2244-02F8-7531-C6771CDDD82B}" dt="2021-09-21T13:41:31.957" v="143"/>
          <ac:picMkLst>
            <pc:docMk/>
            <pc:sldMk cId="431512032" sldId="274"/>
            <ac:picMk id="2" creationId="{6C627589-3945-4FC1-A4CB-3851F052D5CB}"/>
          </ac:picMkLst>
        </pc:picChg>
      </pc:sldChg>
      <pc:sldChg chg="modSp">
        <pc:chgData name="Aistė Župerkaitė" userId="S::aiste.zuperkaite@codeacademylt.onmicrosoft.com::cbda233b-6598-49a0-a7bc-42a7fc6cf429" providerId="AD" clId="Web-{A5DB3ACE-2244-02F8-7531-C6771CDDD82B}" dt="2021-09-21T14:03:46.159" v="1087" actId="20577"/>
        <pc:sldMkLst>
          <pc:docMk/>
          <pc:sldMk cId="1654244626" sldId="275"/>
        </pc:sldMkLst>
        <pc:spChg chg="mod">
          <ac:chgData name="Aistė Župerkaitė" userId="S::aiste.zuperkaite@codeacademylt.onmicrosoft.com::cbda233b-6598-49a0-a7bc-42a7fc6cf429" providerId="AD" clId="Web-{A5DB3ACE-2244-02F8-7531-C6771CDDD82B}" dt="2021-09-21T14:03:46.159" v="1087"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A5DB3ACE-2244-02F8-7531-C6771CDDD82B}" dt="2021-09-21T13:52:28.144" v="814"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A5DB3ACE-2244-02F8-7531-C6771CDDD82B}" dt="2021-09-21T14:00:22.342" v="825" actId="20577"/>
          <ac:spMkLst>
            <pc:docMk/>
            <pc:sldMk cId="1654244626" sldId="275"/>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3:49:53.124" v="550" actId="20577"/>
        <pc:sldMkLst>
          <pc:docMk/>
          <pc:sldMk cId="3719674618" sldId="276"/>
        </pc:sldMkLst>
        <pc:spChg chg="mod">
          <ac:chgData name="Aistė Župerkaitė" userId="S::aiste.zuperkaite@codeacademylt.onmicrosoft.com::cbda233b-6598-49a0-a7bc-42a7fc6cf429" providerId="AD" clId="Web-{A5DB3ACE-2244-02F8-7531-C6771CDDD82B}" dt="2021-09-21T13:49:53.124" v="550" actId="20577"/>
          <ac:spMkLst>
            <pc:docMk/>
            <pc:sldMk cId="3719674618" sldId="276"/>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3:52:04.221" v="811" actId="20577"/>
        <pc:sldMkLst>
          <pc:docMk/>
          <pc:sldMk cId="2712451946" sldId="277"/>
        </pc:sldMkLst>
        <pc:spChg chg="mod">
          <ac:chgData name="Aistė Župerkaitė" userId="S::aiste.zuperkaite@codeacademylt.onmicrosoft.com::cbda233b-6598-49a0-a7bc-42a7fc6cf429" providerId="AD" clId="Web-{A5DB3ACE-2244-02F8-7531-C6771CDDD82B}" dt="2021-09-21T13:52:04.221" v="811" actId="20577"/>
          <ac:spMkLst>
            <pc:docMk/>
            <pc:sldMk cId="2712451946" sldId="277"/>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08:24.697" v="1278" actId="20577"/>
        <pc:sldMkLst>
          <pc:docMk/>
          <pc:sldMk cId="3233935285" sldId="278"/>
        </pc:sldMkLst>
        <pc:spChg chg="mod">
          <ac:chgData name="Aistė Župerkaitė" userId="S::aiste.zuperkaite@codeacademylt.onmicrosoft.com::cbda233b-6598-49a0-a7bc-42a7fc6cf429" providerId="AD" clId="Web-{A5DB3ACE-2244-02F8-7531-C6771CDDD82B}" dt="2021-09-21T14:08:24.697" v="1278" actId="20577"/>
          <ac:spMkLst>
            <pc:docMk/>
            <pc:sldMk cId="3233935285" sldId="278"/>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13:13.516" v="1461" actId="20577"/>
        <pc:sldMkLst>
          <pc:docMk/>
          <pc:sldMk cId="3785158848" sldId="279"/>
        </pc:sldMkLst>
        <pc:spChg chg="mod">
          <ac:chgData name="Aistė Župerkaitė" userId="S::aiste.zuperkaite@codeacademylt.onmicrosoft.com::cbda233b-6598-49a0-a7bc-42a7fc6cf429" providerId="AD" clId="Web-{A5DB3ACE-2244-02F8-7531-C6771CDDD82B}" dt="2021-09-21T14:13:13.516" v="1461" actId="20577"/>
          <ac:spMkLst>
            <pc:docMk/>
            <pc:sldMk cId="3785158848" sldId="279"/>
            <ac:spMk id="8" creationId="{15D3C811-C858-4A5D-861A-D0CD1D72FD38}"/>
          </ac:spMkLst>
        </pc:spChg>
        <pc:spChg chg="mod">
          <ac:chgData name="Aistė Župerkaitė" userId="S::aiste.zuperkaite@codeacademylt.onmicrosoft.com::cbda233b-6598-49a0-a7bc-42a7fc6cf429" providerId="AD" clId="Web-{A5DB3ACE-2244-02F8-7531-C6771CDDD82B}" dt="2021-09-21T14:08:38.134" v="1288" actId="20577"/>
          <ac:spMkLst>
            <pc:docMk/>
            <pc:sldMk cId="3785158848" sldId="279"/>
            <ac:spMk id="10" creationId="{E8F76835-AF5C-4552-92A3-7B5B597392F6}"/>
          </ac:spMkLst>
        </pc:spChg>
        <pc:spChg chg="mod">
          <ac:chgData name="Aistė Župerkaitė" userId="S::aiste.zuperkaite@codeacademylt.onmicrosoft.com::cbda233b-6598-49a0-a7bc-42a7fc6cf429" providerId="AD" clId="Web-{A5DB3ACE-2244-02F8-7531-C6771CDDD82B}" dt="2021-09-21T14:08:34.619" v="1287" actId="20577"/>
          <ac:spMkLst>
            <pc:docMk/>
            <pc:sldMk cId="3785158848" sldId="279"/>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4:17:54.413" v="1885" actId="20577"/>
        <pc:sldMkLst>
          <pc:docMk/>
          <pc:sldMk cId="850928421" sldId="280"/>
        </pc:sldMkLst>
        <pc:spChg chg="mod">
          <ac:chgData name="Aistė Župerkaitė" userId="S::aiste.zuperkaite@codeacademylt.onmicrosoft.com::cbda233b-6598-49a0-a7bc-42a7fc6cf429" providerId="AD" clId="Web-{A5DB3ACE-2244-02F8-7531-C6771CDDD82B}" dt="2021-09-21T14:17:54.413" v="1885" actId="20577"/>
          <ac:spMkLst>
            <pc:docMk/>
            <pc:sldMk cId="850928421" sldId="280"/>
            <ac:spMk id="8" creationId="{15D3C811-C858-4A5D-861A-D0CD1D72FD38}"/>
          </ac:spMkLst>
        </pc:spChg>
        <pc:picChg chg="mod">
          <ac:chgData name="Aistė Župerkaitė" userId="S::aiste.zuperkaite@codeacademylt.onmicrosoft.com::cbda233b-6598-49a0-a7bc-42a7fc6cf429" providerId="AD" clId="Web-{A5DB3ACE-2244-02F8-7531-C6771CDDD82B}" dt="2021-09-21T14:13:16.719" v="1463" actId="1076"/>
          <ac:picMkLst>
            <pc:docMk/>
            <pc:sldMk cId="850928421" sldId="280"/>
            <ac:picMk id="7" creationId="{2C927D39-7270-48E8-B195-73F46564F97F}"/>
          </ac:picMkLst>
        </pc:picChg>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9346F485-4E78-C339-63AB-EC171288A99F}"/>
    <pc:docChg chg="modSld">
      <pc:chgData name="Aistė Župerkaitė" userId="S::aiste.zuperkaite@codeacademylt.onmicrosoft.com::cbda233b-6598-49a0-a7bc-42a7fc6cf429" providerId="AD" clId="Web-{9346F485-4E78-C339-63AB-EC171288A99F}" dt="2021-10-04T16:51:55.886" v="9" actId="20577"/>
      <pc:docMkLst>
        <pc:docMk/>
      </pc:docMkLst>
      <pc:sldChg chg="modSp">
        <pc:chgData name="Aistė Župerkaitė" userId="S::aiste.zuperkaite@codeacademylt.onmicrosoft.com::cbda233b-6598-49a0-a7bc-42a7fc6cf429" providerId="AD" clId="Web-{9346F485-4E78-C339-63AB-EC171288A99F}" dt="2021-10-04T16:51:55.886" v="9" actId="20577"/>
        <pc:sldMkLst>
          <pc:docMk/>
          <pc:sldMk cId="2790827289" sldId="282"/>
        </pc:sldMkLst>
        <pc:spChg chg="mod">
          <ac:chgData name="Aistė Župerkaitė" userId="S::aiste.zuperkaite@codeacademylt.onmicrosoft.com::cbda233b-6598-49a0-a7bc-42a7fc6cf429" providerId="AD" clId="Web-{9346F485-4E78-C339-63AB-EC171288A99F}" dt="2021-10-04T16:51:55.886" v="9" actId="20577"/>
          <ac:spMkLst>
            <pc:docMk/>
            <pc:sldMk cId="2790827289" sldId="282"/>
            <ac:spMk id="5" creationId="{C08BF5E3-398B-48DE-8624-BC32E4D67269}"/>
          </ac:spMkLst>
        </pc:spChg>
      </pc:sldChg>
      <pc:sldChg chg="modSp">
        <pc:chgData name="Aistė Župerkaitė" userId="S::aiste.zuperkaite@codeacademylt.onmicrosoft.com::cbda233b-6598-49a0-a7bc-42a7fc6cf429" providerId="AD" clId="Web-{9346F485-4E78-C339-63AB-EC171288A99F}" dt="2021-10-04T16:51:47.089" v="3" actId="20577"/>
        <pc:sldMkLst>
          <pc:docMk/>
          <pc:sldMk cId="58190777" sldId="293"/>
        </pc:sldMkLst>
        <pc:spChg chg="mod">
          <ac:chgData name="Aistė Župerkaitė" userId="S::aiste.zuperkaite@codeacademylt.onmicrosoft.com::cbda233b-6598-49a0-a7bc-42a7fc6cf429" providerId="AD" clId="Web-{9346F485-4E78-C339-63AB-EC171288A99F}" dt="2021-10-04T16:51:47.089" v="3" actId="20577"/>
          <ac:spMkLst>
            <pc:docMk/>
            <pc:sldMk cId="58190777" sldId="293"/>
            <ac:spMk id="5" creationId="{C08BF5E3-398B-48DE-8624-BC32E4D67269}"/>
          </ac:spMkLst>
        </pc:spChg>
      </pc:sldChg>
    </pc:docChg>
  </pc:docChgLst>
  <pc:docChgLst>
    <pc:chgData name="Aistė Župerkaitė" userId="S::aiste.zuperkaite@codeacademylt.onmicrosoft.com::cbda233b-6598-49a0-a7bc-42a7fc6cf429" providerId="AD" clId="Web-{D1D121C2-DF4E-4F92-AC09-688DC99D31B3}"/>
    <pc:docChg chg="addSld delSld modSld">
      <pc:chgData name="Aistė Župerkaitė" userId="S::aiste.zuperkaite@codeacademylt.onmicrosoft.com::cbda233b-6598-49a0-a7bc-42a7fc6cf429" providerId="AD" clId="Web-{D1D121C2-DF4E-4F92-AC09-688DC99D31B3}" dt="2021-09-28T16:13:16.225" v="2276" actId="14100"/>
      <pc:docMkLst>
        <pc:docMk/>
      </pc:docMkLst>
      <pc:sldChg chg="modSp">
        <pc:chgData name="Aistė Župerkaitė" userId="S::aiste.zuperkaite@codeacademylt.onmicrosoft.com::cbda233b-6598-49a0-a7bc-42a7fc6cf429" providerId="AD" clId="Web-{D1D121C2-DF4E-4F92-AC09-688DC99D31B3}" dt="2021-09-28T13:41:26.389" v="15" actId="20577"/>
        <pc:sldMkLst>
          <pc:docMk/>
          <pc:sldMk cId="0" sldId="256"/>
        </pc:sldMkLst>
        <pc:spChg chg="mod">
          <ac:chgData name="Aistė Župerkaitė" userId="S::aiste.zuperkaite@codeacademylt.onmicrosoft.com::cbda233b-6598-49a0-a7bc-42a7fc6cf429" providerId="AD" clId="Web-{D1D121C2-DF4E-4F92-AC09-688DC99D31B3}" dt="2021-09-28T13:41:26.389" v="15"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D1D121C2-DF4E-4F92-AC09-688DC99D31B3}" dt="2021-09-28T13:41:53.906" v="47" actId="20577"/>
        <pc:sldMkLst>
          <pc:docMk/>
          <pc:sldMk cId="0" sldId="257"/>
        </pc:sldMkLst>
        <pc:spChg chg="mod">
          <ac:chgData name="Aistė Župerkaitė" userId="S::aiste.zuperkaite@codeacademylt.onmicrosoft.com::cbda233b-6598-49a0-a7bc-42a7fc6cf429" providerId="AD" clId="Web-{D1D121C2-DF4E-4F92-AC09-688DC99D31B3}" dt="2021-09-28T13:41:38.140" v="31" actId="20577"/>
          <ac:spMkLst>
            <pc:docMk/>
            <pc:sldMk cId="0" sldId="257"/>
            <ac:spMk id="2" creationId="{7FEBA6CE-FB27-466A-8A19-FAAFA1998716}"/>
          </ac:spMkLst>
        </pc:spChg>
        <pc:spChg chg="mod">
          <ac:chgData name="Aistė Župerkaitė" userId="S::aiste.zuperkaite@codeacademylt.onmicrosoft.com::cbda233b-6598-49a0-a7bc-42a7fc6cf429" providerId="AD" clId="Web-{D1D121C2-DF4E-4F92-AC09-688DC99D31B3}" dt="2021-09-28T13:41:53.906" v="47" actId="20577"/>
          <ac:spMkLst>
            <pc:docMk/>
            <pc:sldMk cId="0" sldId="257"/>
            <ac:spMk id="10" creationId="{8F6D5C89-B417-42F0-A078-62C170BA4EE2}"/>
          </ac:spMkLst>
        </pc:spChg>
        <pc:spChg chg="mod">
          <ac:chgData name="Aistė Župerkaitė" userId="S::aiste.zuperkaite@codeacademylt.onmicrosoft.com::cbda233b-6598-49a0-a7bc-42a7fc6cf429" providerId="AD" clId="Web-{D1D121C2-DF4E-4F92-AC09-688DC99D31B3}" dt="2021-09-28T13:41:51.703" v="46"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1D121C2-DF4E-4F92-AC09-688DC99D31B3}" dt="2021-09-28T14:55:29.680" v="1582"/>
        <pc:sldMkLst>
          <pc:docMk/>
          <pc:sldMk cId="850928421" sldId="280"/>
        </pc:sldMkLst>
      </pc:sldChg>
      <pc:sldChg chg="addSp modSp">
        <pc:chgData name="Aistė Župerkaitė" userId="S::aiste.zuperkaite@codeacademylt.onmicrosoft.com::cbda233b-6598-49a0-a7bc-42a7fc6cf429" providerId="AD" clId="Web-{D1D121C2-DF4E-4F92-AC09-688DC99D31B3}" dt="2021-09-28T13:44:26.212" v="118" actId="20577"/>
        <pc:sldMkLst>
          <pc:docMk/>
          <pc:sldMk cId="307984535" sldId="281"/>
        </pc:sldMkLst>
        <pc:spChg chg="mod">
          <ac:chgData name="Aistė Župerkaitė" userId="S::aiste.zuperkaite@codeacademylt.onmicrosoft.com::cbda233b-6598-49a0-a7bc-42a7fc6cf429" providerId="AD" clId="Web-{D1D121C2-DF4E-4F92-AC09-688DC99D31B3}" dt="2021-09-28T13:44:26.212" v="118"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D1D121C2-DF4E-4F92-AC09-688DC99D31B3}" dt="2021-09-28T13:43:22.958" v="56"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D1D121C2-DF4E-4F92-AC09-688DC99D31B3}" dt="2021-09-28T13:42:00.688" v="49" actId="20577"/>
          <ac:spMkLst>
            <pc:docMk/>
            <pc:sldMk cId="307984535" sldId="281"/>
            <ac:spMk id="120" creationId="{00000000-0000-0000-0000-000000000000}"/>
          </ac:spMkLst>
        </pc:spChg>
        <pc:picChg chg="add mod">
          <ac:chgData name="Aistė Župerkaitė" userId="S::aiste.zuperkaite@codeacademylt.onmicrosoft.com::cbda233b-6598-49a0-a7bc-42a7fc6cf429" providerId="AD" clId="Web-{D1D121C2-DF4E-4F92-AC09-688DC99D31B3}" dt="2021-09-28T13:43:45.647" v="73" actId="14100"/>
          <ac:picMkLst>
            <pc:docMk/>
            <pc:sldMk cId="307984535" sldId="281"/>
            <ac:picMk id="2" creationId="{0EEA53E8-6275-40A3-A162-56DEBD629581}"/>
          </ac:picMkLst>
        </pc:picChg>
      </pc:sldChg>
      <pc:sldChg chg="modSp">
        <pc:chgData name="Aistė Župerkaitė" userId="S::aiste.zuperkaite@codeacademylt.onmicrosoft.com::cbda233b-6598-49a0-a7bc-42a7fc6cf429" providerId="AD" clId="Web-{D1D121C2-DF4E-4F92-AC09-688DC99D31B3}" dt="2021-09-28T16:03:04.429" v="1882" actId="20577"/>
        <pc:sldMkLst>
          <pc:docMk/>
          <pc:sldMk cId="2790827289" sldId="282"/>
        </pc:sldMkLst>
        <pc:spChg chg="mod">
          <ac:chgData name="Aistė Župerkaitė" userId="S::aiste.zuperkaite@codeacademylt.onmicrosoft.com::cbda233b-6598-49a0-a7bc-42a7fc6cf429" providerId="AD" clId="Web-{D1D121C2-DF4E-4F92-AC09-688DC99D31B3}" dt="2021-09-28T16:03:04.429" v="1882"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D1D121C2-DF4E-4F92-AC09-688DC99D31B3}" dt="2021-09-28T13:44:36.136" v="124"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D1D121C2-DF4E-4F92-AC09-688DC99D31B3}" dt="2021-09-28T13:44:30.884" v="119"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D1D121C2-DF4E-4F92-AC09-688DC99D31B3}" dt="2021-09-28T14:47:27.628" v="1222" actId="20577"/>
        <pc:sldMkLst>
          <pc:docMk/>
          <pc:sldMk cId="2296349497" sldId="283"/>
        </pc:sldMkLst>
        <pc:spChg chg="mod">
          <ac:chgData name="Aistė Župerkaitė" userId="S::aiste.zuperkaite@codeacademylt.onmicrosoft.com::cbda233b-6598-49a0-a7bc-42a7fc6cf429" providerId="AD" clId="Web-{D1D121C2-DF4E-4F92-AC09-688DC99D31B3}" dt="2021-09-28T14:47:27.628" v="122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D1D121C2-DF4E-4F92-AC09-688DC99D31B3}" dt="2021-09-28T14:05:04.705" v="714"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D1D121C2-DF4E-4F92-AC09-688DC99D31B3}" dt="2021-09-28T14:04:59.674" v="705" actId="20577"/>
          <ac:spMkLst>
            <pc:docMk/>
            <pc:sldMk cId="2296349497" sldId="283"/>
            <ac:spMk id="120" creationId="{00000000-0000-0000-0000-000000000000}"/>
          </ac:spMkLst>
        </pc:spChg>
      </pc:sldChg>
      <pc:sldChg chg="delSp modSp">
        <pc:chgData name="Aistė Župerkaitė" userId="S::aiste.zuperkaite@codeacademylt.onmicrosoft.com::cbda233b-6598-49a0-a7bc-42a7fc6cf429" providerId="AD" clId="Web-{D1D121C2-DF4E-4F92-AC09-688DC99D31B3}" dt="2021-09-28T16:06:58.765" v="1883" actId="20577"/>
        <pc:sldMkLst>
          <pc:docMk/>
          <pc:sldMk cId="1989166463" sldId="286"/>
        </pc:sldMkLst>
        <pc:spChg chg="mod">
          <ac:chgData name="Aistė Župerkaitė" userId="S::aiste.zuperkaite@codeacademylt.onmicrosoft.com::cbda233b-6598-49a0-a7bc-42a7fc6cf429" providerId="AD" clId="Web-{D1D121C2-DF4E-4F92-AC09-688DC99D31B3}" dt="2021-09-28T16:06:58.765" v="1883"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D1D121C2-DF4E-4F92-AC09-688DC99D31B3}" dt="2021-09-28T14:55:55.337" v="1592" actId="20577"/>
          <ac:spMkLst>
            <pc:docMk/>
            <pc:sldMk cId="1989166463" sldId="286"/>
            <ac:spMk id="159" creationId="{00000000-0000-0000-0000-000000000000}"/>
          </ac:spMkLst>
        </pc:spChg>
        <pc:picChg chg="del">
          <ac:chgData name="Aistė Župerkaitė" userId="S::aiste.zuperkaite@codeacademylt.onmicrosoft.com::cbda233b-6598-49a0-a7bc-42a7fc6cf429" providerId="AD" clId="Web-{D1D121C2-DF4E-4F92-AC09-688DC99D31B3}" dt="2021-09-28T14:57:40.291" v="1679"/>
          <ac:picMkLst>
            <pc:docMk/>
            <pc:sldMk cId="1989166463" sldId="286"/>
            <ac:picMk id="4" creationId="{DB0F3EAF-25FF-48B6-9160-5C5B1D0C8877}"/>
          </ac:picMkLst>
        </pc:picChg>
        <pc:picChg chg="del">
          <ac:chgData name="Aistė Župerkaitė" userId="S::aiste.zuperkaite@codeacademylt.onmicrosoft.com::cbda233b-6598-49a0-a7bc-42a7fc6cf429" providerId="AD" clId="Web-{D1D121C2-DF4E-4F92-AC09-688DC99D31B3}" dt="2021-09-28T14:57:39.650" v="1678"/>
          <ac:picMkLst>
            <pc:docMk/>
            <pc:sldMk cId="1989166463" sldId="286"/>
            <ac:picMk id="5" creationId="{43891CD8-CAA6-4189-B5DD-39D83B864D72}"/>
          </ac:picMkLst>
        </pc:picChg>
      </pc:sldChg>
      <pc:sldChg chg="del">
        <pc:chgData name="Aistė Župerkaitė" userId="S::aiste.zuperkaite@codeacademylt.onmicrosoft.com::cbda233b-6598-49a0-a7bc-42a7fc6cf429" providerId="AD" clId="Web-{D1D121C2-DF4E-4F92-AC09-688DC99D31B3}" dt="2021-09-28T14:55:28.243" v="1581"/>
        <pc:sldMkLst>
          <pc:docMk/>
          <pc:sldMk cId="1841527565" sldId="287"/>
        </pc:sldMkLst>
      </pc:sldChg>
      <pc:sldChg chg="del">
        <pc:chgData name="Aistė Župerkaitė" userId="S::aiste.zuperkaite@codeacademylt.onmicrosoft.com::cbda233b-6598-49a0-a7bc-42a7fc6cf429" providerId="AD" clId="Web-{D1D121C2-DF4E-4F92-AC09-688DC99D31B3}" dt="2021-09-28T14:55:30.743" v="1583"/>
        <pc:sldMkLst>
          <pc:docMk/>
          <pc:sldMk cId="4146221619" sldId="288"/>
        </pc:sldMkLst>
      </pc:sldChg>
      <pc:sldChg chg="modSp add replId">
        <pc:chgData name="Aistė Župerkaitė" userId="S::aiste.zuperkaite@codeacademylt.onmicrosoft.com::cbda233b-6598-49a0-a7bc-42a7fc6cf429" providerId="AD" clId="Web-{D1D121C2-DF4E-4F92-AC09-688DC99D31B3}" dt="2021-09-28T14:55:26.664" v="1580" actId="20577"/>
        <pc:sldMkLst>
          <pc:docMk/>
          <pc:sldMk cId="2848036534" sldId="289"/>
        </pc:sldMkLst>
        <pc:spChg chg="mod">
          <ac:chgData name="Aistė Župerkaitė" userId="S::aiste.zuperkaite@codeacademylt.onmicrosoft.com::cbda233b-6598-49a0-a7bc-42a7fc6cf429" providerId="AD" clId="Web-{D1D121C2-DF4E-4F92-AC09-688DC99D31B3}" dt="2021-09-28T14:55:26.664" v="1580" actId="20577"/>
          <ac:spMkLst>
            <pc:docMk/>
            <pc:sldMk cId="2848036534" sldId="289"/>
            <ac:spMk id="5" creationId="{C08BF5E3-398B-48DE-8624-BC32E4D67269}"/>
          </ac:spMkLst>
        </pc:spChg>
      </pc:sldChg>
      <pc:sldChg chg="modSp add replId">
        <pc:chgData name="Aistė Župerkaitė" userId="S::aiste.zuperkaite@codeacademylt.onmicrosoft.com::cbda233b-6598-49a0-a7bc-42a7fc6cf429" providerId="AD" clId="Web-{D1D121C2-DF4E-4F92-AC09-688DC99D31B3}" dt="2021-09-28T16:07:27.954" v="1898" actId="20577"/>
        <pc:sldMkLst>
          <pc:docMk/>
          <pc:sldMk cId="904571309" sldId="290"/>
        </pc:sldMkLst>
        <pc:spChg chg="mod">
          <ac:chgData name="Aistė Župerkaitė" userId="S::aiste.zuperkaite@codeacademylt.onmicrosoft.com::cbda233b-6598-49a0-a7bc-42a7fc6cf429" providerId="AD" clId="Web-{D1D121C2-DF4E-4F92-AC09-688DC99D31B3}" dt="2021-09-28T16:07:27.954" v="1898" actId="20577"/>
          <ac:spMkLst>
            <pc:docMk/>
            <pc:sldMk cId="904571309" sldId="290"/>
            <ac:spMk id="8" creationId="{15D3C811-C858-4A5D-861A-D0CD1D72FD38}"/>
          </ac:spMkLst>
        </pc:spChg>
      </pc:sldChg>
      <pc:sldChg chg="addSp modSp add replId">
        <pc:chgData name="Aistė Župerkaitė" userId="S::aiste.zuperkaite@codeacademylt.onmicrosoft.com::cbda233b-6598-49a0-a7bc-42a7fc6cf429" providerId="AD" clId="Web-{D1D121C2-DF4E-4F92-AC09-688DC99D31B3}" dt="2021-09-28T16:13:16.225" v="2276" actId="14100"/>
        <pc:sldMkLst>
          <pc:docMk/>
          <pc:sldMk cId="2932905272" sldId="291"/>
        </pc:sldMkLst>
        <pc:spChg chg="mod">
          <ac:chgData name="Aistė Župerkaitė" userId="S::aiste.zuperkaite@codeacademylt.onmicrosoft.com::cbda233b-6598-49a0-a7bc-42a7fc6cf429" providerId="AD" clId="Web-{D1D121C2-DF4E-4F92-AC09-688DC99D31B3}" dt="2021-09-28T16:12:19.143" v="2268" actId="20577"/>
          <ac:spMkLst>
            <pc:docMk/>
            <pc:sldMk cId="2932905272" sldId="291"/>
            <ac:spMk id="8" creationId="{15D3C811-C858-4A5D-861A-D0CD1D72FD38}"/>
          </ac:spMkLst>
        </pc:spChg>
        <pc:picChg chg="add mod">
          <ac:chgData name="Aistė Župerkaitė" userId="S::aiste.zuperkaite@codeacademylt.onmicrosoft.com::cbda233b-6598-49a0-a7bc-42a7fc6cf429" providerId="AD" clId="Web-{D1D121C2-DF4E-4F92-AC09-688DC99D31B3}" dt="2021-09-28T16:12:52.223" v="2271" actId="14100"/>
          <ac:picMkLst>
            <pc:docMk/>
            <pc:sldMk cId="2932905272" sldId="291"/>
            <ac:picMk id="2" creationId="{CE5D5E62-C937-4BD9-9CE8-64BCC564EA84}"/>
          </ac:picMkLst>
        </pc:picChg>
        <pc:picChg chg="add mod">
          <ac:chgData name="Aistė Župerkaitė" userId="S::aiste.zuperkaite@codeacademylt.onmicrosoft.com::cbda233b-6598-49a0-a7bc-42a7fc6cf429" providerId="AD" clId="Web-{D1D121C2-DF4E-4F92-AC09-688DC99D31B3}" dt="2021-09-28T16:13:16.225" v="2276" actId="14100"/>
          <ac:picMkLst>
            <pc:docMk/>
            <pc:sldMk cId="2932905272" sldId="291"/>
            <ac:picMk id="3" creationId="{282405A2-C974-44BD-AC26-225BCDB53DD4}"/>
          </ac:picMkLst>
        </pc:picChg>
        <pc:picChg chg="mod">
          <ac:chgData name="Aistė Župerkaitė" userId="S::aiste.zuperkaite@codeacademylt.onmicrosoft.com::cbda233b-6598-49a0-a7bc-42a7fc6cf429" providerId="AD" clId="Web-{D1D121C2-DF4E-4F92-AC09-688DC99D31B3}" dt="2021-09-28T16:09:02.163" v="1924" actId="1076"/>
          <ac:picMkLst>
            <pc:docMk/>
            <pc:sldMk cId="2932905272" sldId="291"/>
            <ac:picMk id="7" creationId="{2C927D39-7270-48E8-B195-73F46564F97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9899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1428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03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313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409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112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1980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421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888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3370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9274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codepen.io/aistonija/pen/mdwYEBz"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hyperlink" Target="https://developer.mozilla.org/en-US/docs/Web/JavaScript/Reference/Global_Objects/Array/Reduc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codepen.io/aistonija/pen/JjJqRb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kPRA0W1kECg"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codepen.io/aistonija/pen/ExXzyy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3273287" y="2618264"/>
            <a:ext cx="7778538" cy="2387601"/>
          </a:xfrm>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a:t>Higher order functions:</a:t>
            </a:r>
            <a:br>
              <a:rPr lang="lt-LT" sz="5200" dirty="0"/>
            </a:br>
            <a:r>
              <a:rPr lang="lt-LT" sz="5200"/>
              <a:t>sort &amp; reduce</a:t>
            </a:r>
            <a:endParaRPr lang="lt-LT" sz="5200" dirty="0"/>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600" b="1"/>
            </a:lvl1pPr>
          </a:lstStyle>
          <a:p>
            <a:r>
              <a:t>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Milk sorting</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nSpc>
                <a:spcPct val="114999"/>
              </a:lnSpc>
              <a:spcBef>
                <a:spcPts val="500"/>
              </a:spcBef>
            </a:pPr>
            <a:r>
              <a:rPr lang="lt-LT" sz="1400"/>
              <a:t>1. Get your starter code copy from </a:t>
            </a:r>
            <a:r>
              <a:rPr lang="lt-LT" sz="1400" dirty="0">
                <a:hlinkClick r:id="rId4"/>
              </a:rPr>
              <a:t>this codepen</a:t>
            </a:r>
            <a:endParaRPr lang="en-US">
              <a:hlinkClick r:id="rId4"/>
            </a:endParaRPr>
          </a:p>
          <a:p>
            <a:pPr>
              <a:lnSpc>
                <a:spcPct val="114999"/>
              </a:lnSpc>
              <a:spcBef>
                <a:spcPts val="500"/>
              </a:spcBef>
            </a:pPr>
            <a:r>
              <a:rPr lang="lt-LT" sz="1400"/>
              <a:t>2. Your goal is to log the sorted array of object on submit event according to selection</a:t>
            </a:r>
            <a:endParaRPr lang="lt-LT" sz="1400" dirty="0"/>
          </a:p>
          <a:p>
            <a:pPr>
              <a:lnSpc>
                <a:spcPct val="114999"/>
              </a:lnSpc>
              <a:spcBef>
                <a:spcPts val="500"/>
              </a:spcBef>
            </a:pPr>
            <a:endParaRPr lang="lt-LT" sz="1400" i="1" dirty="0"/>
          </a:p>
          <a:p>
            <a:pPr>
              <a:lnSpc>
                <a:spcPct val="114999"/>
              </a:lnSpc>
              <a:spcBef>
                <a:spcPts val="500"/>
              </a:spcBef>
            </a:pPr>
            <a:endParaRPr lang="lt-LT" sz="1400" i="1" dirty="0"/>
          </a:p>
          <a:p>
            <a:endParaRPr lang="lt-LT" sz="1400" dirty="0"/>
          </a:p>
          <a:p>
            <a:endParaRPr lang="lt-LT" sz="1400" dirty="0"/>
          </a:p>
        </p:txBody>
      </p:sp>
    </p:spTree>
    <p:extLst>
      <p:ext uri="{BB962C8B-B14F-4D97-AF65-F5344CB8AC3E}">
        <p14:creationId xmlns:p14="http://schemas.microsoft.com/office/powerpoint/2010/main" val="687561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117701"/>
            <a:ext cx="10800900" cy="713581"/>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reduce()</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fontScale="92500"/>
          </a:bodyPr>
          <a:lstStyle/>
          <a:p>
            <a:pPr marL="0" indent="0">
              <a:spcBef>
                <a:spcPts val="500"/>
              </a:spcBef>
            </a:pPr>
            <a:r>
              <a:rPr lang="lt-LT" dirty="0"/>
              <a:t>– </a:t>
            </a:r>
            <a:r>
              <a:rPr lang="lt-LT" b="1" dirty="0"/>
              <a:t>MDN: </a:t>
            </a:r>
            <a:r>
              <a:rPr lang="lt-LT" dirty="0"/>
              <a:t>“</a:t>
            </a:r>
            <a:r>
              <a:rPr lang="lt-LT" dirty="0" err="1"/>
              <a:t>The</a:t>
            </a:r>
            <a:r>
              <a:rPr lang="lt-LT" dirty="0"/>
              <a:t> </a:t>
            </a:r>
            <a:r>
              <a:rPr lang="lt-LT" dirty="0" err="1">
                <a:latin typeface="Verdana"/>
              </a:rPr>
              <a:t>reduce</a:t>
            </a:r>
            <a:r>
              <a:rPr lang="lt-LT" dirty="0">
                <a:latin typeface="Verdana"/>
              </a:rPr>
              <a:t>() </a:t>
            </a:r>
            <a:r>
              <a:rPr lang="lt-LT" dirty="0" err="1"/>
              <a:t>method</a:t>
            </a:r>
            <a:r>
              <a:rPr lang="lt-LT" dirty="0"/>
              <a:t> </a:t>
            </a:r>
            <a:r>
              <a:rPr lang="lt-LT" dirty="0" err="1"/>
              <a:t>applies</a:t>
            </a:r>
            <a:r>
              <a:rPr lang="lt-LT" dirty="0"/>
              <a:t> a </a:t>
            </a:r>
            <a:r>
              <a:rPr lang="lt-LT" dirty="0" err="1"/>
              <a:t>function</a:t>
            </a:r>
            <a:r>
              <a:rPr lang="lt-LT" dirty="0"/>
              <a:t> </a:t>
            </a:r>
            <a:r>
              <a:rPr lang="lt-LT" dirty="0" err="1"/>
              <a:t>against</a:t>
            </a:r>
            <a:r>
              <a:rPr lang="lt-LT" dirty="0"/>
              <a:t> </a:t>
            </a:r>
            <a:r>
              <a:rPr lang="lt-LT" dirty="0" err="1"/>
              <a:t>an</a:t>
            </a:r>
            <a:r>
              <a:rPr lang="lt-LT" dirty="0"/>
              <a:t> </a:t>
            </a:r>
            <a:r>
              <a:rPr lang="lt-LT" dirty="0" err="1"/>
              <a:t>accumulator</a:t>
            </a:r>
            <a:r>
              <a:rPr lang="lt-LT" dirty="0"/>
              <a:t> </a:t>
            </a:r>
            <a:r>
              <a:rPr lang="lt-LT" dirty="0" err="1"/>
              <a:t>and</a:t>
            </a:r>
            <a:r>
              <a:rPr lang="lt-LT" dirty="0"/>
              <a:t> </a:t>
            </a:r>
            <a:r>
              <a:rPr lang="lt-LT" dirty="0" err="1"/>
              <a:t>each</a:t>
            </a:r>
            <a:r>
              <a:rPr lang="lt-LT" dirty="0"/>
              <a:t> </a:t>
            </a:r>
            <a:r>
              <a:rPr lang="lt-LT" dirty="0" err="1"/>
              <a:t>element</a:t>
            </a:r>
            <a:r>
              <a:rPr lang="lt-LT" dirty="0"/>
              <a:t> </a:t>
            </a:r>
            <a:r>
              <a:rPr lang="lt-LT" dirty="0" err="1"/>
              <a:t>in</a:t>
            </a:r>
            <a:r>
              <a:rPr lang="lt-LT" dirty="0"/>
              <a:t> </a:t>
            </a:r>
            <a:r>
              <a:rPr lang="lt-LT" dirty="0" err="1"/>
              <a:t>the</a:t>
            </a:r>
            <a:r>
              <a:rPr lang="lt-LT" dirty="0"/>
              <a:t> </a:t>
            </a:r>
            <a:r>
              <a:rPr lang="lt-LT" dirty="0" err="1"/>
              <a:t>array</a:t>
            </a:r>
            <a:r>
              <a:rPr lang="lt-LT" dirty="0"/>
              <a:t> (</a:t>
            </a:r>
            <a:r>
              <a:rPr lang="lt-LT" dirty="0" err="1"/>
              <a:t>from</a:t>
            </a:r>
            <a:r>
              <a:rPr lang="lt-LT" dirty="0"/>
              <a:t> </a:t>
            </a:r>
            <a:r>
              <a:rPr lang="lt-LT" dirty="0" err="1"/>
              <a:t>left</a:t>
            </a:r>
            <a:r>
              <a:rPr lang="lt-LT" dirty="0"/>
              <a:t> to </a:t>
            </a:r>
            <a:r>
              <a:rPr lang="lt-LT" dirty="0" err="1"/>
              <a:t>right</a:t>
            </a:r>
            <a:r>
              <a:rPr lang="lt-LT" dirty="0"/>
              <a:t>) to </a:t>
            </a:r>
            <a:r>
              <a:rPr lang="lt-LT" dirty="0" err="1"/>
              <a:t>reduce</a:t>
            </a:r>
            <a:r>
              <a:rPr lang="lt-LT" dirty="0"/>
              <a:t> it to a </a:t>
            </a:r>
            <a:r>
              <a:rPr lang="lt-LT" dirty="0" err="1"/>
              <a:t>single</a:t>
            </a:r>
            <a:r>
              <a:rPr lang="lt-LT" dirty="0"/>
              <a:t> </a:t>
            </a:r>
            <a:r>
              <a:rPr lang="lt-LT" dirty="0" err="1"/>
              <a:t>value</a:t>
            </a:r>
            <a:r>
              <a:rPr lang="lt-LT" dirty="0"/>
              <a:t>” </a:t>
            </a:r>
          </a:p>
          <a:p>
            <a:pPr marL="0" indent="0">
              <a:spcBef>
                <a:spcPts val="500"/>
              </a:spcBef>
            </a:pPr>
            <a:endParaRPr lang="lt-LT" dirty="0"/>
          </a:p>
          <a:p>
            <a:pPr marL="0" indent="0">
              <a:spcBef>
                <a:spcPts val="500"/>
              </a:spcBef>
            </a:pPr>
            <a:r>
              <a:rPr lang="lt-LT" dirty="0"/>
              <a:t>- </a:t>
            </a:r>
            <a:r>
              <a:rPr lang="lt-LT" dirty="0" err="1"/>
              <a:t>The</a:t>
            </a:r>
            <a:r>
              <a:rPr lang="lt-LT" dirty="0"/>
              <a:t> </a:t>
            </a:r>
            <a:r>
              <a:rPr lang="lt-LT" dirty="0" err="1">
                <a:latin typeface="Verdana"/>
              </a:rPr>
              <a:t>reduce</a:t>
            </a:r>
            <a:r>
              <a:rPr lang="lt-LT" dirty="0">
                <a:latin typeface="Verdana"/>
              </a:rPr>
              <a:t>()</a:t>
            </a:r>
            <a:r>
              <a:rPr lang="lt-LT" dirty="0"/>
              <a:t> </a:t>
            </a:r>
            <a:r>
              <a:rPr lang="lt-LT" dirty="0" err="1"/>
              <a:t>method</a:t>
            </a:r>
            <a:r>
              <a:rPr lang="lt-LT" dirty="0"/>
              <a:t> </a:t>
            </a:r>
            <a:r>
              <a:rPr lang="lt-LT" dirty="0" err="1"/>
              <a:t>executes</a:t>
            </a:r>
            <a:r>
              <a:rPr lang="lt-LT" dirty="0"/>
              <a:t> a </a:t>
            </a:r>
            <a:r>
              <a:rPr lang="lt-LT" dirty="0" err="1"/>
              <a:t>reducer</a:t>
            </a:r>
            <a:r>
              <a:rPr lang="lt-LT" dirty="0"/>
              <a:t> </a:t>
            </a:r>
            <a:r>
              <a:rPr lang="lt-LT" dirty="0" err="1"/>
              <a:t>function</a:t>
            </a:r>
            <a:r>
              <a:rPr lang="lt-LT" dirty="0"/>
              <a:t> </a:t>
            </a:r>
            <a:r>
              <a:rPr lang="lt-LT" dirty="0" err="1"/>
              <a:t>for</a:t>
            </a:r>
            <a:r>
              <a:rPr lang="lt-LT" dirty="0"/>
              <a:t> </a:t>
            </a:r>
            <a:r>
              <a:rPr lang="lt-LT" dirty="0" err="1"/>
              <a:t>each</a:t>
            </a:r>
            <a:r>
              <a:rPr lang="lt-LT" dirty="0"/>
              <a:t> </a:t>
            </a:r>
            <a:r>
              <a:rPr lang="lt-LT" dirty="0" err="1"/>
              <a:t>value</a:t>
            </a:r>
            <a:r>
              <a:rPr lang="lt-LT" dirty="0"/>
              <a:t> </a:t>
            </a:r>
            <a:r>
              <a:rPr lang="lt-LT" dirty="0" err="1"/>
              <a:t>of</a:t>
            </a:r>
            <a:r>
              <a:rPr lang="lt-LT" dirty="0"/>
              <a:t> </a:t>
            </a:r>
            <a:r>
              <a:rPr lang="lt-LT" dirty="0" err="1"/>
              <a:t>an</a:t>
            </a:r>
            <a:r>
              <a:rPr lang="lt-LT" dirty="0"/>
              <a:t> </a:t>
            </a:r>
            <a:r>
              <a:rPr lang="lt-LT" dirty="0" err="1"/>
              <a:t>array</a:t>
            </a:r>
            <a:r>
              <a:rPr lang="lt-LT" dirty="0"/>
              <a:t>.</a:t>
            </a:r>
          </a:p>
          <a:p>
            <a:pPr marL="0" indent="0">
              <a:spcBef>
                <a:spcPts val="500"/>
              </a:spcBef>
            </a:pPr>
            <a:endParaRPr lang="lt-LT" dirty="0"/>
          </a:p>
          <a:p>
            <a:pPr marL="0" indent="0">
              <a:spcBef>
                <a:spcPts val="500"/>
              </a:spcBef>
            </a:pPr>
            <a:r>
              <a:rPr lang="lt-LT" dirty="0"/>
              <a:t>- </a:t>
            </a:r>
            <a:r>
              <a:rPr lang="lt-LT" dirty="0" err="1"/>
              <a:t>The</a:t>
            </a:r>
            <a:r>
              <a:rPr lang="lt-LT" dirty="0"/>
              <a:t> </a:t>
            </a:r>
            <a:r>
              <a:rPr lang="lt-LT" dirty="0" err="1">
                <a:latin typeface="Verdana"/>
              </a:rPr>
              <a:t>reduce</a:t>
            </a:r>
            <a:r>
              <a:rPr lang="lt-LT" dirty="0">
                <a:latin typeface="Verdana"/>
              </a:rPr>
              <a:t>() </a:t>
            </a:r>
            <a:r>
              <a:rPr lang="lt-LT" dirty="0" err="1"/>
              <a:t>returns</a:t>
            </a:r>
            <a:r>
              <a:rPr lang="lt-LT" dirty="0"/>
              <a:t> a </a:t>
            </a:r>
            <a:r>
              <a:rPr lang="lt-LT" dirty="0" err="1"/>
              <a:t>single</a:t>
            </a:r>
            <a:r>
              <a:rPr lang="lt-LT" dirty="0"/>
              <a:t> </a:t>
            </a:r>
            <a:r>
              <a:rPr lang="lt-LT" dirty="0" err="1"/>
              <a:t>value</a:t>
            </a:r>
            <a:r>
              <a:rPr lang="lt-LT" dirty="0"/>
              <a:t> </a:t>
            </a:r>
            <a:r>
              <a:rPr lang="lt-LT" dirty="0" err="1"/>
              <a:t>which</a:t>
            </a:r>
            <a:r>
              <a:rPr lang="lt-LT" dirty="0"/>
              <a:t> is the function's accumulated result.</a:t>
            </a:r>
          </a:p>
          <a:p>
            <a:pPr marL="0" indent="0">
              <a:spcBef>
                <a:spcPts val="500"/>
              </a:spcBef>
            </a:pPr>
            <a:endParaRPr lang="lt-LT" dirty="0"/>
          </a:p>
          <a:p>
            <a:pPr marL="0" indent="0">
              <a:spcBef>
                <a:spcPts val="500"/>
              </a:spcBef>
            </a:pPr>
            <a:r>
              <a:rPr lang="lt-LT" dirty="0"/>
              <a:t>-</a:t>
            </a:r>
            <a:r>
              <a:rPr lang="lt-LT" dirty="0">
                <a:latin typeface="Verdana"/>
              </a:rPr>
              <a:t> </a:t>
            </a:r>
            <a:r>
              <a:rPr lang="lt-LT" dirty="0" err="1">
                <a:latin typeface="Verdana"/>
              </a:rPr>
              <a:t>reduce</a:t>
            </a:r>
            <a:r>
              <a:rPr lang="lt-LT" dirty="0">
                <a:latin typeface="Verdana"/>
              </a:rPr>
              <a:t>()</a:t>
            </a:r>
            <a:r>
              <a:rPr lang="lt-LT" dirty="0"/>
              <a:t> </a:t>
            </a:r>
            <a:r>
              <a:rPr lang="lt-LT" dirty="0" err="1"/>
              <a:t>does</a:t>
            </a:r>
            <a:r>
              <a:rPr lang="lt-LT" dirty="0"/>
              <a:t> </a:t>
            </a:r>
            <a:r>
              <a:rPr lang="lt-LT" dirty="0" err="1"/>
              <a:t>not</a:t>
            </a:r>
            <a:r>
              <a:rPr lang="lt-LT" dirty="0"/>
              <a:t> </a:t>
            </a:r>
            <a:r>
              <a:rPr lang="lt-LT" dirty="0" err="1"/>
              <a:t>change</a:t>
            </a:r>
            <a:r>
              <a:rPr lang="lt-LT" dirty="0"/>
              <a:t> </a:t>
            </a:r>
            <a:r>
              <a:rPr lang="lt-LT" dirty="0" err="1"/>
              <a:t>the</a:t>
            </a:r>
            <a:r>
              <a:rPr lang="lt-LT" dirty="0"/>
              <a:t> </a:t>
            </a:r>
            <a:r>
              <a:rPr lang="lt-LT" dirty="0" err="1"/>
              <a:t>original</a:t>
            </a:r>
            <a:r>
              <a:rPr lang="lt-LT" dirty="0"/>
              <a:t> </a:t>
            </a:r>
            <a:r>
              <a:rPr lang="lt-LT" dirty="0" err="1"/>
              <a:t>array</a:t>
            </a:r>
            <a:r>
              <a:rPr lang="lt-LT" dirty="0"/>
              <a:t>.</a:t>
            </a:r>
          </a:p>
          <a:p>
            <a:pPr marL="0" indent="0">
              <a:spcBef>
                <a:spcPts val="500"/>
              </a:spcBef>
            </a:pPr>
            <a:endParaRPr lang="en-US" dirty="0"/>
          </a:p>
          <a:p>
            <a:pPr marL="0" indent="0">
              <a:spcBef>
                <a:spcPts val="500"/>
              </a:spcBef>
            </a:pPr>
            <a:r>
              <a:rPr lang="lt-LT" i="1" dirty="0" err="1"/>
              <a:t>const</a:t>
            </a:r>
            <a:r>
              <a:rPr lang="lt-LT" i="1" dirty="0"/>
              <a:t> </a:t>
            </a:r>
            <a:r>
              <a:rPr lang="lt-LT" i="1" dirty="0" err="1"/>
              <a:t>arr</a:t>
            </a:r>
            <a:r>
              <a:rPr lang="lt-LT" i="1" dirty="0"/>
              <a:t> = [1, 2, 3, 4, 5, 6];</a:t>
            </a:r>
            <a:endParaRPr lang="en-US" dirty="0"/>
          </a:p>
          <a:p>
            <a:pPr marL="0" indent="0">
              <a:spcBef>
                <a:spcPts val="500"/>
              </a:spcBef>
            </a:pPr>
            <a:endParaRPr lang="en-US" dirty="0"/>
          </a:p>
          <a:p>
            <a:pPr marL="0" indent="0">
              <a:spcBef>
                <a:spcPts val="500"/>
              </a:spcBef>
            </a:pPr>
            <a:r>
              <a:rPr lang="en-US" b="1" dirty="0" err="1"/>
              <a:t>Sintaksė</a:t>
            </a:r>
            <a:r>
              <a:rPr lang="en-US" b="1" dirty="0"/>
              <a:t>:</a:t>
            </a:r>
          </a:p>
          <a:p>
            <a:pPr marL="0" indent="0">
              <a:spcBef>
                <a:spcPts val="500"/>
              </a:spcBef>
            </a:pPr>
            <a:r>
              <a:rPr lang="lt-LT" i="1" dirty="0" err="1"/>
              <a:t>const</a:t>
            </a:r>
            <a:r>
              <a:rPr lang="lt-LT" i="1" dirty="0"/>
              <a:t> </a:t>
            </a:r>
            <a:r>
              <a:rPr lang="lt-LT" i="1" dirty="0" err="1"/>
              <a:t>sum</a:t>
            </a:r>
            <a:r>
              <a:rPr lang="lt-LT" i="1" dirty="0"/>
              <a:t> = </a:t>
            </a:r>
            <a:r>
              <a:rPr lang="lt-LT" i="1" dirty="0" err="1"/>
              <a:t>arr.reduce</a:t>
            </a:r>
            <a:r>
              <a:rPr lang="lt-LT" i="1" dirty="0"/>
              <a:t>((</a:t>
            </a:r>
            <a:r>
              <a:rPr lang="lt-LT" i="1" dirty="0" err="1"/>
              <a:t>accumulator</a:t>
            </a:r>
            <a:r>
              <a:rPr lang="lt-LT" i="1" dirty="0"/>
              <a:t>, </a:t>
            </a:r>
            <a:r>
              <a:rPr lang="lt-LT" i="1" dirty="0" err="1"/>
              <a:t>currentValue</a:t>
            </a:r>
            <a:r>
              <a:rPr lang="lt-LT" i="1" dirty="0"/>
              <a:t>, </a:t>
            </a:r>
            <a:r>
              <a:rPr lang="lt-LT" i="1" dirty="0" err="1"/>
              <a:t>index</a:t>
            </a:r>
            <a:r>
              <a:rPr lang="lt-LT" i="1" dirty="0"/>
              <a:t>, </a:t>
            </a:r>
            <a:r>
              <a:rPr lang="lt-LT" i="1" dirty="0" err="1"/>
              <a:t>array</a:t>
            </a:r>
            <a:r>
              <a:rPr lang="lt-LT" i="1" dirty="0"/>
              <a:t>) =&gt; {</a:t>
            </a:r>
            <a:endParaRPr lang="en-US" dirty="0"/>
          </a:p>
          <a:p>
            <a:pPr marL="0" indent="0">
              <a:spcBef>
                <a:spcPts val="500"/>
              </a:spcBef>
            </a:pPr>
            <a:endParaRPr lang="lt-LT" i="1" dirty="0"/>
          </a:p>
          <a:p>
            <a:pPr marL="0" indent="0">
              <a:spcBef>
                <a:spcPts val="500"/>
              </a:spcBef>
            </a:pPr>
            <a:r>
              <a:rPr lang="lt-LT" i="1" dirty="0"/>
              <a:t>console.log(`iteration No. ${</a:t>
            </a:r>
            <a:r>
              <a:rPr lang="lt-LT" b="1" i="1" dirty="0" err="1"/>
              <a:t>index</a:t>
            </a:r>
            <a:r>
              <a:rPr lang="lt-LT" i="1" dirty="0"/>
              <a:t>}, </a:t>
            </a:r>
            <a:r>
              <a:rPr lang="lt-LT" i="1" dirty="0" err="1"/>
              <a:t>totalValue</a:t>
            </a:r>
            <a:r>
              <a:rPr lang="lt-LT" i="1" dirty="0"/>
              <a:t>: ${</a:t>
            </a:r>
            <a:r>
              <a:rPr lang="lt-LT" b="1" i="1" dirty="0" err="1"/>
              <a:t>accumulator</a:t>
            </a:r>
            <a:r>
              <a:rPr lang="lt-LT" i="1" dirty="0"/>
              <a:t>}, </a:t>
            </a:r>
            <a:r>
              <a:rPr lang="lt-LT" i="1" dirty="0" err="1"/>
              <a:t>next</a:t>
            </a:r>
            <a:r>
              <a:rPr lang="lt-LT" i="1" dirty="0"/>
              <a:t> </a:t>
            </a:r>
            <a:r>
              <a:rPr lang="lt-LT" i="1" dirty="0" err="1"/>
              <a:t>one</a:t>
            </a:r>
            <a:r>
              <a:rPr lang="lt-LT" i="1" dirty="0"/>
              <a:t>: ${</a:t>
            </a:r>
            <a:r>
              <a:rPr lang="lt-LT" b="1" i="1" dirty="0" err="1"/>
              <a:t>currentValue</a:t>
            </a:r>
            <a:r>
              <a:rPr lang="lt-LT" i="1" dirty="0"/>
              <a:t>} `)</a:t>
            </a:r>
            <a:endParaRPr lang="en-US" dirty="0"/>
          </a:p>
          <a:p>
            <a:pPr marL="0" indent="0">
              <a:spcBef>
                <a:spcPts val="500"/>
              </a:spcBef>
            </a:pPr>
            <a:endParaRPr lang="lt-LT" i="1" dirty="0"/>
          </a:p>
          <a:p>
            <a:pPr marL="0" indent="0">
              <a:spcBef>
                <a:spcPts val="500"/>
              </a:spcBef>
            </a:pPr>
            <a:r>
              <a:rPr lang="lt-LT" i="1" dirty="0" err="1"/>
              <a:t>Return</a:t>
            </a:r>
            <a:r>
              <a:rPr lang="lt-LT" i="1" dirty="0"/>
              <a:t> </a:t>
            </a:r>
            <a:r>
              <a:rPr lang="lt-LT" i="1" dirty="0" err="1"/>
              <a:t>total</a:t>
            </a:r>
            <a:r>
              <a:rPr lang="lt-LT" i="1" dirty="0"/>
              <a:t> + </a:t>
            </a:r>
            <a:r>
              <a:rPr lang="lt-LT" i="1" dirty="0" err="1"/>
              <a:t>value</a:t>
            </a:r>
            <a:r>
              <a:rPr lang="lt-LT" i="1" dirty="0"/>
              <a:t>}, </a:t>
            </a:r>
            <a:r>
              <a:rPr lang="lt-LT" b="1" i="1" dirty="0"/>
              <a:t>0</a:t>
            </a:r>
            <a:r>
              <a:rPr lang="lt-LT" i="1" dirty="0"/>
              <a:t>); &lt; </a:t>
            </a:r>
            <a:r>
              <a:rPr lang="lt-LT" i="1" dirty="0" err="1"/>
              <a:t>second</a:t>
            </a:r>
            <a:r>
              <a:rPr lang="lt-LT" i="1" dirty="0"/>
              <a:t> </a:t>
            </a:r>
            <a:r>
              <a:rPr lang="lt-LT" i="1" dirty="0" err="1"/>
              <a:t>parameter</a:t>
            </a:r>
            <a:r>
              <a:rPr lang="lt-LT" i="1" dirty="0"/>
              <a:t>, </a:t>
            </a:r>
            <a:r>
              <a:rPr lang="lt-LT" i="1" dirty="0" err="1"/>
              <a:t>initial</a:t>
            </a:r>
            <a:r>
              <a:rPr lang="lt-LT" i="1" dirty="0"/>
              <a:t> </a:t>
            </a:r>
            <a:r>
              <a:rPr lang="lt-LT" i="1" dirty="0" err="1"/>
              <a:t>value</a:t>
            </a:r>
            <a:endParaRPr lang="en-US" dirty="0" err="1"/>
          </a:p>
          <a:p>
            <a:pPr marL="0" indent="0">
              <a:spcBef>
                <a:spcPts val="500"/>
              </a:spcBef>
            </a:pPr>
            <a:endParaRPr lang="lt-LT" i="1" dirty="0"/>
          </a:p>
          <a:p>
            <a:pPr marL="0" indent="0">
              <a:spcBef>
                <a:spcPts val="500"/>
              </a:spcBef>
            </a:pPr>
            <a:r>
              <a:rPr lang="lt-LT" i="1" dirty="0"/>
              <a:t>console.log(</a:t>
            </a:r>
            <a:r>
              <a:rPr lang="lt-LT" i="1" dirty="0" err="1"/>
              <a:t>sum</a:t>
            </a:r>
            <a:r>
              <a:rPr lang="lt-LT" i="1" dirty="0"/>
              <a:t>); // 21</a:t>
            </a:r>
            <a:endParaRPr lang="lt-LT" dirty="0"/>
          </a:p>
          <a:p>
            <a:pPr marL="0" indent="0"/>
            <a:endParaRPr lang="lt-LT" dirty="0"/>
          </a:p>
          <a:p>
            <a:pPr marL="0" indent="0"/>
            <a:endParaRPr lang="lt-LT" dirty="0"/>
          </a:p>
          <a:p>
            <a:pPr marL="0" indent="0">
              <a:lnSpc>
                <a:spcPct val="114999"/>
              </a:lnSpc>
              <a:spcBef>
                <a:spcPts val="500"/>
              </a:spcBef>
            </a:pPr>
            <a:endParaRPr lang="lt-LT" dirty="0"/>
          </a:p>
          <a:p>
            <a:pPr marL="0" indent="0">
              <a:lnSpc>
                <a:spcPct val="114999"/>
              </a:lnSpc>
              <a:spcBef>
                <a:spcPts val="500"/>
              </a:spcBef>
            </a:pPr>
            <a:endParaRPr lang="lt-LT" dirty="0"/>
          </a:p>
          <a:p>
            <a:pPr marL="0" indent="0">
              <a:lnSpc>
                <a:spcPct val="114999"/>
              </a:lnSpc>
              <a:spcBef>
                <a:spcPts val="500"/>
              </a:spcBef>
            </a:pPr>
            <a:endParaRPr lang="lt-LT" i="1" dirty="0"/>
          </a:p>
          <a:p>
            <a:pPr marL="0" indent="0">
              <a:lnSpc>
                <a:spcPct val="114999"/>
              </a:lnSpc>
              <a:spcBef>
                <a:spcPts val="500"/>
              </a:spcBef>
            </a:pPr>
            <a:endParaRPr lang="en-US" dirty="0"/>
          </a:p>
          <a:p>
            <a:pPr marL="0" indent="0">
              <a:lnSpc>
                <a:spcPct val="114999"/>
              </a:lnSpc>
              <a:spcBef>
                <a:spcPts val="500"/>
              </a:spcBef>
            </a:pPr>
            <a:endParaRPr lang="lt-LT" i="1"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127885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117701"/>
            <a:ext cx="10800900" cy="713581"/>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reduce()</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pic>
        <p:nvPicPr>
          <p:cNvPr id="2" name="Picture 2" descr="Table&#10;&#10;Description automatically generated">
            <a:extLst>
              <a:ext uri="{FF2B5EF4-FFF2-40B4-BE49-F238E27FC236}">
                <a16:creationId xmlns:a16="http://schemas.microsoft.com/office/drawing/2014/main" id="{5108A074-F0FB-4B91-87C7-60AA683CCC06}"/>
              </a:ext>
            </a:extLst>
          </p:cNvPr>
          <p:cNvPicPr>
            <a:picLocks noChangeAspect="1"/>
          </p:cNvPicPr>
          <p:nvPr/>
        </p:nvPicPr>
        <p:blipFill>
          <a:blip r:embed="rId3"/>
          <a:stretch>
            <a:fillRect/>
          </a:stretch>
        </p:blipFill>
        <p:spPr>
          <a:xfrm>
            <a:off x="478971" y="1986917"/>
            <a:ext cx="7303104" cy="4444451"/>
          </a:xfrm>
          <a:prstGeom prst="rect">
            <a:avLst/>
          </a:prstGeom>
        </p:spPr>
      </p:pic>
      <p:sp>
        <p:nvSpPr>
          <p:cNvPr id="4" name="Text Placeholder 3">
            <a:extLst>
              <a:ext uri="{FF2B5EF4-FFF2-40B4-BE49-F238E27FC236}">
                <a16:creationId xmlns:a16="http://schemas.microsoft.com/office/drawing/2014/main" id="{954B48EA-F4F2-4D59-960D-31145839517A}"/>
              </a:ext>
            </a:extLst>
          </p:cNvPr>
          <p:cNvSpPr>
            <a:spLocks noGrp="1"/>
          </p:cNvSpPr>
          <p:nvPr>
            <p:ph type="body" idx="2"/>
          </p:nvPr>
        </p:nvSpPr>
        <p:spPr>
          <a:xfrm>
            <a:off x="7867787" y="3857277"/>
            <a:ext cx="3843200" cy="713014"/>
          </a:xfrm>
        </p:spPr>
        <p:txBody>
          <a:bodyPr>
            <a:normAutofit/>
          </a:bodyPr>
          <a:lstStyle/>
          <a:p>
            <a:r>
              <a:rPr lang="en-US"/>
              <a:t>Daugiau info - </a:t>
            </a:r>
            <a:r>
              <a:rPr lang="en-US" dirty="0">
                <a:hlinkClick r:id="rId4"/>
              </a:rPr>
              <a:t>MDN</a:t>
            </a:r>
            <a:endParaRPr lang="en-US"/>
          </a:p>
        </p:txBody>
      </p:sp>
    </p:spTree>
    <p:extLst>
      <p:ext uri="{BB962C8B-B14F-4D97-AF65-F5344CB8AC3E}">
        <p14:creationId xmlns:p14="http://schemas.microsoft.com/office/powerpoint/2010/main" val="123559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reduce</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nSpc>
                <a:spcPct val="114999"/>
              </a:lnSpc>
              <a:spcBef>
                <a:spcPts val="500"/>
              </a:spcBef>
            </a:pPr>
            <a:r>
              <a:rPr lang="lt-LT" sz="1400"/>
              <a:t>1. Get your starter code copy from </a:t>
            </a:r>
            <a:r>
              <a:rPr lang="lt-LT" sz="1400" dirty="0">
                <a:hlinkClick r:id="rId4"/>
              </a:rPr>
              <a:t>this codepen</a:t>
            </a:r>
            <a:endParaRPr lang="en-US">
              <a:hlinkClick r:id="rId4"/>
            </a:endParaRPr>
          </a:p>
          <a:p>
            <a:pPr>
              <a:lnSpc>
                <a:spcPct val="114999"/>
              </a:lnSpc>
              <a:spcBef>
                <a:spcPts val="500"/>
              </a:spcBef>
            </a:pPr>
            <a:r>
              <a:rPr lang="lt-LT" sz="1400"/>
              <a:t>2. Your goal is to use reduce and other methods with transactions array</a:t>
            </a:r>
            <a:endParaRPr lang="lt-LT" sz="1400" dirty="0"/>
          </a:p>
          <a:p>
            <a:pPr>
              <a:lnSpc>
                <a:spcPct val="114999"/>
              </a:lnSpc>
              <a:spcBef>
                <a:spcPts val="500"/>
              </a:spcBef>
            </a:pPr>
            <a:endParaRPr lang="lt-LT" sz="1400" dirty="0"/>
          </a:p>
          <a:p>
            <a:pPr>
              <a:lnSpc>
                <a:spcPct val="114999"/>
              </a:lnSpc>
              <a:spcBef>
                <a:spcPts val="500"/>
              </a:spcBef>
            </a:pPr>
            <a:endParaRPr lang="lt-LT" sz="1400" dirty="0"/>
          </a:p>
          <a:p>
            <a:endParaRPr lang="lt-LT" sz="1400" dirty="0"/>
          </a:p>
          <a:p>
            <a:endParaRPr lang="lt-LT" sz="1400" dirty="0"/>
          </a:p>
        </p:txBody>
      </p:sp>
    </p:spTree>
    <p:extLst>
      <p:ext uri="{BB962C8B-B14F-4D97-AF65-F5344CB8AC3E}">
        <p14:creationId xmlns:p14="http://schemas.microsoft.com/office/powerpoint/2010/main" val="363503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4361129"/>
            <a:ext cx="527479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a:t>Kaip rikiuoti elementus masyvuose</a:t>
            </a:r>
          </a:p>
        </p:txBody>
      </p:sp>
      <p:sp>
        <p:nvSpPr>
          <p:cNvPr id="114" name="Google Shape;114;gc8177118b2_0_0"/>
          <p:cNvSpPr/>
          <p:nvPr/>
        </p:nvSpPr>
        <p:spPr>
          <a:xfrm>
            <a:off x="444105" y="5207268"/>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03</a:t>
            </a:r>
            <a:endParaRPr sz="1400" b="0" i="0" u="none" strike="noStrike" cap="none">
              <a:solidFill>
                <a:srgbClr val="000000"/>
              </a:solidFill>
              <a:latin typeface="Arial"/>
              <a:ea typeface="Arial"/>
              <a:cs typeface="Arial"/>
              <a:sym typeface="Arial"/>
            </a:endParaRPr>
          </a:p>
        </p:txBody>
      </p:sp>
      <p:sp>
        <p:nvSpPr>
          <p:cNvPr id="6" name="Google Shape;114;gc8177118b2_0_0">
            <a:extLst>
              <a:ext uri="{FF2B5EF4-FFF2-40B4-BE49-F238E27FC236}">
                <a16:creationId xmlns:a16="http://schemas.microsoft.com/office/drawing/2014/main" id="{6AD77D43-E028-41CD-AC07-EB370F673F66}"/>
              </a:ext>
            </a:extLst>
          </p:cNvPr>
          <p:cNvSpPr/>
          <p:nvPr/>
        </p:nvSpPr>
        <p:spPr>
          <a:xfrm>
            <a:off x="444105" y="4199804"/>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02</a:t>
            </a:r>
            <a:endParaRPr sz="1400" b="0" i="0" u="none" strike="noStrike" cap="none">
              <a:solidFill>
                <a:srgbClr val="000000"/>
              </a:solidFill>
              <a:latin typeface="Arial"/>
              <a:ea typeface="Arial"/>
              <a:cs typeface="Arial"/>
              <a:sym typeface="Arial"/>
            </a:endParaRPr>
          </a:p>
        </p:txBody>
      </p:sp>
      <p:sp>
        <p:nvSpPr>
          <p:cNvPr id="2" name="Google Shape;113;gc8177118b2_0_0">
            <a:extLst>
              <a:ext uri="{FF2B5EF4-FFF2-40B4-BE49-F238E27FC236}">
                <a16:creationId xmlns:a16="http://schemas.microsoft.com/office/drawing/2014/main" id="{7FEBA6CE-FB27-466A-8A19-FAAFA1998716}"/>
              </a:ext>
            </a:extLst>
          </p:cNvPr>
          <p:cNvSpPr txBox="1">
            <a:spLocks/>
          </p:cNvSpPr>
          <p:nvPr/>
        </p:nvSpPr>
        <p:spPr>
          <a:xfrm>
            <a:off x="1350593" y="5365176"/>
            <a:ext cx="7504437" cy="409800"/>
          </a:xfrm>
          <a:prstGeom prst="rect">
            <a:avLst/>
          </a:prstGeom>
          <a:no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pPr>
            <a:r>
              <a:rPr lang="lt-LT" sz="1800"/>
              <a:t>Kaip panaudojus reduce metodą gaunamas vienas atsakymas</a:t>
            </a:r>
          </a:p>
        </p:txBody>
      </p:sp>
      <p:sp>
        <p:nvSpPr>
          <p:cNvPr id="8" name="Google Shape;114;gc8177118b2_0_0">
            <a:extLst>
              <a:ext uri="{FF2B5EF4-FFF2-40B4-BE49-F238E27FC236}">
                <a16:creationId xmlns:a16="http://schemas.microsoft.com/office/drawing/2014/main" id="{FA4C5B21-DF8C-44DE-9A82-7F41141ADA75}"/>
              </a:ext>
            </a:extLst>
          </p:cNvPr>
          <p:cNvSpPr/>
          <p:nvPr/>
        </p:nvSpPr>
        <p:spPr>
          <a:xfrm>
            <a:off x="444104" y="3193409"/>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01</a:t>
            </a:r>
            <a:endParaRPr sz="1400" b="0" i="0" u="none" strike="noStrike" cap="none">
              <a:solidFill>
                <a:srgbClr val="000000"/>
              </a:solidFill>
              <a:latin typeface="Arial"/>
              <a:ea typeface="Arial"/>
              <a:cs typeface="Arial"/>
              <a:sym typeface="Arial"/>
            </a:endParaRPr>
          </a:p>
        </p:txBody>
      </p:sp>
      <p:sp>
        <p:nvSpPr>
          <p:cNvPr id="3" name="Google Shape;113;gc8177118b2_0_0">
            <a:extLst>
              <a:ext uri="{FF2B5EF4-FFF2-40B4-BE49-F238E27FC236}">
                <a16:creationId xmlns:a16="http://schemas.microsoft.com/office/drawing/2014/main" id="{21AA82DA-0DED-4698-807E-A5F144E04A91}"/>
              </a:ext>
            </a:extLst>
          </p:cNvPr>
          <p:cNvSpPr txBox="1">
            <a:spLocks/>
          </p:cNvSpPr>
          <p:nvPr/>
        </p:nvSpPr>
        <p:spPr>
          <a:xfrm>
            <a:off x="1353261" y="3352386"/>
            <a:ext cx="5274790" cy="409800"/>
          </a:xfrm>
          <a:prstGeom prst="rect">
            <a:avLst/>
          </a:prstGeom>
          <a:no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buSzPts val="1100"/>
            </a:pPr>
            <a:r>
              <a:rPr lang="lt-LT" sz="1800"/>
              <a:t>Kaip veikia sort ir reduce metodai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a:t>1. Šis metodas naudojamas išdėstyti / rūšiuoti masyvo (array) elementus didėjančia arba mažėjančia tvarka pagal nurodytus kriterijus.</a:t>
            </a:r>
            <a:endParaRPr lang="lt-LT" dirty="0"/>
          </a:p>
          <a:p>
            <a:pPr marL="0" indent="0">
              <a:lnSpc>
                <a:spcPct val="114999"/>
              </a:lnSpc>
              <a:spcBef>
                <a:spcPts val="0"/>
              </a:spcBef>
            </a:pPr>
            <a:endParaRPr lang="lt-LT" dirty="0"/>
          </a:p>
          <a:p>
            <a:pPr marL="0" indent="0">
              <a:lnSpc>
                <a:spcPct val="114999"/>
              </a:lnSpc>
              <a:spcBef>
                <a:spcPts val="0"/>
              </a:spcBef>
            </a:pPr>
            <a:r>
              <a:rPr lang="lt-LT"/>
              <a:t>Paprastas pavyzdys:</a:t>
            </a:r>
            <a:endParaRPr lang="lt-LT" dirty="0"/>
          </a:p>
          <a:p>
            <a:pPr marL="0" indent="0">
              <a:lnSpc>
                <a:spcPct val="114999"/>
              </a:lnSpc>
              <a:spcBef>
                <a:spcPts val="0"/>
              </a:spcBef>
            </a:pPr>
            <a:endParaRPr lang="lt-LT" dirty="0"/>
          </a:p>
          <a:p>
            <a:pPr marL="0" indent="0">
              <a:lnSpc>
                <a:spcPct val="114999"/>
              </a:lnSpc>
              <a:spcBef>
                <a:spcPts val="0"/>
              </a:spcBef>
            </a:pPr>
            <a:r>
              <a:rPr lang="lt-LT"/>
              <a:t>const names = ['Juozas', 'Jonas', 'Janina', 'Aurimas', 'Bernadeta'];</a:t>
            </a:r>
            <a:endParaRPr lang="lt-LT" dirty="0"/>
          </a:p>
          <a:p>
            <a:pPr marL="0" indent="0">
              <a:lnSpc>
                <a:spcPct val="114999"/>
              </a:lnSpc>
              <a:spcBef>
                <a:spcPts val="0"/>
              </a:spcBef>
            </a:pPr>
            <a:endParaRPr lang="lt-LT" dirty="0"/>
          </a:p>
          <a:p>
            <a:pPr marL="0" indent="0">
              <a:lnSpc>
                <a:spcPct val="114999"/>
              </a:lnSpc>
              <a:spcBef>
                <a:spcPts val="0"/>
              </a:spcBef>
            </a:pPr>
            <a:r>
              <a:rPr lang="lt-LT"/>
              <a:t>names.sort();</a:t>
            </a:r>
          </a:p>
          <a:p>
            <a:pPr marL="0" indent="0">
              <a:lnSpc>
                <a:spcPct val="114999"/>
              </a:lnSpc>
              <a:spcBef>
                <a:spcPts val="0"/>
              </a:spcBef>
            </a:pPr>
            <a:endParaRPr lang="lt-LT" dirty="0"/>
          </a:p>
          <a:p>
            <a:pPr marL="0" indent="0"/>
            <a:r>
              <a:rPr lang="lt-LT"/>
              <a:t>console.log(names) // ['Aurimas', 'Bernadeta', 'Janina', 'Jonas', 'Juozas'];</a:t>
            </a:r>
            <a:endParaRPr lang="lt-LT" dirty="0"/>
          </a:p>
          <a:p>
            <a:pPr marL="0" indent="0"/>
            <a:endParaRPr lang="lt-LT" dirty="0"/>
          </a:p>
          <a:p>
            <a:pPr marL="0" indent="0"/>
            <a:r>
              <a:rPr lang="lt-LT" b="1" i="1"/>
              <a:t>-- sort() metodas keičia originalų masyvą;</a:t>
            </a:r>
          </a:p>
          <a:p>
            <a:pPr marL="0" indent="0"/>
            <a:endParaRPr lang="lt-LT" dirty="0"/>
          </a:p>
          <a:p>
            <a:pPr marL="0" indent="0" algn="r">
              <a:lnSpc>
                <a:spcPct val="150000"/>
              </a:lnSpc>
              <a:spcBef>
                <a:spcPts val="0"/>
              </a:spcBef>
            </a:pPr>
            <a:endParaRPr lang="lt-LT" dirty="0"/>
          </a:p>
          <a:p>
            <a:pPr marL="0" indent="0">
              <a:lnSpc>
                <a:spcPct val="150000"/>
              </a:lnSpc>
              <a:spcBef>
                <a:spcPts val="0"/>
              </a:spcBef>
            </a:pPr>
            <a:endParaRPr lang="lt-LT" b="1"/>
          </a:p>
        </p:txBody>
      </p:sp>
      <p:sp>
        <p:nvSpPr>
          <p:cNvPr id="4" name="Google Shape;119;g7ad0fffb7c_0_0">
            <a:extLst>
              <a:ext uri="{FF2B5EF4-FFF2-40B4-BE49-F238E27FC236}">
                <a16:creationId xmlns:a16="http://schemas.microsoft.com/office/drawing/2014/main" id="{D3C4ED76-47AA-4570-AFF1-48948F235084}"/>
              </a:ext>
            </a:extLst>
          </p:cNvPr>
          <p:cNvSpPr txBox="1">
            <a:spLocks/>
          </p:cNvSpPr>
          <p:nvPr/>
        </p:nvSpPr>
        <p:spPr>
          <a:xfrm>
            <a:off x="425971" y="1054200"/>
            <a:ext cx="10800900" cy="931296"/>
          </a:xfrm>
          <a:prstGeom prst="rect">
            <a:avLst/>
          </a:prstGeom>
          <a:no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91425" tIns="45700" rIns="91425" bIns="45700" anchor="t" anchorCtr="0">
            <a:normAutofit/>
          </a:bodyPr>
          <a:lstStyle>
            <a:lvl1pPr marL="0" marR="0" lvl="0" indent="0" algn="l" defTabSz="914400" rtl="0" eaLnBrk="1" latinLnBrk="0" hangingPunct="1">
              <a:lnSpc>
                <a:spcPct val="90000"/>
              </a:lnSpc>
              <a:spcBef>
                <a:spcPts val="0"/>
              </a:spcBef>
              <a:spcAft>
                <a:spcPts val="0"/>
              </a:spcAft>
              <a:buClr>
                <a:schemeClr val="dk1"/>
              </a:buClr>
              <a:buSzPts val="3000"/>
              <a:buFont typeface="Arial"/>
              <a:buNone/>
              <a:tabLst/>
              <a:defRPr sz="3000" b="1" i="0" u="none" strike="noStrike" cap="none" spc="0" baseline="0">
                <a:solidFill>
                  <a:srgbClr val="000000"/>
                </a:solidFill>
                <a:uFillTx/>
                <a:latin typeface="Arial"/>
                <a:ea typeface="Arial"/>
                <a:cs typeface="Arial"/>
                <a:sym typeface="Arial"/>
              </a:defRPr>
            </a:lvl1pPr>
            <a:lvl2pPr marL="0" marR="0" lvl="1" indent="0" algn="l" defTabSz="914400" rtl="0" eaLnBrk="1" latinLnBrk="0" hangingPunct="1">
              <a:lnSpc>
                <a:spcPct val="100000"/>
              </a:lnSpc>
              <a:spcBef>
                <a:spcPts val="0"/>
              </a:spcBef>
              <a:spcAft>
                <a:spcPts val="0"/>
              </a:spcAft>
              <a:buClrTx/>
              <a:buSzPts val="1400"/>
              <a:buFontTx/>
              <a:buNone/>
              <a:tabLst/>
              <a:defRPr sz="4400" b="1" i="0" u="none" strike="noStrike" cap="none" spc="0" baseline="0">
                <a:solidFill>
                  <a:srgbClr val="000000"/>
                </a:solidFill>
                <a:uFillTx/>
                <a:latin typeface="Arial"/>
                <a:ea typeface="Arial"/>
                <a:cs typeface="Arial"/>
                <a:sym typeface="Arial"/>
              </a:defRPr>
            </a:lvl2pPr>
            <a:lvl3pPr marL="0" marR="0" lvl="2" indent="0" algn="l" defTabSz="914400" rtl="0" eaLnBrk="1" latinLnBrk="0" hangingPunct="1">
              <a:lnSpc>
                <a:spcPct val="100000"/>
              </a:lnSpc>
              <a:spcBef>
                <a:spcPts val="0"/>
              </a:spcBef>
              <a:spcAft>
                <a:spcPts val="0"/>
              </a:spcAft>
              <a:buClrTx/>
              <a:buSzPts val="1400"/>
              <a:buFontTx/>
              <a:buNone/>
              <a:tabLst/>
              <a:defRPr sz="4400" b="1" i="0" u="none" strike="noStrike" cap="none" spc="0" baseline="0">
                <a:solidFill>
                  <a:srgbClr val="000000"/>
                </a:solidFill>
                <a:uFillTx/>
                <a:latin typeface="Arial"/>
                <a:ea typeface="Arial"/>
                <a:cs typeface="Arial"/>
                <a:sym typeface="Arial"/>
              </a:defRPr>
            </a:lvl3pPr>
            <a:lvl4pPr marL="0" marR="0" lvl="3" indent="0" algn="l" defTabSz="914400" rtl="0" eaLnBrk="1" latinLnBrk="0" hangingPunct="1">
              <a:lnSpc>
                <a:spcPct val="100000"/>
              </a:lnSpc>
              <a:spcBef>
                <a:spcPts val="0"/>
              </a:spcBef>
              <a:spcAft>
                <a:spcPts val="0"/>
              </a:spcAft>
              <a:buClrTx/>
              <a:buSzPts val="1400"/>
              <a:buFontTx/>
              <a:buNone/>
              <a:tabLst/>
              <a:defRPr sz="4400" b="1" i="0" u="none" strike="noStrike" cap="none" spc="0" baseline="0">
                <a:solidFill>
                  <a:srgbClr val="000000"/>
                </a:solidFill>
                <a:uFillTx/>
                <a:latin typeface="Arial"/>
                <a:ea typeface="Arial"/>
                <a:cs typeface="Arial"/>
                <a:sym typeface="Arial"/>
              </a:defRPr>
            </a:lvl4pPr>
            <a:lvl5pPr marL="0" marR="0" lvl="4" indent="0" algn="l" defTabSz="914400" rtl="0" eaLnBrk="1" latinLnBrk="0" hangingPunct="1">
              <a:lnSpc>
                <a:spcPct val="100000"/>
              </a:lnSpc>
              <a:spcBef>
                <a:spcPts val="0"/>
              </a:spcBef>
              <a:spcAft>
                <a:spcPts val="0"/>
              </a:spcAft>
              <a:buClrTx/>
              <a:buSzPts val="1400"/>
              <a:buFontTx/>
              <a:buNone/>
              <a:tabLst/>
              <a:defRPr sz="4400" b="1" i="0" u="none" strike="noStrike" cap="none" spc="0" baseline="0">
                <a:solidFill>
                  <a:srgbClr val="000000"/>
                </a:solidFill>
                <a:uFillTx/>
                <a:latin typeface="Arial"/>
                <a:ea typeface="Arial"/>
                <a:cs typeface="Arial"/>
                <a:sym typeface="Arial"/>
              </a:defRPr>
            </a:lvl5pPr>
            <a:lvl6pPr marL="0" marR="0" lvl="5" indent="0" algn="l" defTabSz="914400" rtl="0" eaLnBrk="1" latinLnBrk="0" hangingPunct="1">
              <a:lnSpc>
                <a:spcPct val="100000"/>
              </a:lnSpc>
              <a:spcBef>
                <a:spcPts val="0"/>
              </a:spcBef>
              <a:spcAft>
                <a:spcPts val="0"/>
              </a:spcAft>
              <a:buClrTx/>
              <a:buSzPts val="1400"/>
              <a:buFontTx/>
              <a:buNone/>
              <a:tabLst/>
              <a:defRPr sz="4400" b="1" i="0" u="none" strike="noStrike" cap="none" spc="0" baseline="0">
                <a:solidFill>
                  <a:srgbClr val="000000"/>
                </a:solidFill>
                <a:uFillTx/>
                <a:latin typeface="Arial"/>
                <a:ea typeface="Arial"/>
                <a:cs typeface="Arial"/>
                <a:sym typeface="Arial"/>
              </a:defRPr>
            </a:lvl6pPr>
            <a:lvl7pPr marL="0" marR="0" lvl="6" indent="0" algn="l" defTabSz="914400" rtl="0" eaLnBrk="1" latinLnBrk="0" hangingPunct="1">
              <a:lnSpc>
                <a:spcPct val="100000"/>
              </a:lnSpc>
              <a:spcBef>
                <a:spcPts val="0"/>
              </a:spcBef>
              <a:spcAft>
                <a:spcPts val="0"/>
              </a:spcAft>
              <a:buClrTx/>
              <a:buSzPts val="1400"/>
              <a:buFontTx/>
              <a:buNone/>
              <a:tabLst/>
              <a:defRPr sz="4400" b="1" i="0" u="none" strike="noStrike" cap="none" spc="0" baseline="0">
                <a:solidFill>
                  <a:srgbClr val="000000"/>
                </a:solidFill>
                <a:uFillTx/>
                <a:latin typeface="Arial"/>
                <a:ea typeface="Arial"/>
                <a:cs typeface="Arial"/>
                <a:sym typeface="Arial"/>
              </a:defRPr>
            </a:lvl7pPr>
            <a:lvl8pPr marL="0" marR="0" lvl="7" indent="0" algn="l" defTabSz="914400" rtl="0" eaLnBrk="1" latinLnBrk="0" hangingPunct="1">
              <a:lnSpc>
                <a:spcPct val="100000"/>
              </a:lnSpc>
              <a:spcBef>
                <a:spcPts val="0"/>
              </a:spcBef>
              <a:spcAft>
                <a:spcPts val="0"/>
              </a:spcAft>
              <a:buClrTx/>
              <a:buSzPts val="1400"/>
              <a:buFontTx/>
              <a:buNone/>
              <a:tabLst/>
              <a:defRPr sz="4400" b="1" i="0" u="none" strike="noStrike" cap="none" spc="0" baseline="0">
                <a:solidFill>
                  <a:srgbClr val="000000"/>
                </a:solidFill>
                <a:uFillTx/>
                <a:latin typeface="Arial"/>
                <a:ea typeface="Arial"/>
                <a:cs typeface="Arial"/>
                <a:sym typeface="Arial"/>
              </a:defRPr>
            </a:lvl8pPr>
            <a:lvl9pPr marL="0" marR="0" lvl="8" indent="0" algn="l" defTabSz="914400" rtl="0" eaLnBrk="1" latinLnBrk="0" hangingPunct="1">
              <a:lnSpc>
                <a:spcPct val="100000"/>
              </a:lnSpc>
              <a:spcBef>
                <a:spcPts val="0"/>
              </a:spcBef>
              <a:spcAft>
                <a:spcPts val="0"/>
              </a:spcAft>
              <a:buClrTx/>
              <a:buSzPts val="1400"/>
              <a:buFontTx/>
              <a:buNone/>
              <a:tabLst/>
              <a:defRPr sz="4400" b="1" i="0" u="none" strike="noStrike" cap="none" spc="0" baseline="0">
                <a:solidFill>
                  <a:srgbClr val="000000"/>
                </a:solidFill>
                <a:uFillTx/>
                <a:latin typeface="Arial"/>
                <a:ea typeface="Arial"/>
                <a:cs typeface="Arial"/>
                <a:sym typeface="Arial"/>
              </a:defRPr>
            </a:lvl9pPr>
          </a:lstStyle>
          <a:p>
            <a:pPr>
              <a:lnSpc>
                <a:spcPct val="100000"/>
              </a:lnSpc>
              <a:buSzPts val="1100"/>
            </a:pPr>
            <a:r>
              <a:rPr lang="lt-LT" sz="2850"/>
              <a:t>sort()</a:t>
            </a:r>
            <a:endParaRPr lang="lt-LT" sz="2850" dirty="0"/>
          </a:p>
        </p:txBody>
      </p:sp>
    </p:spTree>
    <p:extLst>
      <p:ext uri="{BB962C8B-B14F-4D97-AF65-F5344CB8AC3E}">
        <p14:creationId xmlns:p14="http://schemas.microsoft.com/office/powerpoint/2010/main" val="279082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sort()</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204269"/>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a:t>-- paprastai sort() metodas paverčia duomenis stringais ir lygina juos pagal alfabetą, kurioje vietoje stovi raidė/simbolis pagal indeksą, todėl su skaičių masyvais </a:t>
            </a:r>
            <a:r>
              <a:rPr lang="lt-LT" dirty="0"/>
              <a:t>paprastas sort veiks kiek kitaip, nei tikimasi. </a:t>
            </a:r>
            <a:endParaRPr lang="en-US" dirty="0"/>
          </a:p>
          <a:p>
            <a:pPr marL="0" indent="0">
              <a:lnSpc>
                <a:spcPct val="114999"/>
              </a:lnSpc>
              <a:spcBef>
                <a:spcPts val="0"/>
              </a:spcBef>
            </a:pPr>
            <a:endParaRPr lang="lt-LT" dirty="0"/>
          </a:p>
          <a:p>
            <a:pPr marL="0" indent="0">
              <a:lnSpc>
                <a:spcPct val="114999"/>
              </a:lnSpc>
              <a:spcBef>
                <a:spcPts val="0"/>
              </a:spcBef>
            </a:pPr>
            <a:r>
              <a:rPr lang="lt-LT"/>
              <a:t>Pavyzdys: </a:t>
            </a:r>
            <a:endParaRPr lang="lt-LT" dirty="0"/>
          </a:p>
          <a:p>
            <a:pPr marL="0" indent="0">
              <a:lnSpc>
                <a:spcPct val="114999"/>
              </a:lnSpc>
              <a:spcBef>
                <a:spcPts val="0"/>
              </a:spcBef>
            </a:pPr>
            <a:endParaRPr lang="lt-LT" dirty="0"/>
          </a:p>
          <a:p>
            <a:pPr marL="0" indent="0">
              <a:lnSpc>
                <a:spcPct val="114999"/>
              </a:lnSpc>
              <a:spcBef>
                <a:spcPts val="0"/>
              </a:spcBef>
            </a:pPr>
            <a:r>
              <a:rPr lang="lt-LT"/>
              <a:t>const numbers = [1, 15, 25, 152, 258, 3];</a:t>
            </a:r>
            <a:endParaRPr lang="lt-LT" dirty="0"/>
          </a:p>
          <a:p>
            <a:pPr marL="0" indent="0">
              <a:lnSpc>
                <a:spcPct val="114999"/>
              </a:lnSpc>
              <a:spcBef>
                <a:spcPts val="0"/>
              </a:spcBef>
            </a:pPr>
            <a:endParaRPr lang="lt-LT" dirty="0"/>
          </a:p>
          <a:p>
            <a:pPr marL="0" indent="0">
              <a:lnSpc>
                <a:spcPct val="114999"/>
              </a:lnSpc>
              <a:spcBef>
                <a:spcPts val="0"/>
              </a:spcBef>
            </a:pPr>
            <a:r>
              <a:rPr lang="lt-LT"/>
              <a:t>numbers.sort();</a:t>
            </a:r>
            <a:endParaRPr lang="lt-LT" dirty="0"/>
          </a:p>
          <a:p>
            <a:pPr marL="0" indent="0">
              <a:lnSpc>
                <a:spcPct val="114999"/>
              </a:lnSpc>
              <a:spcBef>
                <a:spcPts val="0"/>
              </a:spcBef>
            </a:pPr>
            <a:endParaRPr lang="lt-LT" dirty="0"/>
          </a:p>
          <a:p>
            <a:pPr marL="0" indent="0"/>
            <a:r>
              <a:rPr lang="lt-LT"/>
              <a:t>console.log(numbers) // [1, 15, 152, 25, 258, 3];</a:t>
            </a:r>
            <a:endParaRPr lang="lt-LT" dirty="0"/>
          </a:p>
          <a:p>
            <a:pPr marL="0" indent="0"/>
            <a:endParaRPr lang="lt-LT" dirty="0"/>
          </a:p>
          <a:p>
            <a:pPr marL="0" indent="0"/>
            <a:r>
              <a:rPr lang="lt-LT" b="1" i="1"/>
              <a:t>MDN</a:t>
            </a:r>
            <a:r>
              <a:rPr lang="lt-LT" b="1"/>
              <a:t>:</a:t>
            </a:r>
            <a:r>
              <a:rPr lang="lt-LT" dirty="0"/>
              <a:t> </a:t>
            </a:r>
            <a:r>
              <a:rPr lang="lt-LT" i="1"/>
              <a:t>''For example, "banana" comes before "cherry". In a numeric sort, 9 comes before 80, but because numbers are converted to strings, "80" comes before "9" in the Unicode order."</a:t>
            </a:r>
            <a:endParaRPr lang="lt-LT" i="1" dirty="0"/>
          </a:p>
          <a:p>
            <a:pPr marL="0" indent="0"/>
            <a:endParaRPr lang="lt-LT" dirty="0"/>
          </a:p>
          <a:p>
            <a:pPr marL="0" indent="0"/>
            <a:r>
              <a:rPr lang="lt-LT"/>
              <a:t>Tad kyla klausimas, o kaip teisingai išrikiuoti skaičius?</a:t>
            </a:r>
            <a:endParaRPr lang="lt-LT" dirty="0"/>
          </a:p>
          <a:p>
            <a:pPr marL="0" indent="0">
              <a:lnSpc>
                <a:spcPct val="114999"/>
              </a:lnSpc>
              <a:spcBef>
                <a:spcPts val="0"/>
              </a:spcBef>
            </a:pPr>
            <a:endParaRPr lang="lt-LT"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5819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compareFunction (a, b) </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r>
              <a:rPr lang="lt-LT" b="1"/>
              <a:t>- reikalinga callback funkcija, kurioje a ir b parametrai, yra du skaičiai, jie bus lyginami tarpusavyje. </a:t>
            </a:r>
            <a:endParaRPr lang="lt-LT" dirty="0"/>
          </a:p>
          <a:p>
            <a:pPr marL="0" indent="0">
              <a:lnSpc>
                <a:spcPct val="114999"/>
              </a:lnSpc>
              <a:spcBef>
                <a:spcPts val="0"/>
              </a:spcBef>
            </a:pPr>
            <a:endParaRPr lang="lt-LT" b="1" dirty="0"/>
          </a:p>
          <a:p>
            <a:pPr marL="0" indent="0">
              <a:lnSpc>
                <a:spcPct val="114999"/>
              </a:lnSpc>
              <a:spcBef>
                <a:spcPts val="0"/>
              </a:spcBef>
            </a:pPr>
            <a:r>
              <a:rPr lang="lt-LT" b="1"/>
              <a:t>- Palyginimo algoritmai gali būti skirtingi priklausomai nuo naudojamos sistemos, naršyklės ir pan. -  </a:t>
            </a:r>
            <a:r>
              <a:rPr lang="lt-LT" b="1" dirty="0">
                <a:hlinkClick r:id="rId3"/>
              </a:rPr>
              <a:t>kaip veikia sort</a:t>
            </a:r>
            <a:r>
              <a:rPr lang="lt-LT" b="1"/>
              <a:t>;</a:t>
            </a: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r>
              <a:rPr lang="lt-LT" dirty="0">
                <a:latin typeface="Consolas"/>
              </a:rPr>
              <a:t>function compare(a, b) {
</a:t>
            </a:r>
            <a:r>
              <a:rPr lang="lt-LT">
                <a:latin typeface="Consolas"/>
              </a:rPr>
              <a:t>  if (a is less than b by some ordering criterion) {</a:t>
            </a:r>
            <a:r>
              <a:rPr lang="lt-LT" dirty="0">
                <a:latin typeface="Consolas"/>
              </a:rPr>
              <a:t>
</a:t>
            </a:r>
            <a:r>
              <a:rPr lang="lt-LT">
                <a:latin typeface="Consolas"/>
              </a:rPr>
              <a:t>    return -1;</a:t>
            </a:r>
            <a:r>
              <a:rPr lang="lt-LT" dirty="0">
                <a:latin typeface="Consolas"/>
              </a:rPr>
              <a:t>
</a:t>
            </a:r>
            <a:r>
              <a:rPr lang="lt-LT">
                <a:latin typeface="Consolas"/>
              </a:rPr>
              <a:t>  }</a:t>
            </a:r>
          </a:p>
          <a:p>
            <a:pPr marL="0" indent="0">
              <a:lnSpc>
                <a:spcPct val="114999"/>
              </a:lnSpc>
              <a:spcBef>
                <a:spcPts val="0"/>
              </a:spcBef>
            </a:pPr>
            <a:r>
              <a:rPr lang="lt-LT" dirty="0">
                <a:latin typeface="Consolas"/>
              </a:rPr>
              <a:t>
</a:t>
            </a:r>
            <a:r>
              <a:rPr lang="lt-LT">
                <a:latin typeface="Consolas"/>
              </a:rPr>
              <a:t>  if (a is greater than b by the ordering criterion) {</a:t>
            </a:r>
            <a:r>
              <a:rPr lang="lt-LT" dirty="0">
                <a:latin typeface="Consolas"/>
              </a:rPr>
              <a:t>
</a:t>
            </a:r>
            <a:r>
              <a:rPr lang="lt-LT">
                <a:latin typeface="Consolas"/>
              </a:rPr>
              <a:t>    return 1;</a:t>
            </a:r>
            <a:r>
              <a:rPr lang="lt-LT" dirty="0">
                <a:latin typeface="Consolas"/>
              </a:rPr>
              <a:t>
</a:t>
            </a:r>
            <a:r>
              <a:rPr lang="lt-LT">
                <a:latin typeface="Consolas"/>
              </a:rPr>
              <a:t>  }</a:t>
            </a:r>
          </a:p>
          <a:p>
            <a:pPr marL="0" indent="0">
              <a:lnSpc>
                <a:spcPct val="114999"/>
              </a:lnSpc>
              <a:spcBef>
                <a:spcPts val="0"/>
              </a:spcBef>
            </a:pPr>
            <a:r>
              <a:rPr lang="lt-LT" dirty="0">
                <a:latin typeface="Consolas"/>
              </a:rPr>
              <a:t>
</a:t>
            </a:r>
            <a:r>
              <a:rPr lang="lt-LT">
                <a:latin typeface="Consolas"/>
              </a:rPr>
              <a:t>  // a must be equal to b</a:t>
            </a:r>
            <a:r>
              <a:rPr lang="lt-LT" dirty="0">
                <a:latin typeface="Consolas"/>
              </a:rPr>
              <a:t>
</a:t>
            </a:r>
            <a:r>
              <a:rPr lang="lt-LT">
                <a:latin typeface="Consolas"/>
              </a:rPr>
              <a:t>  return 0;</a:t>
            </a:r>
            <a:r>
              <a:rPr lang="lt-LT" dirty="0">
                <a:latin typeface="Consolas"/>
              </a:rPr>
              <a:t>
</a:t>
            </a:r>
            <a:r>
              <a:rPr lang="lt-LT">
                <a:latin typeface="Consolas"/>
              </a:rPr>
              <a:t>}</a:t>
            </a:r>
            <a:r>
              <a:rPr lang="lt-LT" dirty="0">
                <a:latin typeface="Consolas"/>
              </a:rPr>
              <a:t>
</a:t>
            </a:r>
          </a:p>
          <a:p>
            <a:pPr marL="0" indent="0"/>
            <a:endParaRPr lang="lt-LT" dirty="0"/>
          </a:p>
          <a:p>
            <a:pPr marL="0" indent="0">
              <a:lnSpc>
                <a:spcPct val="114999"/>
              </a:lnSpc>
              <a:spcBef>
                <a:spcPts val="0"/>
              </a:spcBef>
            </a:pPr>
            <a:endParaRPr lang="lt-LT" dirty="0">
              <a:latin typeface="Consolas"/>
            </a:endParaRPr>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98312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776010"/>
            <a:ext cx="10800900" cy="731725"/>
          </a:xfrm>
          <a:prstGeom prst="rect">
            <a:avLst/>
          </a:prstGeom>
          <a:noFill/>
          <a:ln>
            <a:noFill/>
          </a:ln>
        </p:spPr>
        <p:txBody>
          <a:bodyPr spcFirstLastPara="1" wrap="square" lIns="91425" tIns="45700" rIns="91425" bIns="45700" anchor="t" anchorCtr="0">
            <a:normAutofit/>
          </a:bodyPr>
          <a:lstStyle/>
          <a:p>
            <a:pPr>
              <a:lnSpc>
                <a:spcPct val="100000"/>
              </a:lnSpc>
            </a:pPr>
            <a:r>
              <a:rPr lang="lt-LT" sz="2850"/>
              <a:t>Sort Ascending &amp; Descending</a:t>
            </a:r>
            <a:endParaRPr lang="en-US"/>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1479962"/>
            <a:ext cx="10859100" cy="5232363"/>
          </a:xfrm>
          <a:prstGeom prst="rect">
            <a:avLst/>
          </a:prstGeom>
          <a:noFill/>
          <a:ln>
            <a:noFill/>
          </a:ln>
        </p:spPr>
        <p:txBody>
          <a:bodyPr spcFirstLastPara="1" wrap="square" lIns="91425" tIns="45700" rIns="91425" bIns="45700" anchor="t" anchorCtr="0">
            <a:normAutofit lnSpcReduction="10000"/>
          </a:bodyPr>
          <a:lstStyle/>
          <a:p>
            <a:pPr marL="285750" indent="-285750">
              <a:buFont typeface="Arial,Sans-Serif"/>
              <a:buChar char="•"/>
            </a:pPr>
            <a:r>
              <a:rPr lang="lt-LT"/>
              <a:t>If </a:t>
            </a:r>
            <a:r>
              <a:rPr lang="lt-LT">
                <a:latin typeface="Consolas"/>
              </a:rPr>
              <a:t>compareFunction(a, b)</a:t>
            </a:r>
            <a:r>
              <a:rPr lang="lt-LT"/>
              <a:t> returns a value &gt; than 0, sort </a:t>
            </a:r>
            <a:r>
              <a:rPr lang="lt-LT">
                <a:latin typeface="Consolas"/>
              </a:rPr>
              <a:t>b</a:t>
            </a:r>
            <a:r>
              <a:rPr lang="lt-LT"/>
              <a:t> before </a:t>
            </a:r>
            <a:r>
              <a:rPr lang="lt-LT">
                <a:latin typeface="Consolas"/>
              </a:rPr>
              <a:t>a</a:t>
            </a:r>
            <a:r>
              <a:rPr lang="lt-LT"/>
              <a:t>.</a:t>
            </a:r>
            <a:endParaRPr lang="en-US"/>
          </a:p>
          <a:p>
            <a:pPr marL="285750" indent="-285750">
              <a:buFont typeface="Arial,Sans-Serif"/>
              <a:buChar char="•"/>
            </a:pPr>
            <a:r>
              <a:rPr lang="lt-LT"/>
              <a:t>If </a:t>
            </a:r>
            <a:r>
              <a:rPr lang="lt-LT">
                <a:latin typeface="Consolas"/>
              </a:rPr>
              <a:t>compareFunction(a, b)</a:t>
            </a:r>
            <a:r>
              <a:rPr lang="lt-LT"/>
              <a:t> returns a value &lt; than 0, sort </a:t>
            </a:r>
            <a:r>
              <a:rPr lang="lt-LT">
                <a:latin typeface="Consolas"/>
              </a:rPr>
              <a:t>a</a:t>
            </a:r>
            <a:r>
              <a:rPr lang="lt-LT"/>
              <a:t> before </a:t>
            </a:r>
            <a:r>
              <a:rPr lang="lt-LT">
                <a:latin typeface="Consolas"/>
              </a:rPr>
              <a:t>b</a:t>
            </a:r>
            <a:r>
              <a:rPr lang="lt-LT"/>
              <a:t>.</a:t>
            </a:r>
            <a:endParaRPr lang="en-US"/>
          </a:p>
          <a:p>
            <a:pPr marL="285750" indent="-285750">
              <a:buFont typeface="Arial,Sans-Serif"/>
              <a:buChar char="•"/>
            </a:pPr>
            <a:r>
              <a:rPr lang="lt-LT"/>
              <a:t>If </a:t>
            </a:r>
            <a:r>
              <a:rPr lang="lt-LT">
                <a:latin typeface="Consolas"/>
              </a:rPr>
              <a:t>compareFunction(a, b)</a:t>
            </a:r>
            <a:r>
              <a:rPr lang="lt-LT"/>
              <a:t> returns 0, </a:t>
            </a:r>
            <a:r>
              <a:rPr lang="lt-LT">
                <a:latin typeface="Consolas"/>
              </a:rPr>
              <a:t>a</a:t>
            </a:r>
            <a:r>
              <a:rPr lang="lt-LT"/>
              <a:t> and </a:t>
            </a:r>
            <a:r>
              <a:rPr lang="lt-LT">
                <a:latin typeface="Consolas"/>
              </a:rPr>
              <a:t>b</a:t>
            </a:r>
            <a:r>
              <a:rPr lang="lt-LT"/>
              <a:t> are considered equal. </a:t>
            </a:r>
          </a:p>
          <a:p>
            <a:pPr marL="0" indent="0"/>
            <a:endParaRPr lang="lt-LT" dirty="0"/>
          </a:p>
          <a:p>
            <a:pPr marL="0" indent="0"/>
            <a:r>
              <a:rPr lang="lt-LT"/>
              <a:t>Pvz.: const notSorted = [5, 2, 15, 14, -2, 5];</a:t>
            </a:r>
            <a:endParaRPr lang="en-US"/>
          </a:p>
          <a:p>
            <a:pPr marL="0" indent="0"/>
            <a:r>
              <a:rPr lang="lt-LT" b="1"/>
              <a:t>notSorted.sort((a, b) =&gt; a - b))</a:t>
            </a:r>
            <a:r>
              <a:rPr lang="lt-LT"/>
              <a:t> // rikiuosime nuo mažiausio iki didžiausio</a:t>
            </a:r>
            <a:endParaRPr lang="en-US"/>
          </a:p>
          <a:p>
            <a:pPr marL="0" indent="0"/>
            <a:endParaRPr lang="lt-LT" dirty="0"/>
          </a:p>
          <a:p>
            <a:pPr marL="0" indent="0"/>
            <a:r>
              <a:rPr lang="lt-LT" b="1"/>
              <a:t>Tikriname 5 ir 2. 5 = a, 2 = b</a:t>
            </a:r>
            <a:endParaRPr lang="lt-LT" b="1" dirty="0"/>
          </a:p>
          <a:p>
            <a:pPr marL="0" indent="0"/>
            <a:r>
              <a:rPr lang="lt-LT"/>
              <a:t>5 – 2 = 3, skaičius teigiamas, todėl pagal prieš tai nurodytą logiką, mums reikia pakeisti vietas, ir 2 atsistoja prieš 5. // [</a:t>
            </a:r>
            <a:r>
              <a:rPr lang="lt-LT" b="1"/>
              <a:t>2, 5</a:t>
            </a:r>
            <a:r>
              <a:rPr lang="lt-LT"/>
              <a:t>, 15, 14, -2, 5]</a:t>
            </a:r>
            <a:endParaRPr lang="lt-LT" dirty="0"/>
          </a:p>
          <a:p>
            <a:pPr marL="0" indent="0"/>
            <a:r>
              <a:rPr lang="lt-LT" b="1"/>
              <a:t>Tikriname 5 ir 15. </a:t>
            </a:r>
            <a:endParaRPr lang="lt-LT" b="1" dirty="0"/>
          </a:p>
          <a:p>
            <a:pPr marL="0" indent="0"/>
            <a:r>
              <a:rPr lang="lt-LT"/>
              <a:t>5 – 15 = -10, skaičius neigiamas, todėl pagal nurodytą logiką 5 ir 15 </a:t>
            </a:r>
            <a:r>
              <a:rPr lang="lt-LT" b="1"/>
              <a:t>kol kas </a:t>
            </a:r>
            <a:r>
              <a:rPr lang="lt-LT"/>
              <a:t>lieka savo vietoje. // [2, </a:t>
            </a:r>
            <a:r>
              <a:rPr lang="lt-LT" b="1"/>
              <a:t>5, 15</a:t>
            </a:r>
            <a:r>
              <a:rPr lang="lt-LT"/>
              <a:t>, 14, -2, 5]</a:t>
            </a:r>
            <a:endParaRPr lang="lt-LT" dirty="0"/>
          </a:p>
          <a:p>
            <a:pPr marL="0" indent="0"/>
            <a:r>
              <a:rPr lang="lt-LT" b="1"/>
              <a:t>Tikriname 15 ir 14.</a:t>
            </a:r>
            <a:endParaRPr lang="lt-LT" dirty="0"/>
          </a:p>
          <a:p>
            <a:pPr marL="0" indent="0"/>
            <a:r>
              <a:rPr lang="lt-LT"/>
              <a:t>15 – 14 = 1, skaičius teigiamas, todėl pagal prieš tai nurodytą logiką, mums reikia pakeisti vietas. // [2, 5,</a:t>
            </a:r>
            <a:r>
              <a:rPr lang="lt-LT" b="1"/>
              <a:t> 14, 15,</a:t>
            </a:r>
            <a:r>
              <a:rPr lang="lt-LT" dirty="0"/>
              <a:t> -2, 5]</a:t>
            </a:r>
          </a:p>
          <a:p>
            <a:pPr marL="0" indent="0"/>
            <a:endParaRPr lang="lt-LT" b="1" dirty="0"/>
          </a:p>
          <a:p>
            <a:pPr marL="0" indent="0"/>
            <a:r>
              <a:rPr lang="lt-LT"/>
              <a:t>Pvz.: const notSorted = [5, 2, 15, 14, -2, 5];</a:t>
            </a:r>
            <a:endParaRPr lang="en-US"/>
          </a:p>
          <a:p>
            <a:pPr marL="0" indent="0"/>
            <a:r>
              <a:rPr lang="lt-LT" b="1"/>
              <a:t>notSorted.sort((a, b) =&gt; b - a)) </a:t>
            </a:r>
            <a:r>
              <a:rPr lang="lt-LT"/>
              <a:t>// rikiuosime nuo didžiausio iki mažiausio </a:t>
            </a:r>
          </a:p>
          <a:p>
            <a:pPr marL="0" indent="0"/>
            <a:endParaRPr lang="lt-LT" dirty="0"/>
          </a:p>
          <a:p>
            <a:pPr marL="0" indent="0" algn="r">
              <a:lnSpc>
                <a:spcPct val="150000"/>
              </a:lnSpc>
              <a:spcBef>
                <a:spcPts val="0"/>
              </a:spcBef>
            </a:pPr>
            <a:endParaRPr lang="lt-LT" dirty="0"/>
          </a:p>
          <a:p>
            <a:pPr marL="0" indent="0">
              <a:lnSpc>
                <a:spcPct val="150000"/>
              </a:lnSpc>
              <a:spcBef>
                <a:spcPts val="0"/>
              </a:spcBef>
            </a:pPr>
            <a:endParaRPr lang="lt-LT" b="1" dirty="0"/>
          </a:p>
        </p:txBody>
      </p:sp>
    </p:spTree>
    <p:extLst>
      <p:ext uri="{BB962C8B-B14F-4D97-AF65-F5344CB8AC3E}">
        <p14:creationId xmlns:p14="http://schemas.microsoft.com/office/powerpoint/2010/main" val="364090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800200"/>
            <a:ext cx="10800900" cy="689392"/>
          </a:xfrm>
          <a:prstGeom prst="rect">
            <a:avLst/>
          </a:prstGeom>
          <a:noFill/>
          <a:ln>
            <a:noFill/>
          </a:ln>
        </p:spPr>
        <p:txBody>
          <a:bodyPr spcFirstLastPara="1" wrap="square" lIns="91425" tIns="45700" rIns="91425" bIns="45700" anchor="t" anchorCtr="0">
            <a:normAutofit/>
          </a:bodyPr>
          <a:lstStyle/>
          <a:p>
            <a:pPr>
              <a:lnSpc>
                <a:spcPct val="100000"/>
              </a:lnSpc>
            </a:pPr>
            <a:r>
              <a:rPr lang="lt-LT" sz="2850"/>
              <a:t>Objektų rikiavimas masyvuose</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1511130"/>
            <a:ext cx="10859100" cy="5201195"/>
          </a:xfrm>
          <a:prstGeom prst="rect">
            <a:avLst/>
          </a:prstGeom>
          <a:noFill/>
          <a:ln>
            <a:noFill/>
          </a:ln>
        </p:spPr>
        <p:txBody>
          <a:bodyPr spcFirstLastPara="1" wrap="square" lIns="91425" tIns="45700" rIns="91425" bIns="45700" anchor="t" anchorCtr="0">
            <a:normAutofit/>
          </a:bodyPr>
          <a:lstStyle/>
          <a:p>
            <a:pPr marL="0" indent="0"/>
            <a:r>
              <a:rPr lang="lt-LT"/>
              <a:t>- Galima rikiuoti ne tik tiesioginius skaičius ar stringus masyve, bet ir objektus pagal kažkokius kriterijus, savybes, kaip ir įprastai, pasiimdami savybę iš objekto per tašką, pvz.:</a:t>
            </a:r>
            <a:endParaRPr lang="lt-LT" dirty="0"/>
          </a:p>
          <a:p>
            <a:pPr marL="0" indent="0"/>
            <a:endParaRPr lang="lt-LT" dirty="0"/>
          </a:p>
          <a:p>
            <a:pPr marL="0" indent="0"/>
            <a:r>
              <a:rPr lang="lt-LT"/>
              <a:t>Const planets = [</a:t>
            </a:r>
          </a:p>
          <a:p>
            <a:pPr marL="0" indent="0"/>
            <a:r>
              <a:rPr lang="lt-LT"/>
              <a:t>{ name: "Jupiter", size: 69911 },</a:t>
            </a:r>
          </a:p>
          <a:p>
            <a:pPr marL="0" indent="0"/>
            <a:r>
              <a:rPr lang="lt-LT"/>
              <a:t>{ name: "Venus", size: 6051.8 }</a:t>
            </a:r>
          </a:p>
          <a:p>
            <a:pPr marL="0" indent="0"/>
            <a:r>
              <a:rPr lang="lt-LT"/>
              <a:t>{ name: "Mars", size: 3389.5 }</a:t>
            </a:r>
            <a:endParaRPr lang="lt-LT" dirty="0"/>
          </a:p>
          <a:p>
            <a:pPr marL="0" indent="0"/>
            <a:r>
              <a:rPr lang="lt-LT"/>
              <a:t>]</a:t>
            </a:r>
            <a:endParaRPr lang="lt-LT" dirty="0"/>
          </a:p>
          <a:p>
            <a:pPr marL="0" indent="0"/>
            <a:endParaRPr lang="lt-LT" dirty="0"/>
          </a:p>
          <a:p>
            <a:pPr marL="0" indent="0"/>
            <a:r>
              <a:rPr lang="lt-LT"/>
              <a:t>Norint palyginti objektus, turėtume nurodyti pagal ką lyginsime, taigi pagal kokius kriterijus galime palyginti šiuos objektus?</a:t>
            </a:r>
            <a:endParaRPr lang="lt-LT" dirty="0"/>
          </a:p>
          <a:p>
            <a:pPr marL="0" indent="0"/>
            <a:endParaRPr lang="lt-LT" dirty="0"/>
          </a:p>
          <a:p>
            <a:pPr marL="0" indent="0"/>
            <a:r>
              <a:rPr lang="lt-LT" b="1"/>
              <a:t>Atsako studentai</a:t>
            </a:r>
            <a:endParaRPr lang="lt-LT"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174319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848581"/>
            <a:ext cx="10800900" cy="1136915"/>
          </a:xfrm>
          <a:prstGeom prst="rect">
            <a:avLst/>
          </a:prstGeom>
          <a:noFill/>
          <a:ln>
            <a:noFill/>
          </a:ln>
        </p:spPr>
        <p:txBody>
          <a:bodyPr spcFirstLastPara="1" wrap="square" lIns="91425" tIns="45700" rIns="91425" bIns="45700" anchor="t" anchorCtr="0">
            <a:normAutofit/>
          </a:bodyPr>
          <a:lstStyle/>
          <a:p>
            <a:pPr>
              <a:lnSpc>
                <a:spcPct val="100000"/>
              </a:lnSpc>
            </a:pPr>
            <a:r>
              <a:rPr lang="lt-LT" sz="2850"/>
              <a:t>Objektų rikiavimas masyvuose</a:t>
            </a:r>
            <a:endParaRPr lang="en-US"/>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1715819"/>
            <a:ext cx="10859100" cy="4996506"/>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a:t>Pagal objekto savybes:</a:t>
            </a:r>
            <a:endParaRPr lang="en-US"/>
          </a:p>
          <a:p>
            <a:pPr marL="0" indent="0">
              <a:lnSpc>
                <a:spcPct val="150000"/>
              </a:lnSpc>
              <a:spcBef>
                <a:spcPts val="0"/>
              </a:spcBef>
            </a:pPr>
            <a:r>
              <a:rPr lang="lt-LT"/>
              <a:t>- pavadinimą (name) - A-Z // Z-A;</a:t>
            </a:r>
          </a:p>
          <a:p>
            <a:pPr marL="0" indent="0">
              <a:lnSpc>
                <a:spcPct val="150000"/>
              </a:lnSpc>
              <a:spcBef>
                <a:spcPts val="0"/>
              </a:spcBef>
            </a:pPr>
            <a:r>
              <a:rPr lang="lt-LT"/>
              <a:t>- dydį (size) - mažiausias didžiausias ir atvirkščiai;</a:t>
            </a:r>
          </a:p>
          <a:p>
            <a:pPr marL="0" indent="0">
              <a:lnSpc>
                <a:spcPct val="150000"/>
              </a:lnSpc>
              <a:spcBef>
                <a:spcPts val="0"/>
              </a:spcBef>
            </a:pPr>
            <a:endParaRPr lang="lt-LT" dirty="0"/>
          </a:p>
          <a:p>
            <a:pPr marL="0" indent="0">
              <a:lnSpc>
                <a:spcPct val="150000"/>
              </a:lnSpc>
              <a:spcBef>
                <a:spcPts val="0"/>
              </a:spcBef>
            </a:pPr>
            <a:r>
              <a:rPr lang="lt-LT"/>
              <a:t>Pagal įvairius kriterijus, kuriuos patys susikuriame, pvz. pavadinimo ilgį, </a:t>
            </a:r>
            <a:endParaRPr lang="lt-LT" dirty="0"/>
          </a:p>
          <a:p>
            <a:pPr marL="0" indent="0">
              <a:lnSpc>
                <a:spcPct val="150000"/>
              </a:lnSpc>
              <a:spcBef>
                <a:spcPts val="0"/>
              </a:spcBef>
            </a:pPr>
            <a:endParaRPr lang="lt-LT" dirty="0"/>
          </a:p>
          <a:p>
            <a:pPr marL="0" indent="0">
              <a:lnSpc>
                <a:spcPct val="150000"/>
              </a:lnSpc>
              <a:spcBef>
                <a:spcPts val="0"/>
              </a:spcBef>
            </a:pPr>
            <a:r>
              <a:rPr lang="lt-LT"/>
              <a:t>planets.sort((</a:t>
            </a:r>
            <a:r>
              <a:rPr lang="lt-LT" i="1"/>
              <a:t>a</a:t>
            </a:r>
            <a:r>
              <a:rPr lang="lt-LT"/>
              <a:t>, </a:t>
            </a:r>
            <a:r>
              <a:rPr lang="lt-LT" i="1"/>
              <a:t>b</a:t>
            </a:r>
            <a:r>
              <a:rPr lang="lt-LT"/>
              <a:t>) =&gt; </a:t>
            </a:r>
            <a:r>
              <a:rPr lang="lt-LT" i="1"/>
              <a:t>a</a:t>
            </a:r>
            <a:r>
              <a:rPr lang="lt-LT"/>
              <a:t>.name.length - </a:t>
            </a:r>
            <a:r>
              <a:rPr lang="lt-LT" i="1"/>
              <a:t>b</a:t>
            </a:r>
            <a:r>
              <a:rPr lang="lt-LT"/>
              <a:t>.name.length);</a:t>
            </a:r>
            <a:endParaRPr lang="lt-LT" dirty="0"/>
          </a:p>
          <a:p>
            <a:pPr marL="0" indent="0">
              <a:lnSpc>
                <a:spcPct val="150000"/>
              </a:lnSpc>
              <a:spcBef>
                <a:spcPts val="0"/>
              </a:spcBef>
            </a:pPr>
            <a:endParaRPr lang="lt-LT" dirty="0"/>
          </a:p>
          <a:p>
            <a:pPr marL="0" indent="0">
              <a:lnSpc>
                <a:spcPct val="150000"/>
              </a:lnSpc>
              <a:spcBef>
                <a:spcPts val="0"/>
              </a:spcBef>
            </a:pPr>
            <a:endParaRPr lang="lt-LT" dirty="0"/>
          </a:p>
        </p:txBody>
      </p:sp>
    </p:spTree>
    <p:extLst>
      <p:ext uri="{BB962C8B-B14F-4D97-AF65-F5344CB8AC3E}">
        <p14:creationId xmlns:p14="http://schemas.microsoft.com/office/powerpoint/2010/main" val="347129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sort planets</a:t>
            </a:r>
            <a:endParaRPr lang="lt-LT" sz="1400" dirty="0"/>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Get your starter code copy from </a:t>
            </a:r>
            <a:r>
              <a:rPr lang="lt-LT" sz="1400" dirty="0">
                <a:hlinkClick r:id="rId4"/>
              </a:rPr>
              <a:t>this codepen</a:t>
            </a:r>
          </a:p>
          <a:p>
            <a:endParaRPr lang="lt-LT" sz="1400" dirty="0"/>
          </a:p>
          <a:p>
            <a:r>
              <a:rPr lang="lt-LT" sz="1400"/>
              <a:t>2 . You'll find few tasks to practice with objects in array and array methods</a:t>
            </a:r>
            <a:endParaRPr lang="lt-LT" sz="1400" dirty="0"/>
          </a:p>
          <a:p>
            <a:endParaRPr lang="lt-LT" sz="1400" dirty="0"/>
          </a:p>
          <a:p>
            <a:endParaRPr lang="lt-LT" sz="1400" dirty="0"/>
          </a:p>
        </p:txBody>
      </p:sp>
    </p:spTree>
    <p:extLst>
      <p:ext uri="{BB962C8B-B14F-4D97-AF65-F5344CB8AC3E}">
        <p14:creationId xmlns:p14="http://schemas.microsoft.com/office/powerpoint/2010/main" val="9045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52E4A45DAF8D469CF4216EE84BA997" ma:contentTypeVersion="10" ma:contentTypeDescription="Create a new document." ma:contentTypeScope="" ma:versionID="51bcc94ac5a8838f4ca9208bb123e22f">
  <xsd:schema xmlns:xsd="http://www.w3.org/2001/XMLSchema" xmlns:xs="http://www.w3.org/2001/XMLSchema" xmlns:p="http://schemas.microsoft.com/office/2006/metadata/properties" xmlns:ns2="dcfe1c70-76c6-4fe1-bdab-7c9988a485ba" xmlns:ns3="59cdaf9e-5593-4d54-a1c1-981be0aca4c5" targetNamespace="http://schemas.microsoft.com/office/2006/metadata/properties" ma:root="true" ma:fieldsID="b5fc456cbb88fe1edde88c1992deb991" ns2:_="" ns3:_="">
    <xsd:import namespace="dcfe1c70-76c6-4fe1-bdab-7c9988a485ba"/>
    <xsd:import namespace="59cdaf9e-5593-4d54-a1c1-981be0aca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e1c70-76c6-4fe1-bdab-7c9988a485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cdaf9e-5593-4d54-a1c1-981be0aca4c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C5E385C-5113-4BFB-8906-9A87485FB6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e1c70-76c6-4fe1-bdab-7c9988a485ba"/>
    <ds:schemaRef ds:uri="59cdaf9e-5593-4d54-a1c1-981be0aca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60E331-78A6-4783-917A-FC08CB08BB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14</Slides>
  <Notes>13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Naujas šablonas</vt:lpstr>
      <vt:lpstr>Higher order functions: sort &amp; reduce</vt:lpstr>
      <vt:lpstr>Šiandien išmoksite</vt:lpstr>
      <vt:lpstr>PowerPoint Presentation</vt:lpstr>
      <vt:lpstr>sort()</vt:lpstr>
      <vt:lpstr>compareFunction (a, b) </vt:lpstr>
      <vt:lpstr>Sort Ascending &amp; Descending</vt:lpstr>
      <vt:lpstr>Objektų rikiavimas masyvuose</vt:lpstr>
      <vt:lpstr>Objektų rikiavimas masyvuose</vt:lpstr>
      <vt:lpstr>PowerPoint Presentation</vt:lpstr>
      <vt:lpstr>PowerPoint Presentation</vt:lpstr>
      <vt:lpstr>reduce()</vt:lpstr>
      <vt:lpstr>reduce()</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901</cp:revision>
  <dcterms:created xsi:type="dcterms:W3CDTF">2020-08-12T19:08:34Z</dcterms:created>
  <dcterms:modified xsi:type="dcterms:W3CDTF">2021-10-05T14:57:06Z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0x010100A052E4A45DAF8D469CF4216EE84BA997</vt:lpwstr>
  </property>
</Properties>
</file>