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27"/>
  </p:notesMasterIdLst>
  <p:sldIdLst>
    <p:sldId id="256" r:id="rId5"/>
    <p:sldId id="257" r:id="rId6"/>
    <p:sldId id="322" r:id="rId7"/>
    <p:sldId id="282" r:id="rId8"/>
    <p:sldId id="293" r:id="rId9"/>
    <p:sldId id="294" r:id="rId10"/>
    <p:sldId id="324" r:id="rId11"/>
    <p:sldId id="290" r:id="rId12"/>
    <p:sldId id="323" r:id="rId13"/>
    <p:sldId id="325" r:id="rId14"/>
    <p:sldId id="327" r:id="rId15"/>
    <p:sldId id="329" r:id="rId16"/>
    <p:sldId id="330" r:id="rId17"/>
    <p:sldId id="331" r:id="rId18"/>
    <p:sldId id="333" r:id="rId19"/>
    <p:sldId id="332" r:id="rId20"/>
    <p:sldId id="334" r:id="rId21"/>
    <p:sldId id="335" r:id="rId22"/>
    <p:sldId id="336" r:id="rId23"/>
    <p:sldId id="338" r:id="rId24"/>
    <p:sldId id="337" r:id="rId25"/>
    <p:sldId id="273"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1"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71404-3347-2988-9B9F-677B532801BB}" v="2380" dt="2021-09-30T12:20:27.463"/>
    <p1510:client id="{1BDF686C-8275-EE30-AFB4-4800568479FE}" v="939" dt="2021-09-29T12:02:12.690"/>
    <p1510:client id="{2A9DC580-6B92-4DE6-B229-DD994C624128}" v="729" dt="2021-10-05T12:50:43.835"/>
    <p1510:client id="{4A44148F-A84E-4D06-E38A-F2D06C199CFC}" v="1317" dt="2021-10-06T20:10:04.404"/>
    <p1510:client id="{4AA8EB1A-490B-E0AA-811C-0647749436A0}" v="8643" dt="2021-09-13T11:54:47.628"/>
    <p1510:client id="{57DA0328-030F-4F43-9CEE-310244305B0F}" v="2391" dt="2021-10-03T16:07:57.259"/>
    <p1510:client id="{6B508220-8ADE-492D-BF27-9FA5AEF2483E}" v="1697" dt="2021-09-12T17:09:25.844"/>
    <p1510:client id="{73BDEE53-3A66-80A5-5876-100FD9715AFA}" v="3265" dt="2021-09-22T13:44:12.277"/>
    <p1510:client id="{80B72DC2-2A04-81A1-99DD-493373B8A8A5}" v="163" dt="2021-10-05T13:55:06.038"/>
    <p1510:client id="{8DEB05D3-6CCA-73C9-F088-F837CBA0F7CC}" v="916" dt="2021-09-22T17:33:51.149"/>
    <p1510:client id="{99182203-6606-0F89-9C6A-D7E97EA226B0}" v="149" dt="2021-10-07T16:54:54.068"/>
    <p1510:client id="{A5DB3ACE-2244-02F8-7531-C6771CDDD82B}" v="1951" dt="2021-09-21T14:17:54.413"/>
    <p1510:client id="{A8D8485B-5A8B-36EA-0998-F047E2F90D13}" v="90" dt="2021-10-04T13:09:01.213"/>
    <p1510:client id="{A9DABAE6-1B18-C0A6-7BBE-E4D9934DB571}" v="484" dt="2021-10-06T17:59:14.422"/>
    <p1510:client id="{BBAD383A-275C-61E6-408E-74A932F866D1}" v="1941" dt="2021-09-27T13:54:37.665"/>
    <p1510:client id="{C063A201-1944-9EBB-6AE4-4C7E791EA31D}" v="6" dt="2021-09-30T16:33:54.598"/>
    <p1510:client id="{D1D121C2-DF4E-4F92-AC09-688DC99D31B3}" v="2297" dt="2021-09-28T16:13:16.225"/>
    <p1510:client id="{DB58A7FF-90CD-FD99-5FF9-BC88C0262606}" v="84" dt="2021-09-13T12:12:23.987"/>
    <p1510:client id="{DD693FB9-10DF-4D0D-B0CB-8AC282FE7BC2}" v="24" dt="2021-09-20T12:12:00.212"/>
    <p1510:client id="{DEE40425-AC29-4982-A3B3-8C4C5F95C3EE}" v="41" dt="2021-09-28T17:02:52.238"/>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41"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73BDEE53-3A66-80A5-5876-100FD9715AFA}"/>
    <pc:docChg chg="addSld delSld modSld sldOrd">
      <pc:chgData name="Aistė Župerkaitė" userId="S::aiste.zuperkaite@codeacademylt.onmicrosoft.com::cbda233b-6598-49a0-a7bc-42a7fc6cf429" providerId="AD" clId="Web-{73BDEE53-3A66-80A5-5876-100FD9715AFA}" dt="2021-09-22T13:44:12.277" v="2379" actId="1076"/>
      <pc:docMkLst>
        <pc:docMk/>
      </pc:docMkLst>
      <pc:sldChg chg="modSp">
        <pc:chgData name="Aistė Župerkaitė" userId="S::aiste.zuperkaite@codeacademylt.onmicrosoft.com::cbda233b-6598-49a0-a7bc-42a7fc6cf429" providerId="AD" clId="Web-{73BDEE53-3A66-80A5-5876-100FD9715AFA}" dt="2021-09-22T09:49:26.669" v="0" actId="20577"/>
        <pc:sldMkLst>
          <pc:docMk/>
          <pc:sldMk cId="0" sldId="256"/>
        </pc:sldMkLst>
        <pc:spChg chg="mod">
          <ac:chgData name="Aistė Župerkaitė" userId="S::aiste.zuperkaite@codeacademylt.onmicrosoft.com::cbda233b-6598-49a0-a7bc-42a7fc6cf429" providerId="AD" clId="Web-{73BDEE53-3A66-80A5-5876-100FD9715AFA}" dt="2021-09-22T09:49:26.669" v="0"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73BDEE53-3A66-80A5-5876-100FD9715AFA}" dt="2021-09-22T12:58:45.323" v="1777" actId="20577"/>
        <pc:sldMkLst>
          <pc:docMk/>
          <pc:sldMk cId="0" sldId="257"/>
        </pc:sldMkLst>
        <pc:spChg chg="add del mod">
          <ac:chgData name="Aistė Župerkaitė" userId="S::aiste.zuperkaite@codeacademylt.onmicrosoft.com::cbda233b-6598-49a0-a7bc-42a7fc6cf429" providerId="AD" clId="Web-{73BDEE53-3A66-80A5-5876-100FD9715AFA}" dt="2021-09-22T12:58:40.651" v="1775"/>
          <ac:spMkLst>
            <pc:docMk/>
            <pc:sldMk cId="0" sldId="257"/>
            <ac:spMk id="2" creationId="{53869429-24C4-46D6-9996-EBF23B12AE98}"/>
          </ac:spMkLst>
        </pc:spChg>
        <pc:spChg chg="add del mod">
          <ac:chgData name="Aistė Župerkaitė" userId="S::aiste.zuperkaite@codeacademylt.onmicrosoft.com::cbda233b-6598-49a0-a7bc-42a7fc6cf429" providerId="AD" clId="Web-{73BDEE53-3A66-80A5-5876-100FD9715AFA}" dt="2021-09-22T12:58:39.338" v="1774"/>
          <ac:spMkLst>
            <pc:docMk/>
            <pc:sldMk cId="0" sldId="257"/>
            <ac:spMk id="6" creationId="{03D4A18A-73E0-4FD3-94E6-810C503B4C50}"/>
          </ac:spMkLst>
        </pc:spChg>
        <pc:spChg chg="mod">
          <ac:chgData name="Aistė Župerkaitė" userId="S::aiste.zuperkaite@codeacademylt.onmicrosoft.com::cbda233b-6598-49a0-a7bc-42a7fc6cf429" providerId="AD" clId="Web-{73BDEE53-3A66-80A5-5876-100FD9715AFA}" dt="2021-09-22T12:58:45.323" v="1777" actId="20577"/>
          <ac:spMkLst>
            <pc:docMk/>
            <pc:sldMk cId="0" sldId="257"/>
            <ac:spMk id="113" creationId="{00000000-0000-0000-0000-000000000000}"/>
          </ac:spMkLst>
        </pc:spChg>
      </pc:sldChg>
      <pc:sldChg chg="modSp ord">
        <pc:chgData name="Aistė Župerkaitė" userId="S::aiste.zuperkaite@codeacademylt.onmicrosoft.com::cbda233b-6598-49a0-a7bc-42a7fc6cf429" providerId="AD" clId="Web-{73BDEE53-3A66-80A5-5876-100FD9715AFA}" dt="2021-09-22T13:42:28.322" v="2377"/>
        <pc:sldMkLst>
          <pc:docMk/>
          <pc:sldMk cId="1654244626" sldId="275"/>
        </pc:sldMkLst>
        <pc:spChg chg="mod">
          <ac:chgData name="Aistė Župerkaitė" userId="S::aiste.zuperkaite@codeacademylt.onmicrosoft.com::cbda233b-6598-49a0-a7bc-42a7fc6cf429" providerId="AD" clId="Web-{73BDEE53-3A66-80A5-5876-100FD9715AFA}" dt="2021-09-22T12:17:19.675" v="1632"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73BDEE53-3A66-80A5-5876-100FD9715AFA}" dt="2021-09-22T13:41:52.712" v="2370"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73BDEE53-3A66-80A5-5876-100FD9715AFA}" dt="2021-09-22T12:01:03.955" v="1270" actId="20577"/>
          <ac:spMkLst>
            <pc:docMk/>
            <pc:sldMk cId="1654244626" sldId="275"/>
            <ac:spMk id="159" creationId="{00000000-0000-0000-0000-000000000000}"/>
          </ac:spMkLst>
        </pc:spChg>
      </pc:sldChg>
      <pc:sldChg chg="delSp modSp ord">
        <pc:chgData name="Aistė Župerkaitė" userId="S::aiste.zuperkaite@codeacademylt.onmicrosoft.com::cbda233b-6598-49a0-a7bc-42a7fc6cf429" providerId="AD" clId="Web-{73BDEE53-3A66-80A5-5876-100FD9715AFA}" dt="2021-09-22T12:59:14.262" v="1782" actId="14100"/>
        <pc:sldMkLst>
          <pc:docMk/>
          <pc:sldMk cId="3719674618" sldId="276"/>
        </pc:sldMkLst>
        <pc:spChg chg="mod">
          <ac:chgData name="Aistė Župerkaitė" userId="S::aiste.zuperkaite@codeacademylt.onmicrosoft.com::cbda233b-6598-49a0-a7bc-42a7fc6cf429" providerId="AD" clId="Web-{73BDEE53-3A66-80A5-5876-100FD9715AFA}" dt="2021-09-22T12:59:14.262" v="1782" actId="14100"/>
          <ac:spMkLst>
            <pc:docMk/>
            <pc:sldMk cId="3719674618" sldId="276"/>
            <ac:spMk id="8" creationId="{15D3C811-C858-4A5D-861A-D0CD1D72FD38}"/>
          </ac:spMkLst>
        </pc:spChg>
        <pc:spChg chg="mod">
          <ac:chgData name="Aistė Župerkaitė" userId="S::aiste.zuperkaite@codeacademylt.onmicrosoft.com::cbda233b-6598-49a0-a7bc-42a7fc6cf429" providerId="AD" clId="Web-{73BDEE53-3A66-80A5-5876-100FD9715AFA}" dt="2021-09-22T12:56:05.156" v="1717" actId="20577"/>
          <ac:spMkLst>
            <pc:docMk/>
            <pc:sldMk cId="3719674618" sldId="276"/>
            <ac:spMk id="10" creationId="{E8F76835-AF5C-4552-92A3-7B5B597392F6}"/>
          </ac:spMkLst>
        </pc:spChg>
        <pc:spChg chg="del mod">
          <ac:chgData name="Aistė Župerkaitė" userId="S::aiste.zuperkaite@codeacademylt.onmicrosoft.com::cbda233b-6598-49a0-a7bc-42a7fc6cf429" providerId="AD" clId="Web-{73BDEE53-3A66-80A5-5876-100FD9715AFA}" dt="2021-09-22T12:56:24.548" v="1722"/>
          <ac:spMkLst>
            <pc:docMk/>
            <pc:sldMk cId="3719674618" sldId="276"/>
            <ac:spMk id="159" creationId="{00000000-0000-0000-0000-000000000000}"/>
          </ac:spMkLst>
        </pc:spChg>
      </pc:sldChg>
      <pc:sldChg chg="modSp ord">
        <pc:chgData name="Aistė Župerkaitė" userId="S::aiste.zuperkaite@codeacademylt.onmicrosoft.com::cbda233b-6598-49a0-a7bc-42a7fc6cf429" providerId="AD" clId="Web-{73BDEE53-3A66-80A5-5876-100FD9715AFA}" dt="2021-09-22T13:41:49.058" v="2368" actId="20577"/>
        <pc:sldMkLst>
          <pc:docMk/>
          <pc:sldMk cId="2712451946" sldId="277"/>
        </pc:sldMkLst>
        <pc:spChg chg="mod">
          <ac:chgData name="Aistė Župerkaitė" userId="S::aiste.zuperkaite@codeacademylt.onmicrosoft.com::cbda233b-6598-49a0-a7bc-42a7fc6cf429" providerId="AD" clId="Web-{73BDEE53-3A66-80A5-5876-100FD9715AFA}" dt="2021-09-22T12:02:01.521" v="1343" actId="20577"/>
          <ac:spMkLst>
            <pc:docMk/>
            <pc:sldMk cId="2712451946" sldId="277"/>
            <ac:spMk id="8" creationId="{15D3C811-C858-4A5D-861A-D0CD1D72FD38}"/>
          </ac:spMkLst>
        </pc:spChg>
        <pc:spChg chg="mod">
          <ac:chgData name="Aistė Župerkaitė" userId="S::aiste.zuperkaite@codeacademylt.onmicrosoft.com::cbda233b-6598-49a0-a7bc-42a7fc6cf429" providerId="AD" clId="Web-{73BDEE53-3A66-80A5-5876-100FD9715AFA}" dt="2021-09-22T13:41:49.058" v="2368" actId="20577"/>
          <ac:spMkLst>
            <pc:docMk/>
            <pc:sldMk cId="2712451946" sldId="277"/>
            <ac:spMk id="10" creationId="{E8F76835-AF5C-4552-92A3-7B5B597392F6}"/>
          </ac:spMkLst>
        </pc:spChg>
        <pc:spChg chg="mod">
          <ac:chgData name="Aistė Župerkaitė" userId="S::aiste.zuperkaite@codeacademylt.onmicrosoft.com::cbda233b-6598-49a0-a7bc-42a7fc6cf429" providerId="AD" clId="Web-{73BDEE53-3A66-80A5-5876-100FD9715AFA}" dt="2021-09-22T11:53:52.364" v="1026" actId="20577"/>
          <ac:spMkLst>
            <pc:docMk/>
            <pc:sldMk cId="2712451946" sldId="277"/>
            <ac:spMk id="159" creationId="{00000000-0000-0000-0000-000000000000}"/>
          </ac:spMkLst>
        </pc:spChg>
      </pc:sldChg>
      <pc:sldChg chg="modSp">
        <pc:chgData name="Aistė Župerkaitė" userId="S::aiste.zuperkaite@codeacademylt.onmicrosoft.com::cbda233b-6598-49a0-a7bc-42a7fc6cf429" providerId="AD" clId="Web-{73BDEE53-3A66-80A5-5876-100FD9715AFA}" dt="2021-09-22T13:41:56.071" v="2371" actId="20577"/>
        <pc:sldMkLst>
          <pc:docMk/>
          <pc:sldMk cId="3233935285" sldId="278"/>
        </pc:sldMkLst>
        <pc:spChg chg="mod">
          <ac:chgData name="Aistė Župerkaitė" userId="S::aiste.zuperkaite@codeacademylt.onmicrosoft.com::cbda233b-6598-49a0-a7bc-42a7fc6cf429" providerId="AD" clId="Web-{73BDEE53-3A66-80A5-5876-100FD9715AFA}" dt="2021-09-22T12:36:23.829" v="1673" actId="20577"/>
          <ac:spMkLst>
            <pc:docMk/>
            <pc:sldMk cId="3233935285" sldId="278"/>
            <ac:spMk id="8" creationId="{15D3C811-C858-4A5D-861A-D0CD1D72FD38}"/>
          </ac:spMkLst>
        </pc:spChg>
        <pc:spChg chg="mod">
          <ac:chgData name="Aistė Župerkaitė" userId="S::aiste.zuperkaite@codeacademylt.onmicrosoft.com::cbda233b-6598-49a0-a7bc-42a7fc6cf429" providerId="AD" clId="Web-{73BDEE53-3A66-80A5-5876-100FD9715AFA}" dt="2021-09-22T13:41:56.071" v="2371" actId="20577"/>
          <ac:spMkLst>
            <pc:docMk/>
            <pc:sldMk cId="3233935285" sldId="278"/>
            <ac:spMk id="10" creationId="{E8F76835-AF5C-4552-92A3-7B5B597392F6}"/>
          </ac:spMkLst>
        </pc:spChg>
        <pc:spChg chg="mod">
          <ac:chgData name="Aistė Župerkaitė" userId="S::aiste.zuperkaite@codeacademylt.onmicrosoft.com::cbda233b-6598-49a0-a7bc-42a7fc6cf429" providerId="AD" clId="Web-{73BDEE53-3A66-80A5-5876-100FD9715AFA}" dt="2021-09-22T12:36:03.187" v="1653" actId="20577"/>
          <ac:spMkLst>
            <pc:docMk/>
            <pc:sldMk cId="3233935285" sldId="278"/>
            <ac:spMk id="159" creationId="{00000000-0000-0000-0000-000000000000}"/>
          </ac:spMkLst>
        </pc:spChg>
      </pc:sldChg>
      <pc:sldChg chg="del">
        <pc:chgData name="Aistė Župerkaitė" userId="S::aiste.zuperkaite@codeacademylt.onmicrosoft.com::cbda233b-6598-49a0-a7bc-42a7fc6cf429" providerId="AD" clId="Web-{73BDEE53-3A66-80A5-5876-100FD9715AFA}" dt="2021-09-22T12:17:42.208" v="1641"/>
        <pc:sldMkLst>
          <pc:docMk/>
          <pc:sldMk cId="3785158848" sldId="279"/>
        </pc:sldMkLst>
      </pc:sldChg>
      <pc:sldChg chg="modSp">
        <pc:chgData name="Aistė Župerkaitė" userId="S::aiste.zuperkaite@codeacademylt.onmicrosoft.com::cbda233b-6598-49a0-a7bc-42a7fc6cf429" providerId="AD" clId="Web-{73BDEE53-3A66-80A5-5876-100FD9715AFA}" dt="2021-09-22T13:41:59.556" v="2373" actId="20577"/>
        <pc:sldMkLst>
          <pc:docMk/>
          <pc:sldMk cId="850928421" sldId="280"/>
        </pc:sldMkLst>
        <pc:spChg chg="mod">
          <ac:chgData name="Aistė Župerkaitė" userId="S::aiste.zuperkaite@codeacademylt.onmicrosoft.com::cbda233b-6598-49a0-a7bc-42a7fc6cf429" providerId="AD" clId="Web-{73BDEE53-3A66-80A5-5876-100FD9715AFA}" dt="2021-09-22T12:38:33.056" v="1686"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73BDEE53-3A66-80A5-5876-100FD9715AFA}" dt="2021-09-22T13:41:59.556" v="2373" actId="20577"/>
          <ac:spMkLst>
            <pc:docMk/>
            <pc:sldMk cId="850928421" sldId="280"/>
            <ac:spMk id="10" creationId="{E8F76835-AF5C-4552-92A3-7B5B597392F6}"/>
          </ac:spMkLst>
        </pc:spChg>
        <pc:spChg chg="mod">
          <ac:chgData name="Aistė Župerkaitė" userId="S::aiste.zuperkaite@codeacademylt.onmicrosoft.com::cbda233b-6598-49a0-a7bc-42a7fc6cf429" providerId="AD" clId="Web-{73BDEE53-3A66-80A5-5876-100FD9715AFA}" dt="2021-09-22T12:38:05.070" v="1676" actId="20577"/>
          <ac:spMkLst>
            <pc:docMk/>
            <pc:sldMk cId="850928421" sldId="280"/>
            <ac:spMk id="159" creationId="{00000000-0000-0000-0000-000000000000}"/>
          </ac:spMkLst>
        </pc:spChg>
      </pc:sldChg>
      <pc:sldChg chg="delSp modSp add">
        <pc:chgData name="Aistė Župerkaitė" userId="S::aiste.zuperkaite@codeacademylt.onmicrosoft.com::cbda233b-6598-49a0-a7bc-42a7fc6cf429" providerId="AD" clId="Web-{73BDEE53-3A66-80A5-5876-100FD9715AFA}" dt="2021-09-22T11:44:06.184" v="653" actId="20577"/>
        <pc:sldMkLst>
          <pc:docMk/>
          <pc:sldMk cId="307984535" sldId="281"/>
        </pc:sldMkLst>
        <pc:spChg chg="mod">
          <ac:chgData name="Aistė Župerkaitė" userId="S::aiste.zuperkaite@codeacademylt.onmicrosoft.com::cbda233b-6598-49a0-a7bc-42a7fc6cf429" providerId="AD" clId="Web-{73BDEE53-3A66-80A5-5876-100FD9715AFA}" dt="2021-09-22T11:44:06.184" v="653"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73BDEE53-3A66-80A5-5876-100FD9715AFA}" dt="2021-09-22T11:22:48.459" v="48"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73BDEE53-3A66-80A5-5876-100FD9715AFA}" dt="2021-09-22T11:22:43.053" v="42"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73BDEE53-3A66-80A5-5876-100FD9715AFA}" dt="2021-09-22T11:22:59.382" v="49"/>
          <ac:picMkLst>
            <pc:docMk/>
            <pc:sldMk cId="307984535" sldId="281"/>
            <ac:picMk id="7" creationId="{251309F4-DCCD-4FA5-B21A-D00071C491BF}"/>
          </ac:picMkLst>
        </pc:picChg>
      </pc:sldChg>
      <pc:sldChg chg="addSp delSp modSp new del mod modClrScheme chgLayout">
        <pc:chgData name="Aistė Župerkaitė" userId="S::aiste.zuperkaite@codeacademylt.onmicrosoft.com::cbda233b-6598-49a0-a7bc-42a7fc6cf429" providerId="AD" clId="Web-{73BDEE53-3A66-80A5-5876-100FD9715AFA}" dt="2021-09-22T11:22:14.082" v="40"/>
        <pc:sldMkLst>
          <pc:docMk/>
          <pc:sldMk cId="4259498669" sldId="281"/>
        </pc:sldMkLst>
        <pc:spChg chg="mod ord">
          <ac:chgData name="Aistė Župerkaitė" userId="S::aiste.zuperkaite@codeacademylt.onmicrosoft.com::cbda233b-6598-49a0-a7bc-42a7fc6cf429" providerId="AD" clId="Web-{73BDEE53-3A66-80A5-5876-100FD9715AFA}" dt="2021-09-22T11:22:12.910" v="39"/>
          <ac:spMkLst>
            <pc:docMk/>
            <pc:sldMk cId="4259498669" sldId="281"/>
            <ac:spMk id="2" creationId="{B0EA47E0-705A-4594-AAFA-BE2F4EE8B9D4}"/>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3" creationId="{AE08CDCB-464F-4769-8AB3-728CE71EDF3D}"/>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4" creationId="{E55E56FC-1DDB-439C-97DC-D8732867090F}"/>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5" creationId="{60AE49F9-5E7D-40F5-82D0-5763B75F9E83}"/>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6" creationId="{84D323B3-0442-4276-996D-E1CC92F8669B}"/>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7" creationId="{39311178-D1A8-4BAF-9B1B-C0C7BE13CF35}"/>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8" creationId="{1CF178BC-7C1D-4563-AD6E-139A2943A320}"/>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9" creationId="{BC0A9EA9-F00D-4F61-957A-D34D5391B68D}"/>
          </ac:spMkLst>
        </pc:spChg>
      </pc:sldChg>
      <pc:sldChg chg="modSp add replId">
        <pc:chgData name="Aistė Župerkaitė" userId="S::aiste.zuperkaite@codeacademylt.onmicrosoft.com::cbda233b-6598-49a0-a7bc-42a7fc6cf429" providerId="AD" clId="Web-{73BDEE53-3A66-80A5-5876-100FD9715AFA}" dt="2021-09-22T11:39:58.230" v="595" actId="20577"/>
        <pc:sldMkLst>
          <pc:docMk/>
          <pc:sldMk cId="2790827289" sldId="282"/>
        </pc:sldMkLst>
        <pc:spChg chg="mod">
          <ac:chgData name="Aistė Župerkaitė" userId="S::aiste.zuperkaite@codeacademylt.onmicrosoft.com::cbda233b-6598-49a0-a7bc-42a7fc6cf429" providerId="AD" clId="Web-{73BDEE53-3A66-80A5-5876-100FD9715AFA}" dt="2021-09-22T11:39:44.433" v="593"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73BDEE53-3A66-80A5-5876-100FD9715AFA}" dt="2021-09-22T11:39:58.230" v="595" actId="20577"/>
          <ac:spMkLst>
            <pc:docMk/>
            <pc:sldMk cId="2790827289" sldId="282"/>
            <ac:spMk id="119" creationId="{00000000-0000-0000-0000-000000000000}"/>
          </ac:spMkLst>
        </pc:spChg>
      </pc:sldChg>
      <pc:sldChg chg="new del">
        <pc:chgData name="Aistė Župerkaitė" userId="S::aiste.zuperkaite@codeacademylt.onmicrosoft.com::cbda233b-6598-49a0-a7bc-42a7fc6cf429" providerId="AD" clId="Web-{73BDEE53-3A66-80A5-5876-100FD9715AFA}" dt="2021-09-22T11:22:01.034" v="37"/>
        <pc:sldMkLst>
          <pc:docMk/>
          <pc:sldMk cId="3252426957" sldId="282"/>
        </pc:sldMkLst>
      </pc:sldChg>
      <pc:sldChg chg="new del">
        <pc:chgData name="Aistė Župerkaitė" userId="S::aiste.zuperkaite@codeacademylt.onmicrosoft.com::cbda233b-6598-49a0-a7bc-42a7fc6cf429" providerId="AD" clId="Web-{73BDEE53-3A66-80A5-5876-100FD9715AFA}" dt="2021-09-22T11:31:42.370" v="333"/>
        <pc:sldMkLst>
          <pc:docMk/>
          <pc:sldMk cId="3283959790" sldId="282"/>
        </pc:sldMkLst>
      </pc:sldChg>
      <pc:sldChg chg="modSp add replId">
        <pc:chgData name="Aistė Župerkaitė" userId="S::aiste.zuperkaite@codeacademylt.onmicrosoft.com::cbda233b-6598-49a0-a7bc-42a7fc6cf429" providerId="AD" clId="Web-{73BDEE53-3A66-80A5-5876-100FD9715AFA}" dt="2021-09-22T13:36:45.160" v="2212" actId="20577"/>
        <pc:sldMkLst>
          <pc:docMk/>
          <pc:sldMk cId="2296349497" sldId="283"/>
        </pc:sldMkLst>
        <pc:spChg chg="mod">
          <ac:chgData name="Aistė Župerkaitė" userId="S::aiste.zuperkaite@codeacademylt.onmicrosoft.com::cbda233b-6598-49a0-a7bc-42a7fc6cf429" providerId="AD" clId="Web-{73BDEE53-3A66-80A5-5876-100FD9715AFA}" dt="2021-09-22T13:36:45.160" v="221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73BDEE53-3A66-80A5-5876-100FD9715AFA}" dt="2021-09-22T11:40:03.434" v="597" actId="20577"/>
          <ac:spMkLst>
            <pc:docMk/>
            <pc:sldMk cId="2296349497" sldId="283"/>
            <ac:spMk id="119" creationId="{00000000-0000-0000-0000-000000000000}"/>
          </ac:spMkLst>
        </pc:spChg>
      </pc:sldChg>
      <pc:sldChg chg="modSp add del ord replId">
        <pc:chgData name="Aistė Župerkaitė" userId="S::aiste.zuperkaite@codeacademylt.onmicrosoft.com::cbda233b-6598-49a0-a7bc-42a7fc6cf429" providerId="AD" clId="Web-{73BDEE53-3A66-80A5-5876-100FD9715AFA}" dt="2021-09-22T12:58:51.886" v="1778"/>
        <pc:sldMkLst>
          <pc:docMk/>
          <pc:sldMk cId="1802592115" sldId="284"/>
        </pc:sldMkLst>
        <pc:spChg chg="mod">
          <ac:chgData name="Aistė Župerkaitė" userId="S::aiste.zuperkaite@codeacademylt.onmicrosoft.com::cbda233b-6598-49a0-a7bc-42a7fc6cf429" providerId="AD" clId="Web-{73BDEE53-3A66-80A5-5876-100FD9715AFA}" dt="2021-09-22T12:54:18.493" v="1713" actId="20577"/>
          <ac:spMkLst>
            <pc:docMk/>
            <pc:sldMk cId="1802592115" sldId="284"/>
            <ac:spMk id="5" creationId="{C08BF5E3-398B-48DE-8624-BC32E4D67269}"/>
          </ac:spMkLst>
        </pc:spChg>
        <pc:spChg chg="mod">
          <ac:chgData name="Aistė Župerkaitė" userId="S::aiste.zuperkaite@codeacademylt.onmicrosoft.com::cbda233b-6598-49a0-a7bc-42a7fc6cf429" providerId="AD" clId="Web-{73BDEE53-3A66-80A5-5876-100FD9715AFA}" dt="2021-09-22T12:53:58.710" v="1694" actId="1076"/>
          <ac:spMkLst>
            <pc:docMk/>
            <pc:sldMk cId="1802592115" sldId="284"/>
            <ac:spMk id="119" creationId="{00000000-0000-0000-0000-000000000000}"/>
          </ac:spMkLst>
        </pc:spChg>
      </pc:sldChg>
      <pc:sldChg chg="modSp add replId">
        <pc:chgData name="Aistė Župerkaitė" userId="S::aiste.zuperkaite@codeacademylt.onmicrosoft.com::cbda233b-6598-49a0-a7bc-42a7fc6cf429" providerId="AD" clId="Web-{73BDEE53-3A66-80A5-5876-100FD9715AFA}" dt="2021-09-22T13:41:45.509" v="2365" actId="20577"/>
        <pc:sldMkLst>
          <pc:docMk/>
          <pc:sldMk cId="1225462942" sldId="285"/>
        </pc:sldMkLst>
        <pc:spChg chg="mod">
          <ac:chgData name="Aistė Župerkaitė" userId="S::aiste.zuperkaite@codeacademylt.onmicrosoft.com::cbda233b-6598-49a0-a7bc-42a7fc6cf429" providerId="AD" clId="Web-{73BDEE53-3A66-80A5-5876-100FD9715AFA}" dt="2021-09-22T13:41:45.509" v="2365" actId="20577"/>
          <ac:spMkLst>
            <pc:docMk/>
            <pc:sldMk cId="1225462942" sldId="285"/>
            <ac:spMk id="10" creationId="{E8F76835-AF5C-4552-92A3-7B5B597392F6}"/>
          </ac:spMkLst>
        </pc:spChg>
      </pc:sldChg>
      <pc:sldChg chg="modSp add del replId">
        <pc:chgData name="Aistė Župerkaitė" userId="S::aiste.zuperkaite@codeacademylt.onmicrosoft.com::cbda233b-6598-49a0-a7bc-42a7fc6cf429" providerId="AD" clId="Web-{73BDEE53-3A66-80A5-5876-100FD9715AFA}" dt="2021-09-22T13:08:41.862" v="1796"/>
        <pc:sldMkLst>
          <pc:docMk/>
          <pc:sldMk cId="1311384128" sldId="286"/>
        </pc:sldMkLst>
        <pc:spChg chg="mod">
          <ac:chgData name="Aistė Župerkaitė" userId="S::aiste.zuperkaite@codeacademylt.onmicrosoft.com::cbda233b-6598-49a0-a7bc-42a7fc6cf429" providerId="AD" clId="Web-{73BDEE53-3A66-80A5-5876-100FD9715AFA}" dt="2021-09-22T13:07:42.108" v="1795" actId="20577"/>
          <ac:spMkLst>
            <pc:docMk/>
            <pc:sldMk cId="1311384128"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07:38.358" v="1794" actId="20577"/>
          <ac:spMkLst>
            <pc:docMk/>
            <pc:sldMk cId="1311384128" sldId="286"/>
            <ac:spMk id="159" creationId="{00000000-0000-0000-0000-000000000000}"/>
          </ac:spMkLst>
        </pc:spChg>
      </pc:sldChg>
      <pc:sldChg chg="modSp add del replId">
        <pc:chgData name="Aistė Župerkaitė" userId="S::aiste.zuperkaite@codeacademylt.onmicrosoft.com::cbda233b-6598-49a0-a7bc-42a7fc6cf429" providerId="AD" clId="Web-{73BDEE53-3A66-80A5-5876-100FD9715AFA}" dt="2021-09-22T12:58:58.668" v="1779"/>
        <pc:sldMkLst>
          <pc:docMk/>
          <pc:sldMk cId="1781913652" sldId="286"/>
        </pc:sldMkLst>
        <pc:spChg chg="mod">
          <ac:chgData name="Aistė Župerkaitė" userId="S::aiste.zuperkaite@codeacademylt.onmicrosoft.com::cbda233b-6598-49a0-a7bc-42a7fc6cf429" providerId="AD" clId="Web-{73BDEE53-3A66-80A5-5876-100FD9715AFA}" dt="2021-09-22T12:56:38.502" v="1727" actId="20577"/>
          <ac:spMkLst>
            <pc:docMk/>
            <pc:sldMk cId="1781913652" sldId="286"/>
            <ac:spMk id="8" creationId="{15D3C811-C858-4A5D-861A-D0CD1D72FD38}"/>
          </ac:spMkLst>
        </pc:spChg>
      </pc:sldChg>
      <pc:sldChg chg="modSp add ord replId">
        <pc:chgData name="Aistė Župerkaitė" userId="S::aiste.zuperkaite@codeacademylt.onmicrosoft.com::cbda233b-6598-49a0-a7bc-42a7fc6cf429" providerId="AD" clId="Web-{73BDEE53-3A66-80A5-5876-100FD9715AFA}" dt="2021-09-22T13:42:03.368" v="2375"/>
        <pc:sldMkLst>
          <pc:docMk/>
          <pc:sldMk cId="1989166463" sldId="286"/>
        </pc:sldMkLst>
        <pc:spChg chg="mod">
          <ac:chgData name="Aistė Župerkaitė" userId="S::aiste.zuperkaite@codeacademylt.onmicrosoft.com::cbda233b-6598-49a0-a7bc-42a7fc6cf429" providerId="AD" clId="Web-{73BDEE53-3A66-80A5-5876-100FD9715AFA}" dt="2021-09-22T13:32:40.641" v="1926"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73BDEE53-3A66-80A5-5876-100FD9715AFA}" dt="2021-09-22T13:41:41.399" v="2362" actId="20577"/>
          <ac:spMkLst>
            <pc:docMk/>
            <pc:sldMk cId="1989166463"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30:44.108" v="1798" actId="20577"/>
          <ac:spMkLst>
            <pc:docMk/>
            <pc:sldMk cId="1989166463" sldId="286"/>
            <ac:spMk id="159" creationId="{00000000-0000-0000-0000-000000000000}"/>
          </ac:spMkLst>
        </pc:spChg>
      </pc:sldChg>
      <pc:sldChg chg="modSp add ord replId">
        <pc:chgData name="Aistė Župerkaitė" userId="S::aiste.zuperkaite@codeacademylt.onmicrosoft.com::cbda233b-6598-49a0-a7bc-42a7fc6cf429" providerId="AD" clId="Web-{73BDEE53-3A66-80A5-5876-100FD9715AFA}" dt="2021-09-22T13:44:12.277" v="2379" actId="1076"/>
        <pc:sldMkLst>
          <pc:docMk/>
          <pc:sldMk cId="1841527565" sldId="287"/>
        </pc:sldMkLst>
        <pc:spChg chg="mod">
          <ac:chgData name="Aistė Župerkaitė" userId="S::aiste.zuperkaite@codeacademylt.onmicrosoft.com::cbda233b-6598-49a0-a7bc-42a7fc6cf429" providerId="AD" clId="Web-{73BDEE53-3A66-80A5-5876-100FD9715AFA}" dt="2021-09-22T13:41:19.665" v="2352"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73BDEE53-3A66-80A5-5876-100FD9715AFA}" dt="2021-09-22T13:41:35.431" v="2361" actId="20577"/>
          <ac:spMkLst>
            <pc:docMk/>
            <pc:sldMk cId="1841527565" sldId="287"/>
            <ac:spMk id="10" creationId="{E8F76835-AF5C-4552-92A3-7B5B597392F6}"/>
          </ac:spMkLst>
        </pc:spChg>
        <pc:picChg chg="mod">
          <ac:chgData name="Aistė Župerkaitė" userId="S::aiste.zuperkaite@codeacademylt.onmicrosoft.com::cbda233b-6598-49a0-a7bc-42a7fc6cf429" providerId="AD" clId="Web-{73BDEE53-3A66-80A5-5876-100FD9715AFA}" dt="2021-09-22T13:44:12.277" v="2379" actId="1076"/>
          <ac:picMkLst>
            <pc:docMk/>
            <pc:sldMk cId="1841527565" sldId="287"/>
            <ac:picMk id="7" creationId="{2C927D39-7270-48E8-B195-73F46564F97F}"/>
          </ac:picMkLst>
        </pc:picChg>
      </pc:sldChg>
    </pc:docChg>
  </pc:docChgLst>
  <pc:docChgLst>
    <pc:chgData name="Aistė Župerkaitė" userId="S::aiste.zuperkaite@codeacademylt.onmicrosoft.com::cbda233b-6598-49a0-a7bc-42a7fc6cf429" providerId="AD" clId="Web-{A8D8485B-5A8B-36EA-0998-F047E2F90D13}"/>
    <pc:docChg chg="delSld modSld">
      <pc:chgData name="Aistė Župerkaitė" userId="S::aiste.zuperkaite@codeacademylt.onmicrosoft.com::cbda233b-6598-49a0-a7bc-42a7fc6cf429" providerId="AD" clId="Web-{A8D8485B-5A8B-36EA-0998-F047E2F90D13}" dt="2021-10-04T13:09:01.213" v="89"/>
      <pc:docMkLst>
        <pc:docMk/>
      </pc:docMkLst>
      <pc:sldChg chg="modSp">
        <pc:chgData name="Aistė Župerkaitė" userId="S::aiste.zuperkaite@codeacademylt.onmicrosoft.com::cbda233b-6598-49a0-a7bc-42a7fc6cf429" providerId="AD" clId="Web-{A8D8485B-5A8B-36EA-0998-F047E2F90D13}" dt="2021-10-04T12:57:29.616" v="29" actId="20577"/>
        <pc:sldMkLst>
          <pc:docMk/>
          <pc:sldMk cId="58190777" sldId="293"/>
        </pc:sldMkLst>
        <pc:spChg chg="mod">
          <ac:chgData name="Aistė Župerkaitė" userId="S::aiste.zuperkaite@codeacademylt.onmicrosoft.com::cbda233b-6598-49a0-a7bc-42a7fc6cf429" providerId="AD" clId="Web-{A8D8485B-5A8B-36EA-0998-F047E2F90D13}" dt="2021-10-04T12:57:29.616" v="29" actId="20577"/>
          <ac:spMkLst>
            <pc:docMk/>
            <pc:sldMk cId="58190777" sldId="293"/>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2:59:43.417" v="78" actId="20577"/>
        <pc:sldMkLst>
          <pc:docMk/>
          <pc:sldMk cId="983129397" sldId="294"/>
        </pc:sldMkLst>
        <pc:spChg chg="mod">
          <ac:chgData name="Aistė Župerkaitė" userId="S::aiste.zuperkaite@codeacademylt.onmicrosoft.com::cbda233b-6598-49a0-a7bc-42a7fc6cf429" providerId="AD" clId="Web-{A8D8485B-5A8B-36EA-0998-F047E2F90D13}" dt="2021-10-04T12:59:43.417" v="78" actId="20577"/>
          <ac:spMkLst>
            <pc:docMk/>
            <pc:sldMk cId="983129397" sldId="294"/>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3:00:47.184" v="86" actId="20577"/>
        <pc:sldMkLst>
          <pc:docMk/>
          <pc:sldMk cId="3640905436" sldId="295"/>
        </pc:sldMkLst>
        <pc:spChg chg="mod">
          <ac:chgData name="Aistė Župerkaitė" userId="S::aiste.zuperkaite@codeacademylt.onmicrosoft.com::cbda233b-6598-49a0-a7bc-42a7fc6cf429" providerId="AD" clId="Web-{A8D8485B-5A8B-36EA-0998-F047E2F90D13}" dt="2021-10-04T13:00:47.184" v="86" actId="20577"/>
          <ac:spMkLst>
            <pc:docMk/>
            <pc:sldMk cId="3640905436" sldId="295"/>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3:03:01.485" v="88" actId="20577"/>
        <pc:sldMkLst>
          <pc:docMk/>
          <pc:sldMk cId="1743195308" sldId="296"/>
        </pc:sldMkLst>
        <pc:spChg chg="mod">
          <ac:chgData name="Aistė Župerkaitė" userId="S::aiste.zuperkaite@codeacademylt.onmicrosoft.com::cbda233b-6598-49a0-a7bc-42a7fc6cf429" providerId="AD" clId="Web-{A8D8485B-5A8B-36EA-0998-F047E2F90D13}" dt="2021-10-04T13:03:01.485" v="88" actId="20577"/>
          <ac:spMkLst>
            <pc:docMk/>
            <pc:sldMk cId="1743195308" sldId="296"/>
            <ac:spMk id="5" creationId="{C08BF5E3-398B-48DE-8624-BC32E4D67269}"/>
          </ac:spMkLst>
        </pc:spChg>
      </pc:sldChg>
      <pc:sldChg chg="del">
        <pc:chgData name="Aistė Župerkaitė" userId="S::aiste.zuperkaite@codeacademylt.onmicrosoft.com::cbda233b-6598-49a0-a7bc-42a7fc6cf429" providerId="AD" clId="Web-{A8D8485B-5A8B-36EA-0998-F047E2F90D13}" dt="2021-10-04T13:09:01.213" v="89"/>
        <pc:sldMkLst>
          <pc:docMk/>
          <pc:sldMk cId="2339688146" sldId="322"/>
        </pc:sldMkLst>
      </pc:sldChg>
    </pc:docChg>
  </pc:docChgLst>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docChgLst>
    <pc:chgData name="Aistė Župerkaitė" userId="S::aiste.zuperkaite@codeacademylt.onmicrosoft.com::cbda233b-6598-49a0-a7bc-42a7fc6cf429" providerId="AD" clId="Web-{0EB71404-3347-2988-9B9F-677B532801BB}"/>
    <pc:docChg chg="addSld delSld modSld sldOrd">
      <pc:chgData name="Aistė Župerkaitė" userId="S::aiste.zuperkaite@codeacademylt.onmicrosoft.com::cbda233b-6598-49a0-a7bc-42a7fc6cf429" providerId="AD" clId="Web-{0EB71404-3347-2988-9B9F-677B532801BB}" dt="2021-09-30T12:20:27.463" v="2379" actId="20577"/>
      <pc:docMkLst>
        <pc:docMk/>
      </pc:docMkLst>
      <pc:sldChg chg="modSp">
        <pc:chgData name="Aistė Župerkaitė" userId="S::aiste.zuperkaite@codeacademylt.onmicrosoft.com::cbda233b-6598-49a0-a7bc-42a7fc6cf429" providerId="AD" clId="Web-{0EB71404-3347-2988-9B9F-677B532801BB}" dt="2021-09-29T13:55:33.015" v="1222" actId="20577"/>
        <pc:sldMkLst>
          <pc:docMk/>
          <pc:sldMk cId="0" sldId="256"/>
        </pc:sldMkLst>
        <pc:spChg chg="mod">
          <ac:chgData name="Aistė Župerkaitė" userId="S::aiste.zuperkaite@codeacademylt.onmicrosoft.com::cbda233b-6598-49a0-a7bc-42a7fc6cf429" providerId="AD" clId="Web-{0EB71404-3347-2988-9B9F-677B532801BB}" dt="2021-09-29T13:55:33.015" v="1222"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0EB71404-3347-2988-9B9F-677B532801BB}" dt="2021-09-30T08:30:24.267" v="1975" actId="14100"/>
        <pc:sldMkLst>
          <pc:docMk/>
          <pc:sldMk cId="307984535" sldId="281"/>
        </pc:sldMkLst>
        <pc:spChg chg="mod">
          <ac:chgData name="Aistė Župerkaitė" userId="S::aiste.zuperkaite@codeacademylt.onmicrosoft.com::cbda233b-6598-49a0-a7bc-42a7fc6cf429" providerId="AD" clId="Web-{0EB71404-3347-2988-9B9F-677B532801BB}" dt="2021-09-30T08:30:19.564" v="1974" actId="14100"/>
          <ac:spMkLst>
            <pc:docMk/>
            <pc:sldMk cId="307984535" sldId="281"/>
            <ac:spMk id="5" creationId="{C08BF5E3-398B-48DE-8624-BC32E4D67269}"/>
          </ac:spMkLst>
        </pc:spChg>
        <pc:spChg chg="mod">
          <ac:chgData name="Aistė Župerkaitė" userId="S::aiste.zuperkaite@codeacademylt.onmicrosoft.com::cbda233b-6598-49a0-a7bc-42a7fc6cf429" providerId="AD" clId="Web-{0EB71404-3347-2988-9B9F-677B532801BB}" dt="2021-09-30T08:30:24.267" v="1975" actId="14100"/>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0EB71404-3347-2988-9B9F-677B532801BB}" dt="2021-09-30T07:41:55.294" v="1452" actId="20577"/>
        <pc:sldMkLst>
          <pc:docMk/>
          <pc:sldMk cId="2296349497" sldId="283"/>
        </pc:sldMkLst>
        <pc:spChg chg="mod">
          <ac:chgData name="Aistė Župerkaitė" userId="S::aiste.zuperkaite@codeacademylt.onmicrosoft.com::cbda233b-6598-49a0-a7bc-42a7fc6cf429" providerId="AD" clId="Web-{0EB71404-3347-2988-9B9F-677B532801BB}" dt="2021-09-30T07:41:55.294" v="145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0EB71404-3347-2988-9B9F-677B532801BB}" dt="2021-09-29T12:52:18.160" v="53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0EB71404-3347-2988-9B9F-677B532801BB}" dt="2021-09-29T12:52:08.581" v="525" actId="20577"/>
          <ac:spMkLst>
            <pc:docMk/>
            <pc:sldMk cId="2296349497" sldId="283"/>
            <ac:spMk id="120" creationId="{00000000-0000-0000-0000-000000000000}"/>
          </ac:spMkLst>
        </pc:spChg>
      </pc:sldChg>
      <pc:sldChg chg="modSp del">
        <pc:chgData name="Aistė Župerkaitė" userId="S::aiste.zuperkaite@codeacademylt.onmicrosoft.com::cbda233b-6598-49a0-a7bc-42a7fc6cf429" providerId="AD" clId="Web-{0EB71404-3347-2988-9B9F-677B532801BB}" dt="2021-09-29T13:06:09.335" v="604"/>
        <pc:sldMkLst>
          <pc:docMk/>
          <pc:sldMk cId="2848036534" sldId="289"/>
        </pc:sldMkLst>
        <pc:spChg chg="mod">
          <ac:chgData name="Aistė Župerkaitė" userId="S::aiste.zuperkaite@codeacademylt.onmicrosoft.com::cbda233b-6598-49a0-a7bc-42a7fc6cf429" providerId="AD" clId="Web-{0EB71404-3347-2988-9B9F-677B532801BB}" dt="2021-09-29T13:06:00.663" v="602" actId="20577"/>
          <ac:spMkLst>
            <pc:docMk/>
            <pc:sldMk cId="2848036534" sldId="289"/>
            <ac:spMk id="5" creationId="{C08BF5E3-398B-48DE-8624-BC32E4D67269}"/>
          </ac:spMkLst>
        </pc:spChg>
      </pc:sldChg>
      <pc:sldChg chg="del">
        <pc:chgData name="Aistė Župerkaitė" userId="S::aiste.zuperkaite@codeacademylt.onmicrosoft.com::cbda233b-6598-49a0-a7bc-42a7fc6cf429" providerId="AD" clId="Web-{0EB71404-3347-2988-9B9F-677B532801BB}" dt="2021-09-29T13:06:04.460" v="603"/>
        <pc:sldMkLst>
          <pc:docMk/>
          <pc:sldMk cId="2932905272" sldId="291"/>
        </pc:sldMkLst>
      </pc:sldChg>
      <pc:sldChg chg="modSp">
        <pc:chgData name="Aistė Župerkaitė" userId="S::aiste.zuperkaite@codeacademylt.onmicrosoft.com::cbda233b-6598-49a0-a7bc-42a7fc6cf429" providerId="AD" clId="Web-{0EB71404-3347-2988-9B9F-677B532801BB}" dt="2021-09-30T11:26:33.465" v="2375" actId="20577"/>
        <pc:sldMkLst>
          <pc:docMk/>
          <pc:sldMk cId="1278851123" sldId="292"/>
        </pc:sldMkLst>
        <pc:spChg chg="mod">
          <ac:chgData name="Aistė Župerkaitė" userId="S::aiste.zuperkaite@codeacademylt.onmicrosoft.com::cbda233b-6598-49a0-a7bc-42a7fc6cf429" providerId="AD" clId="Web-{0EB71404-3347-2988-9B9F-677B532801BB}" dt="2021-09-30T11:23:23.260" v="2373"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0EB71404-3347-2988-9B9F-677B532801BB}" dt="2021-09-30T11:26:33.465" v="2375" actId="20577"/>
          <ac:spMkLst>
            <pc:docMk/>
            <pc:sldMk cId="1278851123" sldId="292"/>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8:01:27.361" v="1642" actId="20577"/>
        <pc:sldMkLst>
          <pc:docMk/>
          <pc:sldMk cId="687561616" sldId="299"/>
        </pc:sldMkLst>
        <pc:spChg chg="mod">
          <ac:chgData name="Aistė Župerkaitė" userId="S::aiste.zuperkaite@codeacademylt.onmicrosoft.com::cbda233b-6598-49a0-a7bc-42a7fc6cf429" providerId="AD" clId="Web-{0EB71404-3347-2988-9B9F-677B532801BB}" dt="2021-09-30T08:01:27.361" v="1642" actId="20577"/>
          <ac:spMkLst>
            <pc:docMk/>
            <pc:sldMk cId="687561616" sldId="299"/>
            <ac:spMk id="8" creationId="{15D3C811-C858-4A5D-861A-D0CD1D72FD38}"/>
          </ac:spMkLst>
        </pc:spChg>
        <pc:spChg chg="mod">
          <ac:chgData name="Aistė Župerkaitė" userId="S::aiste.zuperkaite@codeacademylt.onmicrosoft.com::cbda233b-6598-49a0-a7bc-42a7fc6cf429" providerId="AD" clId="Web-{0EB71404-3347-2988-9B9F-677B532801BB}" dt="2021-09-29T12:10:50.210" v="84" actId="20577"/>
          <ac:spMkLst>
            <pc:docMk/>
            <pc:sldMk cId="687561616" sldId="299"/>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29T12:30:03.925" v="221" actId="20577"/>
        <pc:sldMkLst>
          <pc:docMk/>
          <pc:sldMk cId="1474119019" sldId="300"/>
        </pc:sldMkLst>
        <pc:spChg chg="mod">
          <ac:chgData name="Aistė Župerkaitė" userId="S::aiste.zuperkaite@codeacademylt.onmicrosoft.com::cbda233b-6598-49a0-a7bc-42a7fc6cf429" providerId="AD" clId="Web-{0EB71404-3347-2988-9B9F-677B532801BB}" dt="2021-09-29T12:30:03.925" v="221" actId="20577"/>
          <ac:spMkLst>
            <pc:docMk/>
            <pc:sldMk cId="1474119019" sldId="300"/>
            <ac:spMk id="5" creationId="{C08BF5E3-398B-48DE-8624-BC32E4D67269}"/>
          </ac:spMkLst>
        </pc:spChg>
        <pc:spChg chg="mod">
          <ac:chgData name="Aistė Župerkaitė" userId="S::aiste.zuperkaite@codeacademylt.onmicrosoft.com::cbda233b-6598-49a0-a7bc-42a7fc6cf429" providerId="AD" clId="Web-{0EB71404-3347-2988-9B9F-677B532801BB}" dt="2021-09-29T12:24:57.355" v="183" actId="20577"/>
          <ac:spMkLst>
            <pc:docMk/>
            <pc:sldMk cId="1474119019" sldId="300"/>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33:12.132" v="233" actId="20577"/>
        <pc:sldMkLst>
          <pc:docMk/>
          <pc:sldMk cId="2446329939" sldId="301"/>
        </pc:sldMkLst>
        <pc:spChg chg="mod">
          <ac:chgData name="Aistė Župerkaitė" userId="S::aiste.zuperkaite@codeacademylt.onmicrosoft.com::cbda233b-6598-49a0-a7bc-42a7fc6cf429" providerId="AD" clId="Web-{0EB71404-3347-2988-9B9F-677B532801BB}" dt="2021-09-29T12:33:12.132" v="233" actId="20577"/>
          <ac:spMkLst>
            <pc:docMk/>
            <pc:sldMk cId="2446329939" sldId="301"/>
            <ac:spMk id="5" creationId="{C08BF5E3-398B-48DE-8624-BC32E4D67269}"/>
          </ac:spMkLst>
        </pc:spChg>
        <pc:spChg chg="mod">
          <ac:chgData name="Aistė Župerkaitė" userId="S::aiste.zuperkaite@codeacademylt.onmicrosoft.com::cbda233b-6598-49a0-a7bc-42a7fc6cf429" providerId="AD" clId="Web-{0EB71404-3347-2988-9B9F-677B532801BB}" dt="2021-09-29T12:30:09.394" v="223" actId="20577"/>
          <ac:spMkLst>
            <pc:docMk/>
            <pc:sldMk cId="2446329939" sldId="301"/>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37:58.243" v="1224" actId="20577"/>
        <pc:sldMkLst>
          <pc:docMk/>
          <pc:sldMk cId="363503540" sldId="302"/>
        </pc:sldMkLst>
        <pc:spChg chg="mod">
          <ac:chgData name="Aistė Župerkaitė" userId="S::aiste.zuperkaite@codeacademylt.onmicrosoft.com::cbda233b-6598-49a0-a7bc-42a7fc6cf429" providerId="AD" clId="Web-{0EB71404-3347-2988-9B9F-677B532801BB}" dt="2021-09-30T07:37:58.243" v="1224" actId="20577"/>
          <ac:spMkLst>
            <pc:docMk/>
            <pc:sldMk cId="363503540" sldId="302"/>
            <ac:spMk id="8" creationId="{15D3C811-C858-4A5D-861A-D0CD1D72FD38}"/>
          </ac:spMkLst>
        </pc:spChg>
        <pc:spChg chg="mod">
          <ac:chgData name="Aistė Župerkaitė" userId="S::aiste.zuperkaite@codeacademylt.onmicrosoft.com::cbda233b-6598-49a0-a7bc-42a7fc6cf429" providerId="AD" clId="Web-{0EB71404-3347-2988-9B9F-677B532801BB}" dt="2021-09-29T12:33:26.977" v="238" actId="20577"/>
          <ac:spMkLst>
            <pc:docMk/>
            <pc:sldMk cId="363503540" sldId="302"/>
            <ac:spMk id="159" creationId="{00000000-0000-0000-0000-000000000000}"/>
          </ac:spMkLst>
        </pc:spChg>
      </pc:sldChg>
      <pc:sldChg chg="new del">
        <pc:chgData name="Aistė Župerkaitė" userId="S::aiste.zuperkaite@codeacademylt.onmicrosoft.com::cbda233b-6598-49a0-a7bc-42a7fc6cf429" providerId="AD" clId="Web-{0EB71404-3347-2988-9B9F-677B532801BB}" dt="2021-09-29T12:38:12.718" v="431"/>
        <pc:sldMkLst>
          <pc:docMk/>
          <pc:sldMk cId="1820903087" sldId="303"/>
        </pc:sldMkLst>
      </pc:sldChg>
      <pc:sldChg chg="modSp add ord replId">
        <pc:chgData name="Aistė Župerkaitė" userId="S::aiste.zuperkaite@codeacademylt.onmicrosoft.com::cbda233b-6598-49a0-a7bc-42a7fc6cf429" providerId="AD" clId="Web-{0EB71404-3347-2988-9B9F-677B532801BB}" dt="2021-09-29T12:39:53.470" v="495" actId="20577"/>
        <pc:sldMkLst>
          <pc:docMk/>
          <pc:sldMk cId="3806401243" sldId="303"/>
        </pc:sldMkLst>
        <pc:spChg chg="mod">
          <ac:chgData name="Aistė Župerkaitė" userId="S::aiste.zuperkaite@codeacademylt.onmicrosoft.com::cbda233b-6598-49a0-a7bc-42a7fc6cf429" providerId="AD" clId="Web-{0EB71404-3347-2988-9B9F-677B532801BB}" dt="2021-09-29T12:39:53.470" v="495" actId="20577"/>
          <ac:spMkLst>
            <pc:docMk/>
            <pc:sldMk cId="3806401243" sldId="303"/>
            <ac:spMk id="5" creationId="{C08BF5E3-398B-48DE-8624-BC32E4D67269}"/>
          </ac:spMkLst>
        </pc:spChg>
        <pc:spChg chg="mod">
          <ac:chgData name="Aistė Župerkaitė" userId="S::aiste.zuperkaite@codeacademylt.onmicrosoft.com::cbda233b-6598-49a0-a7bc-42a7fc6cf429" providerId="AD" clId="Web-{0EB71404-3347-2988-9B9F-677B532801BB}" dt="2021-09-29T12:38:28.702" v="439" actId="20577"/>
          <ac:spMkLst>
            <pc:docMk/>
            <pc:sldMk cId="3806401243" sldId="303"/>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43:02.553" v="518" actId="20577"/>
        <pc:sldMkLst>
          <pc:docMk/>
          <pc:sldMk cId="343386896" sldId="304"/>
        </pc:sldMkLst>
        <pc:spChg chg="mod">
          <ac:chgData name="Aistė Župerkaitė" userId="S::aiste.zuperkaite@codeacademylt.onmicrosoft.com::cbda233b-6598-49a0-a7bc-42a7fc6cf429" providerId="AD" clId="Web-{0EB71404-3347-2988-9B9F-677B532801BB}" dt="2021-09-29T12:43:02.553" v="518" actId="20577"/>
          <ac:spMkLst>
            <pc:docMk/>
            <pc:sldMk cId="343386896" sldId="304"/>
            <ac:spMk id="5" creationId="{C08BF5E3-398B-48DE-8624-BC32E4D67269}"/>
          </ac:spMkLst>
        </pc:spChg>
        <pc:spChg chg="mod">
          <ac:chgData name="Aistė Župerkaitė" userId="S::aiste.zuperkaite@codeacademylt.onmicrosoft.com::cbda233b-6598-49a0-a7bc-42a7fc6cf429" providerId="AD" clId="Web-{0EB71404-3347-2988-9B9F-677B532801BB}" dt="2021-09-29T12:41:00.597" v="503" actId="20577"/>
          <ac:spMkLst>
            <pc:docMk/>
            <pc:sldMk cId="343386896" sldId="304"/>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9:29:10.566" v="2079" actId="20577"/>
        <pc:sldMkLst>
          <pc:docMk/>
          <pc:sldMk cId="864073773" sldId="305"/>
        </pc:sldMkLst>
        <pc:spChg chg="mod">
          <ac:chgData name="Aistė Župerkaitė" userId="S::aiste.zuperkaite@codeacademylt.onmicrosoft.com::cbda233b-6598-49a0-a7bc-42a7fc6cf429" providerId="AD" clId="Web-{0EB71404-3347-2988-9B9F-677B532801BB}" dt="2021-09-30T09:29:10.566" v="2079" actId="20577"/>
          <ac:spMkLst>
            <pc:docMk/>
            <pc:sldMk cId="864073773" sldId="305"/>
            <ac:spMk id="8" creationId="{15D3C811-C858-4A5D-861A-D0CD1D72FD38}"/>
          </ac:spMkLst>
        </pc:spChg>
        <pc:spChg chg="mod">
          <ac:chgData name="Aistė Župerkaitė" userId="S::aiste.zuperkaite@codeacademylt.onmicrosoft.com::cbda233b-6598-49a0-a7bc-42a7fc6cf429" providerId="AD" clId="Web-{0EB71404-3347-2988-9B9F-677B532801BB}" dt="2021-09-29T13:06:28.039" v="607" actId="20577"/>
          <ac:spMkLst>
            <pc:docMk/>
            <pc:sldMk cId="864073773" sldId="305"/>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43:08.327" v="1546" actId="20577"/>
        <pc:sldMkLst>
          <pc:docMk/>
          <pc:sldMk cId="1265859603" sldId="306"/>
        </pc:sldMkLst>
        <pc:spChg chg="mod">
          <ac:chgData name="Aistė Župerkaitė" userId="S::aiste.zuperkaite@codeacademylt.onmicrosoft.com::cbda233b-6598-49a0-a7bc-42a7fc6cf429" providerId="AD" clId="Web-{0EB71404-3347-2988-9B9F-677B532801BB}" dt="2021-09-30T07:43:08.327" v="1546" actId="20577"/>
          <ac:spMkLst>
            <pc:docMk/>
            <pc:sldMk cId="1265859603" sldId="306"/>
            <ac:spMk id="5" creationId="{C08BF5E3-398B-48DE-8624-BC32E4D67269}"/>
          </ac:spMkLst>
        </pc:spChg>
      </pc:sldChg>
      <pc:sldChg chg="addSp delSp modSp add ord replId">
        <pc:chgData name="Aistė Župerkaitė" userId="S::aiste.zuperkaite@codeacademylt.onmicrosoft.com::cbda233b-6598-49a0-a7bc-42a7fc6cf429" providerId="AD" clId="Web-{0EB71404-3347-2988-9B9F-677B532801BB}" dt="2021-09-30T07:51:12.929" v="1551" actId="20577"/>
        <pc:sldMkLst>
          <pc:docMk/>
          <pc:sldMk cId="688896206" sldId="307"/>
        </pc:sldMkLst>
        <pc:spChg chg="mod">
          <ac:chgData name="Aistė Župerkaitė" userId="S::aiste.zuperkaite@codeacademylt.onmicrosoft.com::cbda233b-6598-49a0-a7bc-42a7fc6cf429" providerId="AD" clId="Web-{0EB71404-3347-2988-9B9F-677B532801BB}" dt="2021-09-30T07:51:12.929" v="1551" actId="20577"/>
          <ac:spMkLst>
            <pc:docMk/>
            <pc:sldMk cId="688896206" sldId="307"/>
            <ac:spMk id="8" creationId="{15D3C811-C858-4A5D-861A-D0CD1D72FD38}"/>
          </ac:spMkLst>
        </pc:spChg>
        <pc:spChg chg="mod">
          <ac:chgData name="Aistė Župerkaitė" userId="S::aiste.zuperkaite@codeacademylt.onmicrosoft.com::cbda233b-6598-49a0-a7bc-42a7fc6cf429" providerId="AD" clId="Web-{0EB71404-3347-2988-9B9F-677B532801BB}" dt="2021-09-29T13:26:20.364" v="785" actId="20577"/>
          <ac:spMkLst>
            <pc:docMk/>
            <pc:sldMk cId="688896206" sldId="307"/>
            <ac:spMk id="159" creationId="{00000000-0000-0000-0000-000000000000}"/>
          </ac:spMkLst>
        </pc:spChg>
        <pc:spChg chg="del mod">
          <ac:chgData name="Aistė Župerkaitė" userId="S::aiste.zuperkaite@codeacademylt.onmicrosoft.com::cbda233b-6598-49a0-a7bc-42a7fc6cf429" providerId="AD" clId="Web-{0EB71404-3347-2988-9B9F-677B532801BB}" dt="2021-09-29T13:29:27.759" v="1028"/>
          <ac:spMkLst>
            <pc:docMk/>
            <pc:sldMk cId="688896206" sldId="307"/>
            <ac:spMk id="160" creationId="{00000000-0000-0000-0000-000000000000}"/>
          </ac:spMkLst>
        </pc:spChg>
        <pc:picChg chg="add del">
          <ac:chgData name="Aistė Župerkaitė" userId="S::aiste.zuperkaite@codeacademylt.onmicrosoft.com::cbda233b-6598-49a0-a7bc-42a7fc6cf429" providerId="AD" clId="Web-{0EB71404-3347-2988-9B9F-677B532801BB}" dt="2021-09-29T13:31:42.793" v="1071"/>
          <ac:picMkLst>
            <pc:docMk/>
            <pc:sldMk cId="688896206" sldId="307"/>
            <ac:picMk id="7" creationId="{2C927D39-7270-48E8-B195-73F46564F97F}"/>
          </ac:picMkLst>
        </pc:picChg>
      </pc:sldChg>
      <pc:sldChg chg="modSp add ord replId">
        <pc:chgData name="Aistė Župerkaitė" userId="S::aiste.zuperkaite@codeacademylt.onmicrosoft.com::cbda233b-6598-49a0-a7bc-42a7fc6cf429" providerId="AD" clId="Web-{0EB71404-3347-2988-9B9F-677B532801BB}" dt="2021-09-29T13:43:57.326" v="1077" actId="20577"/>
        <pc:sldMkLst>
          <pc:docMk/>
          <pc:sldMk cId="4007579561" sldId="308"/>
        </pc:sldMkLst>
        <pc:spChg chg="mod">
          <ac:chgData name="Aistė Župerkaitė" userId="S::aiste.zuperkaite@codeacademylt.onmicrosoft.com::cbda233b-6598-49a0-a7bc-42a7fc6cf429" providerId="AD" clId="Web-{0EB71404-3347-2988-9B9F-677B532801BB}" dt="2021-09-29T13:43:57.326" v="1077" actId="20577"/>
          <ac:spMkLst>
            <pc:docMk/>
            <pc:sldMk cId="4007579561" sldId="308"/>
            <ac:spMk id="5" creationId="{C08BF5E3-398B-48DE-8624-BC32E4D67269}"/>
          </ac:spMkLst>
        </pc:spChg>
      </pc:sldChg>
      <pc:sldChg chg="modSp add del replId">
        <pc:chgData name="Aistė Župerkaitė" userId="S::aiste.zuperkaite@codeacademylt.onmicrosoft.com::cbda233b-6598-49a0-a7bc-42a7fc6cf429" providerId="AD" clId="Web-{0EB71404-3347-2988-9B9F-677B532801BB}" dt="2021-09-29T13:48:38.192" v="1177"/>
        <pc:sldMkLst>
          <pc:docMk/>
          <pc:sldMk cId="226141876" sldId="309"/>
        </pc:sldMkLst>
        <pc:spChg chg="mod">
          <ac:chgData name="Aistė Župerkaitė" userId="S::aiste.zuperkaite@codeacademylt.onmicrosoft.com::cbda233b-6598-49a0-a7bc-42a7fc6cf429" providerId="AD" clId="Web-{0EB71404-3347-2988-9B9F-677B532801BB}" dt="2021-09-29T13:44:31.249" v="1081" actId="20577"/>
          <ac:spMkLst>
            <pc:docMk/>
            <pc:sldMk cId="226141876" sldId="309"/>
            <ac:spMk id="5" creationId="{C08BF5E3-398B-48DE-8624-BC32E4D67269}"/>
          </ac:spMkLst>
        </pc:spChg>
      </pc:sldChg>
      <pc:sldChg chg="add replId">
        <pc:chgData name="Aistė Župerkaitė" userId="S::aiste.zuperkaite@codeacademylt.onmicrosoft.com::cbda233b-6598-49a0-a7bc-42a7fc6cf429" providerId="AD" clId="Web-{0EB71404-3347-2988-9B9F-677B532801BB}" dt="2021-09-29T13:44:32.515" v="1082"/>
        <pc:sldMkLst>
          <pc:docMk/>
          <pc:sldMk cId="1727688882" sldId="310"/>
        </pc:sldMkLst>
      </pc:sldChg>
      <pc:sldChg chg="modSp add replId">
        <pc:chgData name="Aistė Župerkaitė" userId="S::aiste.zuperkaite@codeacademylt.onmicrosoft.com::cbda233b-6598-49a0-a7bc-42a7fc6cf429" providerId="AD" clId="Web-{0EB71404-3347-2988-9B9F-677B532801BB}" dt="2021-09-30T12:20:27.463" v="2379" actId="20577"/>
        <pc:sldMkLst>
          <pc:docMk/>
          <pc:sldMk cId="3998140756" sldId="311"/>
        </pc:sldMkLst>
        <pc:spChg chg="mod">
          <ac:chgData name="Aistė Župerkaitė" userId="S::aiste.zuperkaite@codeacademylt.onmicrosoft.com::cbda233b-6598-49a0-a7bc-42a7fc6cf429" providerId="AD" clId="Web-{0EB71404-3347-2988-9B9F-677B532801BB}" dt="2021-09-30T12:20:27.463" v="2379" actId="20577"/>
          <ac:spMkLst>
            <pc:docMk/>
            <pc:sldMk cId="3998140756" sldId="311"/>
            <ac:spMk id="5" creationId="{C08BF5E3-398B-48DE-8624-BC32E4D67269}"/>
          </ac:spMkLst>
        </pc:spChg>
      </pc:sldChg>
      <pc:sldChg chg="modSp add del ord replId">
        <pc:chgData name="Aistė Župerkaitė" userId="S::aiste.zuperkaite@codeacademylt.onmicrosoft.com::cbda233b-6598-49a0-a7bc-42a7fc6cf429" providerId="AD" clId="Web-{0EB71404-3347-2988-9B9F-677B532801BB}" dt="2021-09-30T07:51:32.273" v="1553"/>
        <pc:sldMkLst>
          <pc:docMk/>
          <pc:sldMk cId="3089933977" sldId="312"/>
        </pc:sldMkLst>
        <pc:spChg chg="mod">
          <ac:chgData name="Aistė Župerkaitė" userId="S::aiste.zuperkaite@codeacademylt.onmicrosoft.com::cbda233b-6598-49a0-a7bc-42a7fc6cf429" providerId="AD" clId="Web-{0EB71404-3347-2988-9B9F-677B532801BB}" dt="2021-09-29T13:48:27.739" v="1175" actId="20577"/>
          <ac:spMkLst>
            <pc:docMk/>
            <pc:sldMk cId="3089933977" sldId="312"/>
            <ac:spMk id="8" creationId="{15D3C811-C858-4A5D-861A-D0CD1D72FD38}"/>
          </ac:spMkLst>
        </pc:spChg>
        <pc:spChg chg="mod">
          <ac:chgData name="Aistė Župerkaitė" userId="S::aiste.zuperkaite@codeacademylt.onmicrosoft.com::cbda233b-6598-49a0-a7bc-42a7fc6cf429" providerId="AD" clId="Web-{0EB71404-3347-2988-9B9F-677B532801BB}" dt="2021-09-29T13:47:13.425" v="1141" actId="20577"/>
          <ac:spMkLst>
            <pc:docMk/>
            <pc:sldMk cId="3089933977" sldId="312"/>
            <ac:spMk id="159" creationId="{00000000-0000-0000-0000-000000000000}"/>
          </ac:spMkLst>
        </pc:spChg>
      </pc:sldChg>
      <pc:sldChg chg="modSp add replId">
        <pc:chgData name="Aistė Župerkaitė" userId="S::aiste.zuperkaite@codeacademylt.onmicrosoft.com::cbda233b-6598-49a0-a7bc-42a7fc6cf429" providerId="AD" clId="Web-{0EB71404-3347-2988-9B9F-677B532801BB}" dt="2021-09-30T12:20:23.916" v="2378" actId="20577"/>
        <pc:sldMkLst>
          <pc:docMk/>
          <pc:sldMk cId="958542390" sldId="313"/>
        </pc:sldMkLst>
        <pc:spChg chg="mod">
          <ac:chgData name="Aistė Župerkaitė" userId="S::aiste.zuperkaite@codeacademylt.onmicrosoft.com::cbda233b-6598-49a0-a7bc-42a7fc6cf429" providerId="AD" clId="Web-{0EB71404-3347-2988-9B9F-677B532801BB}" dt="2021-09-30T12:20:23.916" v="2378" actId="20577"/>
          <ac:spMkLst>
            <pc:docMk/>
            <pc:sldMk cId="958542390" sldId="313"/>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32.900" v="1187" actId="20577"/>
        <pc:sldMkLst>
          <pc:docMk/>
          <pc:sldMk cId="1170724786" sldId="314"/>
        </pc:sldMkLst>
        <pc:spChg chg="mod">
          <ac:chgData name="Aistė Župerkaitė" userId="S::aiste.zuperkaite@codeacademylt.onmicrosoft.com::cbda233b-6598-49a0-a7bc-42a7fc6cf429" providerId="AD" clId="Web-{0EB71404-3347-2988-9B9F-677B532801BB}" dt="2021-09-29T13:51:32.900" v="1187" actId="20577"/>
          <ac:spMkLst>
            <pc:docMk/>
            <pc:sldMk cId="1170724786" sldId="314"/>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40.665" v="1191" actId="20577"/>
        <pc:sldMkLst>
          <pc:docMk/>
          <pc:sldMk cId="2772519166" sldId="315"/>
        </pc:sldMkLst>
        <pc:spChg chg="mod">
          <ac:chgData name="Aistė Župerkaitė" userId="S::aiste.zuperkaite@codeacademylt.onmicrosoft.com::cbda233b-6598-49a0-a7bc-42a7fc6cf429" providerId="AD" clId="Web-{0EB71404-3347-2988-9B9F-677B532801BB}" dt="2021-09-29T13:51:40.665" v="1191" actId="20577"/>
          <ac:spMkLst>
            <pc:docMk/>
            <pc:sldMk cId="2772519166" sldId="315"/>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20.416" v="1195" actId="20577"/>
        <pc:sldMkLst>
          <pc:docMk/>
          <pc:sldMk cId="669813954" sldId="316"/>
        </pc:sldMkLst>
        <pc:spChg chg="mod">
          <ac:chgData name="Aistė Župerkaitė" userId="S::aiste.zuperkaite@codeacademylt.onmicrosoft.com::cbda233b-6598-49a0-a7bc-42a7fc6cf429" providerId="AD" clId="Web-{0EB71404-3347-2988-9B9F-677B532801BB}" dt="2021-09-29T13:52:20.416" v="1195" actId="20577"/>
          <ac:spMkLst>
            <pc:docMk/>
            <pc:sldMk cId="669813954" sldId="316"/>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37.042" v="1199" actId="20577"/>
        <pc:sldMkLst>
          <pc:docMk/>
          <pc:sldMk cId="369604984" sldId="317"/>
        </pc:sldMkLst>
        <pc:spChg chg="mod">
          <ac:chgData name="Aistė Župerkaitė" userId="S::aiste.zuperkaite@codeacademylt.onmicrosoft.com::cbda233b-6598-49a0-a7bc-42a7fc6cf429" providerId="AD" clId="Web-{0EB71404-3347-2988-9B9F-677B532801BB}" dt="2021-09-29T13:52:37.042" v="1199" actId="20577"/>
          <ac:spMkLst>
            <pc:docMk/>
            <pc:sldMk cId="369604984" sldId="317"/>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30T07:59:31" v="1603" actId="20577"/>
        <pc:sldMkLst>
          <pc:docMk/>
          <pc:sldMk cId="3979030844" sldId="318"/>
        </pc:sldMkLst>
        <pc:spChg chg="mod">
          <ac:chgData name="Aistė Župerkaitė" userId="S::aiste.zuperkaite@codeacademylt.onmicrosoft.com::cbda233b-6598-49a0-a7bc-42a7fc6cf429" providerId="AD" clId="Web-{0EB71404-3347-2988-9B9F-677B532801BB}" dt="2021-09-30T07:59:31" v="1603" actId="20577"/>
          <ac:spMkLst>
            <pc:docMk/>
            <pc:sldMk cId="3979030844" sldId="318"/>
            <ac:spMk id="8" creationId="{15D3C811-C858-4A5D-861A-D0CD1D72FD38}"/>
          </ac:spMkLst>
        </pc:spChg>
      </pc:sldChg>
      <pc:sldChg chg="modSp add ord replId">
        <pc:chgData name="Aistė Župerkaitė" userId="S::aiste.zuperkaite@codeacademylt.onmicrosoft.com::cbda233b-6598-49a0-a7bc-42a7fc6cf429" providerId="AD" clId="Web-{0EB71404-3347-2988-9B9F-677B532801BB}" dt="2021-09-30T09:16:31.502" v="2074" actId="20577"/>
        <pc:sldMkLst>
          <pc:docMk/>
          <pc:sldMk cId="3826204418" sldId="319"/>
        </pc:sldMkLst>
        <pc:spChg chg="mod">
          <ac:chgData name="Aistė Župerkaitė" userId="S::aiste.zuperkaite@codeacademylt.onmicrosoft.com::cbda233b-6598-49a0-a7bc-42a7fc6cf429" providerId="AD" clId="Web-{0EB71404-3347-2988-9B9F-677B532801BB}" dt="2021-09-30T09:16:31.502" v="2074" actId="20577"/>
          <ac:spMkLst>
            <pc:docMk/>
            <pc:sldMk cId="3826204418" sldId="319"/>
            <ac:spMk id="8" creationId="{15D3C811-C858-4A5D-861A-D0CD1D72FD38}"/>
          </ac:spMkLst>
        </pc:spChg>
        <pc:spChg chg="mod">
          <ac:chgData name="Aistė Župerkaitė" userId="S::aiste.zuperkaite@codeacademylt.onmicrosoft.com::cbda233b-6598-49a0-a7bc-42a7fc6cf429" providerId="AD" clId="Web-{0EB71404-3347-2988-9B9F-677B532801BB}" dt="2021-09-30T08:29:05.531" v="1947" actId="20577"/>
          <ac:spMkLst>
            <pc:docMk/>
            <pc:sldMk cId="3826204418" sldId="319"/>
            <ac:spMk id="159" creationId="{00000000-0000-0000-0000-000000000000}"/>
          </ac:spMkLst>
        </pc:spChg>
      </pc:sldChg>
      <pc:sldChg chg="add del ord replId">
        <pc:chgData name="Aistė Župerkaitė" userId="S::aiste.zuperkaite@codeacademylt.onmicrosoft.com::cbda233b-6598-49a0-a7bc-42a7fc6cf429" providerId="AD" clId="Web-{0EB71404-3347-2988-9B9F-677B532801BB}" dt="2021-09-30T08:05:26.990" v="1645"/>
        <pc:sldMkLst>
          <pc:docMk/>
          <pc:sldMk cId="3991060476" sldId="319"/>
        </pc:sldMkLst>
      </pc:sldChg>
      <pc:sldChg chg="add replId">
        <pc:chgData name="Aistė Župerkaitė" userId="S::aiste.zuperkaite@codeacademylt.onmicrosoft.com::cbda233b-6598-49a0-a7bc-42a7fc6cf429" providerId="AD" clId="Web-{0EB71404-3347-2988-9B9F-677B532801BB}" dt="2021-09-30T11:15:25.145" v="2080"/>
        <pc:sldMkLst>
          <pc:docMk/>
          <pc:sldMk cId="157880794" sldId="320"/>
        </pc:sldMkLst>
      </pc:sldChg>
    </pc:docChg>
  </pc:docChgLst>
  <pc:docChgLst>
    <pc:chgData name="Aistė Župerkaitė" userId="S::aiste.zuperkaite@codeacademylt.onmicrosoft.com::cbda233b-6598-49a0-a7bc-42a7fc6cf429" providerId="AD" clId="Web-{BBAD383A-275C-61E6-408E-74A932F866D1}"/>
    <pc:docChg chg="addSld modSld">
      <pc:chgData name="Aistė Župerkaitė" userId="S::aiste.zuperkaite@codeacademylt.onmicrosoft.com::cbda233b-6598-49a0-a7bc-42a7fc6cf429" providerId="AD" clId="Web-{BBAD383A-275C-61E6-408E-74A932F866D1}" dt="2021-09-27T13:54:37.665" v="1942" actId="20577"/>
      <pc:docMkLst>
        <pc:docMk/>
      </pc:docMkLst>
      <pc:sldChg chg="modSp">
        <pc:chgData name="Aistė Župerkaitė" userId="S::aiste.zuperkaite@codeacademylt.onmicrosoft.com::cbda233b-6598-49a0-a7bc-42a7fc6cf429" providerId="AD" clId="Web-{BBAD383A-275C-61E6-408E-74A932F866D1}" dt="2021-09-27T13:17:24.684" v="28" actId="14100"/>
        <pc:sldMkLst>
          <pc:docMk/>
          <pc:sldMk cId="0" sldId="256"/>
        </pc:sldMkLst>
        <pc:spChg chg="mod">
          <ac:chgData name="Aistė Župerkaitė" userId="S::aiste.zuperkaite@codeacademylt.onmicrosoft.com::cbda233b-6598-49a0-a7bc-42a7fc6cf429" providerId="AD" clId="Web-{BBAD383A-275C-61E6-408E-74A932F866D1}" dt="2021-09-27T13:17:24.684" v="28" actId="14100"/>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BBAD383A-275C-61E6-408E-74A932F866D1}" dt="2021-09-27T13:18:45.874" v="95" actId="20577"/>
        <pc:sldMkLst>
          <pc:docMk/>
          <pc:sldMk cId="0" sldId="257"/>
        </pc:sldMkLst>
        <pc:spChg chg="add mod">
          <ac:chgData name="Aistė Župerkaitė" userId="S::aiste.zuperkaite@codeacademylt.onmicrosoft.com::cbda233b-6598-49a0-a7bc-42a7fc6cf429" providerId="AD" clId="Web-{BBAD383A-275C-61E6-408E-74A932F866D1}" dt="2021-09-27T13:18:25.654" v="86" actId="20577"/>
          <ac:spMkLst>
            <pc:docMk/>
            <pc:sldMk cId="0" sldId="257"/>
            <ac:spMk id="2" creationId="{7FEBA6CE-FB27-466A-8A19-FAAFA1998716}"/>
          </ac:spMkLst>
        </pc:spChg>
        <pc:spChg chg="add mod">
          <ac:chgData name="Aistė Župerkaitė" userId="S::aiste.zuperkaite@codeacademylt.onmicrosoft.com::cbda233b-6598-49a0-a7bc-42a7fc6cf429" providerId="AD" clId="Web-{BBAD383A-275C-61E6-408E-74A932F866D1}" dt="2021-09-27T13:17:56.185" v="58" actId="20577"/>
          <ac:spMkLst>
            <pc:docMk/>
            <pc:sldMk cId="0" sldId="257"/>
            <ac:spMk id="6" creationId="{6AD77D43-E028-41CD-AC07-EB370F673F66}"/>
          </ac:spMkLst>
        </pc:spChg>
        <pc:spChg chg="add mod">
          <ac:chgData name="Aistė Župerkaitė" userId="S::aiste.zuperkaite@codeacademylt.onmicrosoft.com::cbda233b-6598-49a0-a7bc-42a7fc6cf429" providerId="AD" clId="Web-{BBAD383A-275C-61E6-408E-74A932F866D1}" dt="2021-09-27T13:18:35.077" v="89" actId="20577"/>
          <ac:spMkLst>
            <pc:docMk/>
            <pc:sldMk cId="0" sldId="257"/>
            <ac:spMk id="9" creationId="{A820B7DC-EC2C-4771-AD79-2E2A3545E4F1}"/>
          </ac:spMkLst>
        </pc:spChg>
        <pc:spChg chg="add mod">
          <ac:chgData name="Aistė Župerkaitė" userId="S::aiste.zuperkaite@codeacademylt.onmicrosoft.com::cbda233b-6598-49a0-a7bc-42a7fc6cf429" providerId="AD" clId="Web-{BBAD383A-275C-61E6-408E-74A932F866D1}" dt="2021-09-27T13:18:45.874" v="95" actId="20577"/>
          <ac:spMkLst>
            <pc:docMk/>
            <pc:sldMk cId="0" sldId="257"/>
            <ac:spMk id="10" creationId="{8F6D5C89-B417-42F0-A078-62C170BA4EE2}"/>
          </ac:spMkLst>
        </pc:spChg>
        <pc:spChg chg="mod">
          <ac:chgData name="Aistė Župerkaitė" userId="S::aiste.zuperkaite@codeacademylt.onmicrosoft.com::cbda233b-6598-49a0-a7bc-42a7fc6cf429" providerId="AD" clId="Web-{BBAD383A-275C-61E6-408E-74A932F866D1}" dt="2021-09-27T13:17:45.403" v="55" actId="20577"/>
          <ac:spMkLst>
            <pc:docMk/>
            <pc:sldMk cId="0" sldId="257"/>
            <ac:spMk id="113" creationId="{00000000-0000-0000-0000-000000000000}"/>
          </ac:spMkLst>
        </pc:spChg>
      </pc:sldChg>
      <pc:sldChg chg="addSp modSp">
        <pc:chgData name="Aistė Župerkaitė" userId="S::aiste.zuperkaite@codeacademylt.onmicrosoft.com::cbda233b-6598-49a0-a7bc-42a7fc6cf429" providerId="AD" clId="Web-{BBAD383A-275C-61E6-408E-74A932F866D1}" dt="2021-09-27T13:54:37.665" v="1942" actId="20577"/>
        <pc:sldMkLst>
          <pc:docMk/>
          <pc:sldMk cId="850928421" sldId="280"/>
        </pc:sldMkLst>
        <pc:spChg chg="mod">
          <ac:chgData name="Aistė Župerkaitė" userId="S::aiste.zuperkaite@codeacademylt.onmicrosoft.com::cbda233b-6598-49a0-a7bc-42a7fc6cf429" providerId="AD" clId="Web-{BBAD383A-275C-61E6-408E-74A932F866D1}" dt="2021-09-27T13:54:37.665" v="1942"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BBAD383A-275C-61E6-408E-74A932F866D1}" dt="2021-09-27T13:49:42.907" v="1726" actId="20577"/>
          <ac:spMkLst>
            <pc:docMk/>
            <pc:sldMk cId="850928421" sldId="280"/>
            <ac:spMk id="159" creationId="{00000000-0000-0000-0000-000000000000}"/>
          </ac:spMkLst>
        </pc:spChg>
        <pc:picChg chg="add mod">
          <ac:chgData name="Aistė Župerkaitė" userId="S::aiste.zuperkaite@codeacademylt.onmicrosoft.com::cbda233b-6598-49a0-a7bc-42a7fc6cf429" providerId="AD" clId="Web-{BBAD383A-275C-61E6-408E-74A932F866D1}" dt="2021-09-27T13:52:47.678" v="1885" actId="14100"/>
          <ac:picMkLst>
            <pc:docMk/>
            <pc:sldMk cId="850928421" sldId="280"/>
            <ac:picMk id="2" creationId="{DFB4AAB2-BCE6-4213-A0E0-B728481EE80F}"/>
          </ac:picMkLst>
        </pc:picChg>
      </pc:sldChg>
      <pc:sldChg chg="modSp">
        <pc:chgData name="Aistė Župerkaitė" userId="S::aiste.zuperkaite@codeacademylt.onmicrosoft.com::cbda233b-6598-49a0-a7bc-42a7fc6cf429" providerId="AD" clId="Web-{BBAD383A-275C-61E6-408E-74A932F866D1}" dt="2021-09-27T13:23:12.975" v="289" actId="20577"/>
        <pc:sldMkLst>
          <pc:docMk/>
          <pc:sldMk cId="307984535" sldId="281"/>
        </pc:sldMkLst>
        <pc:spChg chg="mod">
          <ac:chgData name="Aistė Župerkaitė" userId="S::aiste.zuperkaite@codeacademylt.onmicrosoft.com::cbda233b-6598-49a0-a7bc-42a7fc6cf429" providerId="AD" clId="Web-{BBAD383A-275C-61E6-408E-74A932F866D1}" dt="2021-09-27T13:23:12.975" v="289"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BBAD383A-275C-61E6-408E-74A932F866D1}" dt="2021-09-27T13:19:04.249" v="113"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BBAD383A-275C-61E6-408E-74A932F866D1}" dt="2021-09-27T13:19:16.921" v="125" actId="20577"/>
          <ac:spMkLst>
            <pc:docMk/>
            <pc:sldMk cId="307984535" sldId="281"/>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0:35.221" v="717" actId="20577"/>
        <pc:sldMkLst>
          <pc:docMk/>
          <pc:sldMk cId="2790827289" sldId="282"/>
        </pc:sldMkLst>
        <pc:spChg chg="mod">
          <ac:chgData name="Aistė Župerkaitė" userId="S::aiste.zuperkaite@codeacademylt.onmicrosoft.com::cbda233b-6598-49a0-a7bc-42a7fc6cf429" providerId="AD" clId="Web-{BBAD383A-275C-61E6-408E-74A932F866D1}" dt="2021-09-27T13:30:35.221" v="71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BBAD383A-275C-61E6-408E-74A932F866D1}" dt="2021-09-27T13:26:06.964" v="485"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BBAD383A-275C-61E6-408E-74A932F866D1}" dt="2021-09-27T13:24:30.102" v="351"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3:15.678" v="816" actId="20577"/>
        <pc:sldMkLst>
          <pc:docMk/>
          <pc:sldMk cId="2296349497" sldId="283"/>
        </pc:sldMkLst>
        <pc:spChg chg="mod">
          <ac:chgData name="Aistė Župerkaitė" userId="S::aiste.zuperkaite@codeacademylt.onmicrosoft.com::cbda233b-6598-49a0-a7bc-42a7fc6cf429" providerId="AD" clId="Web-{BBAD383A-275C-61E6-408E-74A932F866D1}" dt="2021-09-27T13:33:15.678" v="816"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BBAD383A-275C-61E6-408E-74A932F866D1}" dt="2021-09-27T13:26:24.808" v="50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BBAD383A-275C-61E6-408E-74A932F866D1}" dt="2021-09-27T13:26:19.323" v="505" actId="20577"/>
          <ac:spMkLst>
            <pc:docMk/>
            <pc:sldMk cId="2296349497" sldId="283"/>
            <ac:spMk id="120" creationId="{00000000-0000-0000-0000-000000000000}"/>
          </ac:spMkLst>
        </pc:spChg>
      </pc:sldChg>
      <pc:sldChg chg="addSp delSp modSp">
        <pc:chgData name="Aistė Župerkaitė" userId="S::aiste.zuperkaite@codeacademylt.onmicrosoft.com::cbda233b-6598-49a0-a7bc-42a7fc6cf429" providerId="AD" clId="Web-{BBAD383A-275C-61E6-408E-74A932F866D1}" dt="2021-09-27T13:50:57.784" v="1770" actId="20577"/>
        <pc:sldMkLst>
          <pc:docMk/>
          <pc:sldMk cId="1989166463" sldId="286"/>
        </pc:sldMkLst>
        <pc:spChg chg="add del mod">
          <ac:chgData name="Aistė Župerkaitė" userId="S::aiste.zuperkaite@codeacademylt.onmicrosoft.com::cbda233b-6598-49a0-a7bc-42a7fc6cf429" providerId="AD" clId="Web-{BBAD383A-275C-61E6-408E-74A932F866D1}" dt="2021-09-27T13:34:20.320" v="882"/>
          <ac:spMkLst>
            <pc:docMk/>
            <pc:sldMk cId="1989166463" sldId="286"/>
            <ac:spMk id="2" creationId="{B4285741-16F5-4778-A34A-67D195B929F4}"/>
          </ac:spMkLst>
        </pc:spChg>
        <pc:spChg chg="mod">
          <ac:chgData name="Aistė Župerkaitė" userId="S::aiste.zuperkaite@codeacademylt.onmicrosoft.com::cbda233b-6598-49a0-a7bc-42a7fc6cf429" providerId="AD" clId="Web-{BBAD383A-275C-61E6-408E-74A932F866D1}" dt="2021-09-27T13:50:57.784" v="1770"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BBAD383A-275C-61E6-408E-74A932F866D1}" dt="2021-09-27T13:33:30.100" v="824" actId="20577"/>
          <ac:spMkLst>
            <pc:docMk/>
            <pc:sldMk cId="1989166463" sldId="286"/>
            <ac:spMk id="159" creationId="{00000000-0000-0000-0000-000000000000}"/>
          </ac:spMkLst>
        </pc:spChg>
        <pc:picChg chg="add del mod">
          <ac:chgData name="Aistė Župerkaitė" userId="S::aiste.zuperkaite@codeacademylt.onmicrosoft.com::cbda233b-6598-49a0-a7bc-42a7fc6cf429" providerId="AD" clId="Web-{BBAD383A-275C-61E6-408E-74A932F866D1}" dt="2021-09-27T13:44:35.087" v="1544"/>
          <ac:picMkLst>
            <pc:docMk/>
            <pc:sldMk cId="1989166463" sldId="286"/>
            <ac:picMk id="3" creationId="{9F50E655-0682-4556-9696-00A4FAF059AB}"/>
          </ac:picMkLst>
        </pc:picChg>
        <pc:picChg chg="add mod">
          <ac:chgData name="Aistė Župerkaitė" userId="S::aiste.zuperkaite@codeacademylt.onmicrosoft.com::cbda233b-6598-49a0-a7bc-42a7fc6cf429" providerId="AD" clId="Web-{BBAD383A-275C-61E6-408E-74A932F866D1}" dt="2021-09-27T13:43:58.086" v="1543" actId="1076"/>
          <ac:picMkLst>
            <pc:docMk/>
            <pc:sldMk cId="1989166463" sldId="286"/>
            <ac:picMk id="4" creationId="{DB0F3EAF-25FF-48B6-9160-5C5B1D0C8877}"/>
          </ac:picMkLst>
        </pc:picChg>
        <pc:picChg chg="add mod">
          <ac:chgData name="Aistė Župerkaitė" userId="S::aiste.zuperkaite@codeacademylt.onmicrosoft.com::cbda233b-6598-49a0-a7bc-42a7fc6cf429" providerId="AD" clId="Web-{BBAD383A-275C-61E6-408E-74A932F866D1}" dt="2021-09-27T13:44:41.509" v="1547" actId="1076"/>
          <ac:picMkLst>
            <pc:docMk/>
            <pc:sldMk cId="1989166463" sldId="286"/>
            <ac:picMk id="5" creationId="{43891CD8-CAA6-4189-B5DD-39D83B864D72}"/>
          </ac:picMkLst>
        </pc:picChg>
      </pc:sldChg>
      <pc:sldChg chg="addSp modSp">
        <pc:chgData name="Aistė Župerkaitė" userId="S::aiste.zuperkaite@codeacademylt.onmicrosoft.com::cbda233b-6598-49a0-a7bc-42a7fc6cf429" providerId="AD" clId="Web-{BBAD383A-275C-61E6-408E-74A932F866D1}" dt="2021-09-27T13:50:53.909" v="1768" actId="20577"/>
        <pc:sldMkLst>
          <pc:docMk/>
          <pc:sldMk cId="1841527565" sldId="287"/>
        </pc:sldMkLst>
        <pc:spChg chg="mod">
          <ac:chgData name="Aistė Župerkaitė" userId="S::aiste.zuperkaite@codeacademylt.onmicrosoft.com::cbda233b-6598-49a0-a7bc-42a7fc6cf429" providerId="AD" clId="Web-{BBAD383A-275C-61E6-408E-74A932F866D1}" dt="2021-09-27T13:50:53.909" v="1768"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BBAD383A-275C-61E6-408E-74A932F866D1}" dt="2021-09-27T13:45:23.479" v="1555" actId="20577"/>
          <ac:spMkLst>
            <pc:docMk/>
            <pc:sldMk cId="1841527565" sldId="287"/>
            <ac:spMk id="159" creationId="{00000000-0000-0000-0000-000000000000}"/>
          </ac:spMkLst>
        </pc:spChg>
        <pc:picChg chg="add mod">
          <ac:chgData name="Aistė Župerkaitė" userId="S::aiste.zuperkaite@codeacademylt.onmicrosoft.com::cbda233b-6598-49a0-a7bc-42a7fc6cf429" providerId="AD" clId="Web-{BBAD383A-275C-61E6-408E-74A932F866D1}" dt="2021-09-27T13:48:40.312" v="1707" actId="1076"/>
          <ac:picMkLst>
            <pc:docMk/>
            <pc:sldMk cId="1841527565" sldId="287"/>
            <ac:picMk id="2" creationId="{52024641-047A-4B44-A077-E82B1DF1D8FC}"/>
          </ac:picMkLst>
        </pc:picChg>
        <pc:picChg chg="add mod">
          <ac:chgData name="Aistė Župerkaitė" userId="S::aiste.zuperkaite@codeacademylt.onmicrosoft.com::cbda233b-6598-49a0-a7bc-42a7fc6cf429" providerId="AD" clId="Web-{BBAD383A-275C-61E6-408E-74A932F866D1}" dt="2021-09-27T13:49:09.750" v="1712" actId="1076"/>
          <ac:picMkLst>
            <pc:docMk/>
            <pc:sldMk cId="1841527565" sldId="287"/>
            <ac:picMk id="3" creationId="{8D6A9552-8A00-4249-9508-E7E696316A5A}"/>
          </ac:picMkLst>
        </pc:picChg>
      </pc:sldChg>
      <pc:sldChg chg="addSp delSp modSp add replId">
        <pc:chgData name="Aistė Župerkaitė" userId="S::aiste.zuperkaite@codeacademylt.onmicrosoft.com::cbda233b-6598-49a0-a7bc-42a7fc6cf429" providerId="AD" clId="Web-{BBAD383A-275C-61E6-408E-74A932F866D1}" dt="2021-09-27T13:54:31.649" v="1930" actId="20577"/>
        <pc:sldMkLst>
          <pc:docMk/>
          <pc:sldMk cId="4146221619" sldId="288"/>
        </pc:sldMkLst>
        <pc:spChg chg="mod">
          <ac:chgData name="Aistė Župerkaitė" userId="S::aiste.zuperkaite@codeacademylt.onmicrosoft.com::cbda233b-6598-49a0-a7bc-42a7fc6cf429" providerId="AD" clId="Web-{BBAD383A-275C-61E6-408E-74A932F866D1}" dt="2021-09-27T13:54:31.649" v="1930" actId="20577"/>
          <ac:spMkLst>
            <pc:docMk/>
            <pc:sldMk cId="4146221619" sldId="288"/>
            <ac:spMk id="8" creationId="{15D3C811-C858-4A5D-861A-D0CD1D72FD38}"/>
          </ac:spMkLst>
        </pc:spChg>
        <pc:spChg chg="mod">
          <ac:chgData name="Aistė Župerkaitė" userId="S::aiste.zuperkaite@codeacademylt.onmicrosoft.com::cbda233b-6598-49a0-a7bc-42a7fc6cf429" providerId="AD" clId="Web-{BBAD383A-275C-61E6-408E-74A932F866D1}" dt="2021-09-27T13:53:14.757" v="1915" actId="20577"/>
          <ac:spMkLst>
            <pc:docMk/>
            <pc:sldMk cId="4146221619" sldId="288"/>
            <ac:spMk id="159" creationId="{00000000-0000-0000-0000-000000000000}"/>
          </ac:spMkLst>
        </pc:spChg>
        <pc:picChg chg="del">
          <ac:chgData name="Aistė Župerkaitė" userId="S::aiste.zuperkaite@codeacademylt.onmicrosoft.com::cbda233b-6598-49a0-a7bc-42a7fc6cf429" providerId="AD" clId="Web-{BBAD383A-275C-61E6-408E-74A932F866D1}" dt="2021-09-27T13:53:42.273" v="1924"/>
          <ac:picMkLst>
            <pc:docMk/>
            <pc:sldMk cId="4146221619" sldId="288"/>
            <ac:picMk id="2" creationId="{DFB4AAB2-BCE6-4213-A0E0-B728481EE80F}"/>
          </ac:picMkLst>
        </pc:picChg>
        <pc:picChg chg="add mod">
          <ac:chgData name="Aistė Župerkaitė" userId="S::aiste.zuperkaite@codeacademylt.onmicrosoft.com::cbda233b-6598-49a0-a7bc-42a7fc6cf429" providerId="AD" clId="Web-{BBAD383A-275C-61E6-408E-74A932F866D1}" dt="2021-09-27T13:54:25.368" v="1928" actId="1076"/>
          <ac:picMkLst>
            <pc:docMk/>
            <pc:sldMk cId="4146221619" sldId="288"/>
            <ac:picMk id="3" creationId="{02AEB339-33B5-4B95-B371-0FCA9636638D}"/>
          </ac:picMkLst>
        </pc:pic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99182203-6606-0F89-9C6A-D7E97EA226B0}"/>
    <pc:docChg chg="addSld delSld modSld sldOrd">
      <pc:chgData name="Aistė Župerkaitė" userId="S::aiste.zuperkaite@codeacademylt.onmicrosoft.com::cbda233b-6598-49a0-a7bc-42a7fc6cf429" providerId="AD" clId="Web-{99182203-6606-0F89-9C6A-D7E97EA226B0}" dt="2021-10-07T16:54:54.068" v="148" actId="20577"/>
      <pc:docMkLst>
        <pc:docMk/>
      </pc:docMkLst>
      <pc:sldChg chg="modSp">
        <pc:chgData name="Aistė Župerkaitė" userId="S::aiste.zuperkaite@codeacademylt.onmicrosoft.com::cbda233b-6598-49a0-a7bc-42a7fc6cf429" providerId="AD" clId="Web-{99182203-6606-0F89-9C6A-D7E97EA226B0}" dt="2021-10-07T16:21:00.908" v="117" actId="20577"/>
        <pc:sldMkLst>
          <pc:docMk/>
          <pc:sldMk cId="2790827289" sldId="282"/>
        </pc:sldMkLst>
        <pc:spChg chg="mod">
          <ac:chgData name="Aistė Župerkaitė" userId="S::aiste.zuperkaite@codeacademylt.onmicrosoft.com::cbda233b-6598-49a0-a7bc-42a7fc6cf429" providerId="AD" clId="Web-{99182203-6606-0F89-9C6A-D7E97EA226B0}" dt="2021-10-07T16:21:00.908" v="117" actId="20577"/>
          <ac:spMkLst>
            <pc:docMk/>
            <pc:sldMk cId="2790827289" sldId="282"/>
            <ac:spMk id="5" creationId="{C08BF5E3-398B-48DE-8624-BC32E4D67269}"/>
          </ac:spMkLst>
        </pc:spChg>
      </pc:sldChg>
      <pc:sldChg chg="modSp">
        <pc:chgData name="Aistė Župerkaitė" userId="S::aiste.zuperkaite@codeacademylt.onmicrosoft.com::cbda233b-6598-49a0-a7bc-42a7fc6cf429" providerId="AD" clId="Web-{99182203-6606-0F89-9C6A-D7E97EA226B0}" dt="2021-10-07T16:27:51.356" v="126" actId="20577"/>
        <pc:sldMkLst>
          <pc:docMk/>
          <pc:sldMk cId="983129397" sldId="294"/>
        </pc:sldMkLst>
        <pc:spChg chg="mod">
          <ac:chgData name="Aistė Župerkaitė" userId="S::aiste.zuperkaite@codeacademylt.onmicrosoft.com::cbda233b-6598-49a0-a7bc-42a7fc6cf429" providerId="AD" clId="Web-{99182203-6606-0F89-9C6A-D7E97EA226B0}" dt="2021-10-07T16:27:51.356" v="126" actId="20577"/>
          <ac:spMkLst>
            <pc:docMk/>
            <pc:sldMk cId="983129397" sldId="294"/>
            <ac:spMk id="5" creationId="{C08BF5E3-398B-48DE-8624-BC32E4D67269}"/>
          </ac:spMkLst>
        </pc:spChg>
      </pc:sldChg>
      <pc:sldChg chg="modSp">
        <pc:chgData name="Aistė Župerkaitė" userId="S::aiste.zuperkaite@codeacademylt.onmicrosoft.com::cbda233b-6598-49a0-a7bc-42a7fc6cf429" providerId="AD" clId="Web-{99182203-6606-0F89-9C6A-D7E97EA226B0}" dt="2021-10-07T16:54:54.068" v="148" actId="20577"/>
        <pc:sldMkLst>
          <pc:docMk/>
          <pc:sldMk cId="1457409665" sldId="323"/>
        </pc:sldMkLst>
        <pc:spChg chg="mod">
          <ac:chgData name="Aistė Župerkaitė" userId="S::aiste.zuperkaite@codeacademylt.onmicrosoft.com::cbda233b-6598-49a0-a7bc-42a7fc6cf429" providerId="AD" clId="Web-{99182203-6606-0F89-9C6A-D7E97EA226B0}" dt="2021-10-07T16:54:54.068" v="148" actId="20577"/>
          <ac:spMkLst>
            <pc:docMk/>
            <pc:sldMk cId="1457409665" sldId="323"/>
            <ac:spMk id="8" creationId="{15D3C811-C858-4A5D-861A-D0CD1D72FD38}"/>
          </ac:spMkLst>
        </pc:spChg>
      </pc:sldChg>
      <pc:sldChg chg="ord">
        <pc:chgData name="Aistė Župerkaitė" userId="S::aiste.zuperkaite@codeacademylt.onmicrosoft.com::cbda233b-6598-49a0-a7bc-42a7fc6cf429" providerId="AD" clId="Web-{99182203-6606-0F89-9C6A-D7E97EA226B0}" dt="2021-10-07T13:44:35.408" v="0"/>
        <pc:sldMkLst>
          <pc:docMk/>
          <pc:sldMk cId="1910240647" sldId="324"/>
        </pc:sldMkLst>
      </pc:sldChg>
      <pc:sldChg chg="modSp">
        <pc:chgData name="Aistė Župerkaitė" userId="S::aiste.zuperkaite@codeacademylt.onmicrosoft.com::cbda233b-6598-49a0-a7bc-42a7fc6cf429" providerId="AD" clId="Web-{99182203-6606-0F89-9C6A-D7E97EA226B0}" dt="2021-10-07T13:45:18.096" v="17" actId="20577"/>
        <pc:sldMkLst>
          <pc:docMk/>
          <pc:sldMk cId="2305351169" sldId="325"/>
        </pc:sldMkLst>
        <pc:spChg chg="mod">
          <ac:chgData name="Aistė Župerkaitė" userId="S::aiste.zuperkaite@codeacademylt.onmicrosoft.com::cbda233b-6598-49a0-a7bc-42a7fc6cf429" providerId="AD" clId="Web-{99182203-6606-0F89-9C6A-D7E97EA226B0}" dt="2021-10-07T13:45:18.096" v="17" actId="20577"/>
          <ac:spMkLst>
            <pc:docMk/>
            <pc:sldMk cId="2305351169" sldId="325"/>
            <ac:spMk id="5" creationId="{C08BF5E3-398B-48DE-8624-BC32E4D67269}"/>
          </ac:spMkLst>
        </pc:spChg>
      </pc:sldChg>
      <pc:sldChg chg="modSp">
        <pc:chgData name="Aistė Župerkaitė" userId="S::aiste.zuperkaite@codeacademylt.onmicrosoft.com::cbda233b-6598-49a0-a7bc-42a7fc6cf429" providerId="AD" clId="Web-{99182203-6606-0F89-9C6A-D7E97EA226B0}" dt="2021-10-07T13:45:23.737" v="19" actId="20577"/>
        <pc:sldMkLst>
          <pc:docMk/>
          <pc:sldMk cId="304105585" sldId="327"/>
        </pc:sldMkLst>
        <pc:spChg chg="mod">
          <ac:chgData name="Aistė Župerkaitė" userId="S::aiste.zuperkaite@codeacademylt.onmicrosoft.com::cbda233b-6598-49a0-a7bc-42a7fc6cf429" providerId="AD" clId="Web-{99182203-6606-0F89-9C6A-D7E97EA226B0}" dt="2021-10-07T13:45:23.737" v="19" actId="20577"/>
          <ac:spMkLst>
            <pc:docMk/>
            <pc:sldMk cId="304105585" sldId="327"/>
            <ac:spMk id="191" creationId="{00000000-0000-0000-0000-000000000000}"/>
          </ac:spMkLst>
        </pc:spChg>
      </pc:sldChg>
      <pc:sldChg chg="modSp">
        <pc:chgData name="Aistė Župerkaitė" userId="S::aiste.zuperkaite@codeacademylt.onmicrosoft.com::cbda233b-6598-49a0-a7bc-42a7fc6cf429" providerId="AD" clId="Web-{99182203-6606-0F89-9C6A-D7E97EA226B0}" dt="2021-10-07T13:46:37.379" v="23" actId="14100"/>
        <pc:sldMkLst>
          <pc:docMk/>
          <pc:sldMk cId="401988046" sldId="330"/>
        </pc:sldMkLst>
        <pc:spChg chg="mod">
          <ac:chgData name="Aistė Župerkaitė" userId="S::aiste.zuperkaite@codeacademylt.onmicrosoft.com::cbda233b-6598-49a0-a7bc-42a7fc6cf429" providerId="AD" clId="Web-{99182203-6606-0F89-9C6A-D7E97EA226B0}" dt="2021-10-07T13:46:37.379" v="23" actId="14100"/>
          <ac:spMkLst>
            <pc:docMk/>
            <pc:sldMk cId="401988046" sldId="330"/>
            <ac:spMk id="9" creationId="{0521688B-1672-4B37-ADEE-35C7DFCB4A54}"/>
          </ac:spMkLst>
        </pc:spChg>
      </pc:sldChg>
      <pc:sldChg chg="modSp">
        <pc:chgData name="Aistė Župerkaitė" userId="S::aiste.zuperkaite@codeacademylt.onmicrosoft.com::cbda233b-6598-49a0-a7bc-42a7fc6cf429" providerId="AD" clId="Web-{99182203-6606-0F89-9C6A-D7E97EA226B0}" dt="2021-10-07T14:01:05.526" v="24" actId="20577"/>
        <pc:sldMkLst>
          <pc:docMk/>
          <pc:sldMk cId="1862880896" sldId="334"/>
        </pc:sldMkLst>
        <pc:spChg chg="mod">
          <ac:chgData name="Aistė Župerkaitė" userId="S::aiste.zuperkaite@codeacademylt.onmicrosoft.com::cbda233b-6598-49a0-a7bc-42a7fc6cf429" providerId="AD" clId="Web-{99182203-6606-0F89-9C6A-D7E97EA226B0}" dt="2021-10-07T14:01:05.526" v="24" actId="20577"/>
          <ac:spMkLst>
            <pc:docMk/>
            <pc:sldMk cId="1862880896" sldId="334"/>
            <ac:spMk id="228" creationId="{00000000-0000-0000-0000-000000000000}"/>
          </ac:spMkLst>
        </pc:spChg>
      </pc:sldChg>
      <pc:sldChg chg="modSp">
        <pc:chgData name="Aistė Župerkaitė" userId="S::aiste.zuperkaite@codeacademylt.onmicrosoft.com::cbda233b-6598-49a0-a7bc-42a7fc6cf429" providerId="AD" clId="Web-{99182203-6606-0F89-9C6A-D7E97EA226B0}" dt="2021-10-07T14:48:19.495" v="115" actId="20577"/>
        <pc:sldMkLst>
          <pc:docMk/>
          <pc:sldMk cId="3384624807" sldId="336"/>
        </pc:sldMkLst>
        <pc:spChg chg="mod">
          <ac:chgData name="Aistė Župerkaitė" userId="S::aiste.zuperkaite@codeacademylt.onmicrosoft.com::cbda233b-6598-49a0-a7bc-42a7fc6cf429" providerId="AD" clId="Web-{99182203-6606-0F89-9C6A-D7E97EA226B0}" dt="2021-10-07T14:48:19.495" v="115" actId="20577"/>
          <ac:spMkLst>
            <pc:docMk/>
            <pc:sldMk cId="3384624807" sldId="336"/>
            <ac:spMk id="7" creationId="{8393EA32-1E5C-4940-ABB7-ACA92E12BC62}"/>
          </ac:spMkLst>
        </pc:spChg>
      </pc:sldChg>
      <pc:sldChg chg="modSp ord">
        <pc:chgData name="Aistė Župerkaitė" userId="S::aiste.zuperkaite@codeacademylt.onmicrosoft.com::cbda233b-6598-49a0-a7bc-42a7fc6cf429" providerId="AD" clId="Web-{99182203-6606-0F89-9C6A-D7E97EA226B0}" dt="2021-10-07T14:48:03.385" v="101"/>
        <pc:sldMkLst>
          <pc:docMk/>
          <pc:sldMk cId="3774545254" sldId="337"/>
        </pc:sldMkLst>
        <pc:spChg chg="mod">
          <ac:chgData name="Aistė Župerkaitė" userId="S::aiste.zuperkaite@codeacademylt.onmicrosoft.com::cbda233b-6598-49a0-a7bc-42a7fc6cf429" providerId="AD" clId="Web-{99182203-6606-0F89-9C6A-D7E97EA226B0}" dt="2021-10-07T14:47:50.806" v="99" actId="20577"/>
          <ac:spMkLst>
            <pc:docMk/>
            <pc:sldMk cId="3774545254" sldId="337"/>
            <ac:spMk id="7" creationId="{8393EA32-1E5C-4940-ABB7-ACA92E12BC62}"/>
          </ac:spMkLst>
        </pc:spChg>
      </pc:sldChg>
      <pc:sldChg chg="modSp add del replId">
        <pc:chgData name="Aistė Župerkaitė" userId="S::aiste.zuperkaite@codeacademylt.onmicrosoft.com::cbda233b-6598-49a0-a7bc-42a7fc6cf429" providerId="AD" clId="Web-{99182203-6606-0F89-9C6A-D7E97EA226B0}" dt="2021-10-07T14:47:08.038" v="75"/>
        <pc:sldMkLst>
          <pc:docMk/>
          <pc:sldMk cId="1182696740" sldId="339"/>
        </pc:sldMkLst>
        <pc:spChg chg="mod">
          <ac:chgData name="Aistė Župerkaitė" userId="S::aiste.zuperkaite@codeacademylt.onmicrosoft.com::cbda233b-6598-49a0-a7bc-42a7fc6cf429" providerId="AD" clId="Web-{99182203-6606-0F89-9C6A-D7E97EA226B0}" dt="2021-10-07T14:11:16.150" v="54" actId="20577"/>
          <ac:spMkLst>
            <pc:docMk/>
            <pc:sldMk cId="1182696740" sldId="339"/>
            <ac:spMk id="7" creationId="{8393EA32-1E5C-4940-ABB7-ACA92E12BC62}"/>
          </ac:spMkLst>
        </pc:spChg>
      </pc:sldChg>
    </pc:docChg>
  </pc:docChgLst>
  <pc:docChgLst>
    <pc:chgData name="Aistė Župerkaitė" userId="S::aiste.zuperkaite@codeacademylt.onmicrosoft.com::cbda233b-6598-49a0-a7bc-42a7fc6cf429" providerId="AD" clId="Web-{DEE40425-AC29-4982-A3B3-8C4C5F95C3EE}"/>
    <pc:docChg chg="modSld">
      <pc:chgData name="Aistė Župerkaitė" userId="S::aiste.zuperkaite@codeacademylt.onmicrosoft.com::cbda233b-6598-49a0-a7bc-42a7fc6cf429" providerId="AD" clId="Web-{DEE40425-AC29-4982-A3B3-8C4C5F95C3EE}" dt="2021-09-28T17:02:52.238" v="40" actId="20577"/>
      <pc:docMkLst>
        <pc:docMk/>
      </pc:docMkLst>
      <pc:sldChg chg="modSp">
        <pc:chgData name="Aistė Župerkaitė" userId="S::aiste.zuperkaite@codeacademylt.onmicrosoft.com::cbda233b-6598-49a0-a7bc-42a7fc6cf429" providerId="AD" clId="Web-{DEE40425-AC29-4982-A3B3-8C4C5F95C3EE}" dt="2021-09-28T17:02:13.190" v="1" actId="20577"/>
        <pc:sldMkLst>
          <pc:docMk/>
          <pc:sldMk cId="1989166463" sldId="286"/>
        </pc:sldMkLst>
        <pc:spChg chg="mod">
          <ac:chgData name="Aistė Župerkaitė" userId="S::aiste.zuperkaite@codeacademylt.onmicrosoft.com::cbda233b-6598-49a0-a7bc-42a7fc6cf429" providerId="AD" clId="Web-{DEE40425-AC29-4982-A3B3-8C4C5F95C3EE}" dt="2021-09-28T17:02:13.190" v="1" actId="20577"/>
          <ac:spMkLst>
            <pc:docMk/>
            <pc:sldMk cId="1989166463" sldId="286"/>
            <ac:spMk id="8" creationId="{15D3C811-C858-4A5D-861A-D0CD1D72FD38}"/>
          </ac:spMkLst>
        </pc:spChg>
      </pc:sldChg>
      <pc:sldChg chg="modSp">
        <pc:chgData name="Aistė Župerkaitė" userId="S::aiste.zuperkaite@codeacademylt.onmicrosoft.com::cbda233b-6598-49a0-a7bc-42a7fc6cf429" providerId="AD" clId="Web-{DEE40425-AC29-4982-A3B3-8C4C5F95C3EE}" dt="2021-09-28T17:02:52.238" v="40" actId="20577"/>
        <pc:sldMkLst>
          <pc:docMk/>
          <pc:sldMk cId="904571309" sldId="290"/>
        </pc:sldMkLst>
        <pc:spChg chg="mod">
          <ac:chgData name="Aistė Župerkaitė" userId="S::aiste.zuperkaite@codeacademylt.onmicrosoft.com::cbda233b-6598-49a0-a7bc-42a7fc6cf429" providerId="AD" clId="Web-{DEE40425-AC29-4982-A3B3-8C4C5F95C3EE}" dt="2021-09-28T17:02:52.238" v="40" actId="20577"/>
          <ac:spMkLst>
            <pc:docMk/>
            <pc:sldMk cId="904571309" sldId="290"/>
            <ac:spMk id="8" creationId="{15D3C811-C858-4A5D-861A-D0CD1D72FD38}"/>
          </ac:spMkLst>
        </pc:spChg>
      </pc:sldChg>
    </pc:docChg>
  </pc:docChgLst>
  <pc:docChgLst>
    <pc:chgData name="Aistė Župerkaitė" userId="S::aiste.zuperkaite@codeacademylt.onmicrosoft.com::cbda233b-6598-49a0-a7bc-42a7fc6cf429" providerId="AD" clId="Web-{80B72DC2-2A04-81A1-99DD-493373B8A8A5}"/>
    <pc:docChg chg="addSld modSld">
      <pc:chgData name="Aistė Župerkaitė" userId="S::aiste.zuperkaite@codeacademylt.onmicrosoft.com::cbda233b-6598-49a0-a7bc-42a7fc6cf429" providerId="AD" clId="Web-{80B72DC2-2A04-81A1-99DD-493373B8A8A5}" dt="2021-10-05T13:55:06.038" v="162" actId="20577"/>
      <pc:docMkLst>
        <pc:docMk/>
      </pc:docMkLst>
      <pc:sldChg chg="modSp">
        <pc:chgData name="Aistė Župerkaitė" userId="S::aiste.zuperkaite@codeacademylt.onmicrosoft.com::cbda233b-6598-49a0-a7bc-42a7fc6cf429" providerId="AD" clId="Web-{80B72DC2-2A04-81A1-99DD-493373B8A8A5}" dt="2021-10-05T13:44:25.866" v="52" actId="20577"/>
        <pc:sldMkLst>
          <pc:docMk/>
          <pc:sldMk cId="904571309" sldId="290"/>
        </pc:sldMkLst>
        <pc:spChg chg="mod">
          <ac:chgData name="Aistė Župerkaitė" userId="S::aiste.zuperkaite@codeacademylt.onmicrosoft.com::cbda233b-6598-49a0-a7bc-42a7fc6cf429" providerId="AD" clId="Web-{80B72DC2-2A04-81A1-99DD-493373B8A8A5}" dt="2021-10-05T13:44:25.866" v="52"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80B72DC2-2A04-81A1-99DD-493373B8A8A5}" dt="2021-10-05T13:43:27.834" v="1" actId="20577"/>
          <ac:spMkLst>
            <pc:docMk/>
            <pc:sldMk cId="904571309" sldId="290"/>
            <ac:spMk id="159" creationId="{00000000-0000-0000-0000-000000000000}"/>
          </ac:spMkLst>
        </pc:spChg>
      </pc:sldChg>
      <pc:sldChg chg="modSp add replId">
        <pc:chgData name="Aistė Župerkaitė" userId="S::aiste.zuperkaite@codeacademylt.onmicrosoft.com::cbda233b-6598-49a0-a7bc-42a7fc6cf429" providerId="AD" clId="Web-{80B72DC2-2A04-81A1-99DD-493373B8A8A5}" dt="2021-10-05T13:55:06.038" v="162" actId="20577"/>
        <pc:sldMkLst>
          <pc:docMk/>
          <pc:sldMk cId="1457409665" sldId="323"/>
        </pc:sldMkLst>
        <pc:spChg chg="mod">
          <ac:chgData name="Aistė Župerkaitė" userId="S::aiste.zuperkaite@codeacademylt.onmicrosoft.com::cbda233b-6598-49a0-a7bc-42a7fc6cf429" providerId="AD" clId="Web-{80B72DC2-2A04-81A1-99DD-493373B8A8A5}" dt="2021-10-05T13:55:06.038" v="162" actId="20577"/>
          <ac:spMkLst>
            <pc:docMk/>
            <pc:sldMk cId="1457409665" sldId="323"/>
            <ac:spMk id="8" creationId="{15D3C811-C858-4A5D-861A-D0CD1D72FD38}"/>
          </ac:spMkLst>
        </pc:spChg>
        <pc:spChg chg="mod">
          <ac:chgData name="Aistė Župerkaitė" userId="S::aiste.zuperkaite@codeacademylt.onmicrosoft.com::cbda233b-6598-49a0-a7bc-42a7fc6cf429" providerId="AD" clId="Web-{80B72DC2-2A04-81A1-99DD-493373B8A8A5}" dt="2021-10-05T13:43:32.115" v="5" actId="20577"/>
          <ac:spMkLst>
            <pc:docMk/>
            <pc:sldMk cId="1457409665" sldId="323"/>
            <ac:spMk id="159" creationId="{00000000-0000-0000-0000-000000000000}"/>
          </ac:spMkLst>
        </pc:spChg>
      </pc:sldChg>
    </pc:docChg>
  </pc:docChgLst>
  <pc:docChgLst>
    <pc:chgData name="Aistė Župerkaitė" userId="S::aiste.zuperkaite@codeacademylt.onmicrosoft.com::cbda233b-6598-49a0-a7bc-42a7fc6cf429" providerId="AD" clId="Web-{1BDF686C-8275-EE30-AFB4-4800568479FE}"/>
    <pc:docChg chg="addSld delSld modSld sldOrd">
      <pc:chgData name="Aistė Župerkaitė" userId="S::aiste.zuperkaite@codeacademylt.onmicrosoft.com::cbda233b-6598-49a0-a7bc-42a7fc6cf429" providerId="AD" clId="Web-{1BDF686C-8275-EE30-AFB4-4800568479FE}" dt="2021-09-29T12:02:12.690" v="937" actId="20577"/>
      <pc:docMkLst>
        <pc:docMk/>
      </pc:docMkLst>
      <pc:sldChg chg="modSp">
        <pc:chgData name="Aistė Župerkaitė" userId="S::aiste.zuperkaite@codeacademylt.onmicrosoft.com::cbda233b-6598-49a0-a7bc-42a7fc6cf429" providerId="AD" clId="Web-{1BDF686C-8275-EE30-AFB4-4800568479FE}" dt="2021-09-29T09:21:38.866" v="31" actId="20577"/>
        <pc:sldMkLst>
          <pc:docMk/>
          <pc:sldMk cId="0" sldId="256"/>
        </pc:sldMkLst>
        <pc:spChg chg="mod">
          <ac:chgData name="Aistė Župerkaitė" userId="S::aiste.zuperkaite@codeacademylt.onmicrosoft.com::cbda233b-6598-49a0-a7bc-42a7fc6cf429" providerId="AD" clId="Web-{1BDF686C-8275-EE30-AFB4-4800568479FE}" dt="2021-09-29T09:21:38.866" v="31"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02.296" v="591" actId="14100"/>
        <pc:sldMkLst>
          <pc:docMk/>
          <pc:sldMk cId="0" sldId="257"/>
        </pc:sldMkLst>
        <pc:spChg chg="mod">
          <ac:chgData name="Aistė Župerkaitė" userId="S::aiste.zuperkaite@codeacademylt.onmicrosoft.com::cbda233b-6598-49a0-a7bc-42a7fc6cf429" providerId="AD" clId="Web-{1BDF686C-8275-EE30-AFB4-4800568479FE}" dt="2021-09-29T11:16:02.296" v="591" actId="14100"/>
          <ac:spMkLst>
            <pc:docMk/>
            <pc:sldMk cId="0" sldId="257"/>
            <ac:spMk id="2" creationId="{7FEBA6CE-FB27-466A-8A19-FAAFA1998716}"/>
          </ac:spMkLst>
        </pc:spChg>
        <pc:spChg chg="add mod">
          <ac:chgData name="Aistė Župerkaitė" userId="S::aiste.zuperkaite@codeacademylt.onmicrosoft.com::cbda233b-6598-49a0-a7bc-42a7fc6cf429" providerId="AD" clId="Web-{1BDF686C-8275-EE30-AFB4-4800568479FE}" dt="2021-09-29T11:15:51.045" v="578" actId="20577"/>
          <ac:spMkLst>
            <pc:docMk/>
            <pc:sldMk cId="0" sldId="257"/>
            <ac:spMk id="3" creationId="{21AA82DA-0DED-4698-807E-A5F144E04A91}"/>
          </ac:spMkLst>
        </pc:spChg>
        <pc:spChg chg="mod">
          <ac:chgData name="Aistė Župerkaitė" userId="S::aiste.zuperkaite@codeacademylt.onmicrosoft.com::cbda233b-6598-49a0-a7bc-42a7fc6cf429" providerId="AD" clId="Web-{1BDF686C-8275-EE30-AFB4-4800568479FE}" dt="2021-09-29T11:15:10.902" v="555" actId="1076"/>
          <ac:spMkLst>
            <pc:docMk/>
            <pc:sldMk cId="0" sldId="257"/>
            <ac:spMk id="6" creationId="{6AD77D43-E028-41CD-AC07-EB370F673F66}"/>
          </ac:spMkLst>
        </pc:spChg>
        <pc:spChg chg="add mod">
          <ac:chgData name="Aistė Župerkaitė" userId="S::aiste.zuperkaite@codeacademylt.onmicrosoft.com::cbda233b-6598-49a0-a7bc-42a7fc6cf429" providerId="AD" clId="Web-{1BDF686C-8275-EE30-AFB4-4800568479FE}" dt="2021-09-29T11:15:01.558" v="553" actId="1076"/>
          <ac:spMkLst>
            <pc:docMk/>
            <pc:sldMk cId="0" sldId="257"/>
            <ac:spMk id="8" creationId="{FA4C5B21-DF8C-44DE-9A82-7F41141ADA75}"/>
          </ac:spMkLst>
        </pc:spChg>
        <pc:spChg chg="add del">
          <ac:chgData name="Aistė Župerkaitė" userId="S::aiste.zuperkaite@codeacademylt.onmicrosoft.com::cbda233b-6598-49a0-a7bc-42a7fc6cf429" providerId="AD" clId="Web-{1BDF686C-8275-EE30-AFB4-4800568479FE}" dt="2021-09-29T11:14:32.916" v="546"/>
          <ac:spMkLst>
            <pc:docMk/>
            <pc:sldMk cId="0" sldId="257"/>
            <ac:spMk id="9" creationId="{4D4F2FF8-6F9C-4C14-9C17-602FE6B4480A}"/>
          </ac:spMkLst>
        </pc:spChg>
        <pc:spChg chg="del">
          <ac:chgData name="Aistė Župerkaitė" userId="S::aiste.zuperkaite@codeacademylt.onmicrosoft.com::cbda233b-6598-49a0-a7bc-42a7fc6cf429" providerId="AD" clId="Web-{1BDF686C-8275-EE30-AFB4-4800568479FE}" dt="2021-09-29T09:22:02.601" v="63"/>
          <ac:spMkLst>
            <pc:docMk/>
            <pc:sldMk cId="0" sldId="257"/>
            <ac:spMk id="9" creationId="{A820B7DC-EC2C-4771-AD79-2E2A3545E4F1}"/>
          </ac:spMkLst>
        </pc:spChg>
        <pc:spChg chg="del">
          <ac:chgData name="Aistė Župerkaitė" userId="S::aiste.zuperkaite@codeacademylt.onmicrosoft.com::cbda233b-6598-49a0-a7bc-42a7fc6cf429" providerId="AD" clId="Web-{1BDF686C-8275-EE30-AFB4-4800568479FE}" dt="2021-09-29T09:22:04.226" v="64"/>
          <ac:spMkLst>
            <pc:docMk/>
            <pc:sldMk cId="0" sldId="257"/>
            <ac:spMk id="10" creationId="{8F6D5C89-B417-42F0-A078-62C170BA4EE2}"/>
          </ac:spMkLst>
        </pc:spChg>
        <pc:spChg chg="mod">
          <ac:chgData name="Aistė Župerkaitė" userId="S::aiste.zuperkaite@codeacademylt.onmicrosoft.com::cbda233b-6598-49a0-a7bc-42a7fc6cf429" providerId="AD" clId="Web-{1BDF686C-8275-EE30-AFB4-4800568479FE}" dt="2021-09-29T11:15:31.059" v="558" actId="1076"/>
          <ac:spMkLst>
            <pc:docMk/>
            <pc:sldMk cId="0" sldId="257"/>
            <ac:spMk id="113" creationId="{00000000-0000-0000-0000-000000000000}"/>
          </ac:spMkLst>
        </pc:spChg>
        <pc:spChg chg="mod">
          <ac:chgData name="Aistė Župerkaitė" userId="S::aiste.zuperkaite@codeacademylt.onmicrosoft.com::cbda233b-6598-49a0-a7bc-42a7fc6cf429" providerId="AD" clId="Web-{1BDF686C-8275-EE30-AFB4-4800568479FE}" dt="2021-09-29T11:15:17.809" v="556" actId="1076"/>
          <ac:spMkLst>
            <pc:docMk/>
            <pc:sldMk cId="0" sldId="257"/>
            <ac:spMk id="114"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13.562" v="597" actId="20577"/>
        <pc:sldMkLst>
          <pc:docMk/>
          <pc:sldMk cId="307984535" sldId="281"/>
        </pc:sldMkLst>
        <pc:spChg chg="mod">
          <ac:chgData name="Aistė Župerkaitė" userId="S::aiste.zuperkaite@codeacademylt.onmicrosoft.com::cbda233b-6598-49a0-a7bc-42a7fc6cf429" providerId="AD" clId="Web-{1BDF686C-8275-EE30-AFB4-4800568479FE}" dt="2021-09-29T09:31:42.103" v="476"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1BDF686C-8275-EE30-AFB4-4800568479FE}" dt="2021-09-29T11:16:13.562" v="597"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1BDF686C-8275-EE30-AFB4-4800568479FE}" dt="2021-09-29T09:22:12.117" v="65"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1BDF686C-8275-EE30-AFB4-4800568479FE}" dt="2021-09-29T09:24:02.214" v="71"/>
          <ac:picMkLst>
            <pc:docMk/>
            <pc:sldMk cId="307984535" sldId="281"/>
            <ac:picMk id="2" creationId="{0EEA53E8-6275-40A3-A162-56DEBD629581}"/>
          </ac:picMkLst>
        </pc:picChg>
        <pc:picChg chg="add mod">
          <ac:chgData name="Aistė Župerkaitė" userId="S::aiste.zuperkaite@codeacademylt.onmicrosoft.com::cbda233b-6598-49a0-a7bc-42a7fc6cf429" providerId="AD" clId="Web-{1BDF686C-8275-EE30-AFB4-4800568479FE}" dt="2021-09-29T09:28:56.364" v="339" actId="14100"/>
          <ac:picMkLst>
            <pc:docMk/>
            <pc:sldMk cId="307984535" sldId="281"/>
            <ac:picMk id="3" creationId="{51D5824F-F39C-4096-8D6C-79CE4C547CFB}"/>
          </ac:picMkLst>
        </pc:picChg>
      </pc:sldChg>
      <pc:sldChg chg="addSp delSp modSp ord">
        <pc:chgData name="Aistė Župerkaitė" userId="S::aiste.zuperkaite@codeacademylt.onmicrosoft.com::cbda233b-6598-49a0-a7bc-42a7fc6cf429" providerId="AD" clId="Web-{1BDF686C-8275-EE30-AFB4-4800568479FE}" dt="2021-09-29T11:19:40.276" v="619" actId="20577"/>
        <pc:sldMkLst>
          <pc:docMk/>
          <pc:sldMk cId="2790827289" sldId="282"/>
        </pc:sldMkLst>
        <pc:spChg chg="add del">
          <ac:chgData name="Aistė Župerkaitė" userId="S::aiste.zuperkaite@codeacademylt.onmicrosoft.com::cbda233b-6598-49a0-a7bc-42a7fc6cf429" providerId="AD" clId="Web-{1BDF686C-8275-EE30-AFB4-4800568479FE}" dt="2021-09-29T11:17:36.020" v="599"/>
          <ac:spMkLst>
            <pc:docMk/>
            <pc:sldMk cId="2790827289" sldId="282"/>
            <ac:spMk id="2" creationId="{119DB106-1A9C-432C-836D-58B556F1EC7C}"/>
          </ac:spMkLst>
        </pc:spChg>
        <pc:spChg chg="mod">
          <ac:chgData name="Aistė Župerkaitė" userId="S::aiste.zuperkaite@codeacademylt.onmicrosoft.com::cbda233b-6598-49a0-a7bc-42a7fc6cf429" providerId="AD" clId="Web-{1BDF686C-8275-EE30-AFB4-4800568479FE}" dt="2021-09-29T11:19:40.276" v="619"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1BDF686C-8275-EE30-AFB4-4800568479FE}" dt="2021-09-29T11:13:16.443" v="512"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1BDF686C-8275-EE30-AFB4-4800568479FE}" dt="2021-09-29T11:13:03.083" v="506" actId="20577"/>
          <ac:spMkLst>
            <pc:docMk/>
            <pc:sldMk cId="2790827289" sldId="282"/>
            <ac:spMk id="120" creationId="{00000000-0000-0000-0000-000000000000}"/>
          </ac:spMkLst>
        </pc:spChg>
      </pc:sldChg>
      <pc:sldChg chg="modSp del ord">
        <pc:chgData name="Aistė Župerkaitė" userId="S::aiste.zuperkaite@codeacademylt.onmicrosoft.com::cbda233b-6598-49a0-a7bc-42a7fc6cf429" providerId="AD" clId="Web-{1BDF686C-8275-EE30-AFB4-4800568479FE}" dt="2021-09-29T11:12:42.331" v="478"/>
        <pc:sldMkLst>
          <pc:docMk/>
          <pc:sldMk cId="1989166463" sldId="286"/>
        </pc:sldMkLst>
        <pc:spChg chg="mod">
          <ac:chgData name="Aistė Župerkaitė" userId="S::aiste.zuperkaite@codeacademylt.onmicrosoft.com::cbda233b-6598-49a0-a7bc-42a7fc6cf429" providerId="AD" clId="Web-{1BDF686C-8275-EE30-AFB4-4800568479FE}" dt="2021-09-29T09:31:45.181" v="477"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1BDF686C-8275-EE30-AFB4-4800568479FE}" dt="2021-09-29T09:30:05.475" v="440" actId="20577"/>
          <ac:spMkLst>
            <pc:docMk/>
            <pc:sldMk cId="1989166463" sldId="286"/>
            <ac:spMk id="159" creationId="{00000000-0000-0000-0000-000000000000}"/>
          </ac:spMkLst>
        </pc:spChg>
        <pc:picChg chg="mod">
          <ac:chgData name="Aistė Župerkaitė" userId="S::aiste.zuperkaite@codeacademylt.onmicrosoft.com::cbda233b-6598-49a0-a7bc-42a7fc6cf429" providerId="AD" clId="Web-{1BDF686C-8275-EE30-AFB4-4800568479FE}" dt="2021-09-29T09:30:13.491" v="442" actId="1076"/>
          <ac:picMkLst>
            <pc:docMk/>
            <pc:sldMk cId="1989166463" sldId="286"/>
            <ac:picMk id="7" creationId="{2C927D39-7270-48E8-B195-73F46564F97F}"/>
          </ac:picMkLst>
        </pc:picChg>
      </pc:sldChg>
      <pc:sldChg chg="addSp delSp modSp ord">
        <pc:chgData name="Aistė Župerkaitė" userId="S::aiste.zuperkaite@codeacademylt.onmicrosoft.com::cbda233b-6598-49a0-a7bc-42a7fc6cf429" providerId="AD" clId="Web-{1BDF686C-8275-EE30-AFB4-4800568479FE}" dt="2021-09-29T12:00:07.157" v="879" actId="14100"/>
        <pc:sldMkLst>
          <pc:docMk/>
          <pc:sldMk cId="904571309" sldId="290"/>
        </pc:sldMkLst>
        <pc:spChg chg="mod">
          <ac:chgData name="Aistė Župerkaitė" userId="S::aiste.zuperkaite@codeacademylt.onmicrosoft.com::cbda233b-6598-49a0-a7bc-42a7fc6cf429" providerId="AD" clId="Web-{1BDF686C-8275-EE30-AFB4-4800568479FE}" dt="2021-09-29T11:59:57.782" v="876" actId="20577"/>
          <ac:spMkLst>
            <pc:docMk/>
            <pc:sldMk cId="904571309" sldId="290"/>
            <ac:spMk id="8" creationId="{15D3C811-C858-4A5D-861A-D0CD1D72FD38}"/>
          </ac:spMkLst>
        </pc:spChg>
        <pc:spChg chg="add del mod">
          <ac:chgData name="Aistė Župerkaitė" userId="S::aiste.zuperkaite@codeacademylt.onmicrosoft.com::cbda233b-6598-49a0-a7bc-42a7fc6cf429" providerId="AD" clId="Web-{1BDF686C-8275-EE30-AFB4-4800568479FE}" dt="2021-09-29T12:00:07.157" v="879" actId="14100"/>
          <ac:spMkLst>
            <pc:docMk/>
            <pc:sldMk cId="904571309" sldId="290"/>
            <ac:spMk id="159" creationId="{00000000-0000-0000-0000-000000000000}"/>
          </ac:spMkLst>
        </pc:spChg>
        <pc:picChg chg="mod">
          <ac:chgData name="Aistė Župerkaitė" userId="S::aiste.zuperkaite@codeacademylt.onmicrosoft.com::cbda233b-6598-49a0-a7bc-42a7fc6cf429" providerId="AD" clId="Web-{1BDF686C-8275-EE30-AFB4-4800568479FE}" dt="2021-09-29T11:20:09.637" v="633" actId="1076"/>
          <ac:picMkLst>
            <pc:docMk/>
            <pc:sldMk cId="904571309" sldId="290"/>
            <ac:picMk id="7" creationId="{2C927D39-7270-48E8-B195-73F46564F97F}"/>
          </ac:picMkLst>
        </pc:picChg>
      </pc:sldChg>
      <pc:sldChg chg="modSp add ord replId">
        <pc:chgData name="Aistė Župerkaitė" userId="S::aiste.zuperkaite@codeacademylt.onmicrosoft.com::cbda233b-6598-49a0-a7bc-42a7fc6cf429" providerId="AD" clId="Web-{1BDF686C-8275-EE30-AFB4-4800568479FE}" dt="2021-09-29T12:02:12.690" v="937" actId="20577"/>
        <pc:sldMkLst>
          <pc:docMk/>
          <pc:sldMk cId="1278851123" sldId="292"/>
        </pc:sldMkLst>
        <pc:spChg chg="mod">
          <ac:chgData name="Aistė Župerkaitė" userId="S::aiste.zuperkaite@codeacademylt.onmicrosoft.com::cbda233b-6598-49a0-a7bc-42a7fc6cf429" providerId="AD" clId="Web-{1BDF686C-8275-EE30-AFB4-4800568479FE}" dt="2021-09-29T12:02:12.690" v="937"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1BDF686C-8275-EE30-AFB4-4800568479FE}" dt="2021-09-29T12:00:24.516" v="881" actId="14100"/>
          <ac:spMkLst>
            <pc:docMk/>
            <pc:sldMk cId="1278851123" sldId="292"/>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13.276" v="826" actId="1076"/>
        <pc:sldMkLst>
          <pc:docMk/>
          <pc:sldMk cId="58190777" sldId="293"/>
        </pc:sldMkLst>
        <pc:spChg chg="mod">
          <ac:chgData name="Aistė Župerkaitė" userId="S::aiste.zuperkaite@codeacademylt.onmicrosoft.com::cbda233b-6598-49a0-a7bc-42a7fc6cf429" providerId="AD" clId="Web-{1BDF686C-8275-EE30-AFB4-4800568479FE}" dt="2021-09-29T11:55:10.963" v="825"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1BDF686C-8275-EE30-AFB4-4800568479FE}" dt="2021-09-29T11:55:13.276" v="826" actId="1076"/>
          <ac:spMkLst>
            <pc:docMk/>
            <pc:sldMk cId="58190777" sldId="293"/>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45.683" v="832" actId="20577"/>
        <pc:sldMkLst>
          <pc:docMk/>
          <pc:sldMk cId="983129397" sldId="294"/>
        </pc:sldMkLst>
        <pc:spChg chg="mod">
          <ac:chgData name="Aistė Župerkaitė" userId="S::aiste.zuperkaite@codeacademylt.onmicrosoft.com::cbda233b-6598-49a0-a7bc-42a7fc6cf429" providerId="AD" clId="Web-{1BDF686C-8275-EE30-AFB4-4800568479FE}" dt="2021-09-29T11:55:45.683" v="832"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1BDF686C-8275-EE30-AFB4-4800568479FE}" dt="2021-09-29T11:55:30.698" v="829" actId="20577"/>
          <ac:spMkLst>
            <pc:docMk/>
            <pc:sldMk cId="983129397" sldId="294"/>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07.824" v="841" actId="20577"/>
        <pc:sldMkLst>
          <pc:docMk/>
          <pc:sldMk cId="3640905436" sldId="295"/>
        </pc:sldMkLst>
        <pc:spChg chg="mod">
          <ac:chgData name="Aistė Župerkaitė" userId="S::aiste.zuperkaite@codeacademylt.onmicrosoft.com::cbda233b-6598-49a0-a7bc-42a7fc6cf429" providerId="AD" clId="Web-{1BDF686C-8275-EE30-AFB4-4800568479FE}" dt="2021-09-29T11:56:07.824" v="841" actId="20577"/>
          <ac:spMkLst>
            <pc:docMk/>
            <pc:sldMk cId="3640905436" sldId="295"/>
            <ac:spMk id="5" creationId="{C08BF5E3-398B-48DE-8624-BC32E4D67269}"/>
          </ac:spMkLst>
        </pc:spChg>
        <pc:spChg chg="mod">
          <ac:chgData name="Aistė Župerkaitė" userId="S::aiste.zuperkaite@codeacademylt.onmicrosoft.com::cbda233b-6598-49a0-a7bc-42a7fc6cf429" providerId="AD" clId="Web-{1BDF686C-8275-EE30-AFB4-4800568479FE}" dt="2021-09-29T11:56:04.667" v="840" actId="20577"/>
          <ac:spMkLst>
            <pc:docMk/>
            <pc:sldMk cId="3640905436" sldId="295"/>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35.371" v="845" actId="20577"/>
        <pc:sldMkLst>
          <pc:docMk/>
          <pc:sldMk cId="1743195308" sldId="296"/>
        </pc:sldMkLst>
        <pc:spChg chg="mod">
          <ac:chgData name="Aistė Župerkaitė" userId="S::aiste.zuperkaite@codeacademylt.onmicrosoft.com::cbda233b-6598-49a0-a7bc-42a7fc6cf429" providerId="AD" clId="Web-{1BDF686C-8275-EE30-AFB4-4800568479FE}" dt="2021-09-29T11:56:35.371" v="845" actId="20577"/>
          <ac:spMkLst>
            <pc:docMk/>
            <pc:sldMk cId="1743195308" sldId="296"/>
            <ac:spMk id="5" creationId="{C08BF5E3-398B-48DE-8624-BC32E4D67269}"/>
          </ac:spMkLst>
        </pc:spChg>
        <pc:spChg chg="mod">
          <ac:chgData name="Aistė Župerkaitė" userId="S::aiste.zuperkaite@codeacademylt.onmicrosoft.com::cbda233b-6598-49a0-a7bc-42a7fc6cf429" providerId="AD" clId="Web-{1BDF686C-8275-EE30-AFB4-4800568479FE}" dt="2021-09-29T11:56:18.730" v="844" actId="20577"/>
          <ac:spMkLst>
            <pc:docMk/>
            <pc:sldMk cId="1743195308" sldId="296"/>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7:00.637" v="853" actId="20577"/>
        <pc:sldMkLst>
          <pc:docMk/>
          <pc:sldMk cId="3471297321" sldId="297"/>
        </pc:sldMkLst>
        <pc:spChg chg="mod">
          <ac:chgData name="Aistė Župerkaitė" userId="S::aiste.zuperkaite@codeacademylt.onmicrosoft.com::cbda233b-6598-49a0-a7bc-42a7fc6cf429" providerId="AD" clId="Web-{1BDF686C-8275-EE30-AFB4-4800568479FE}" dt="2021-09-29T11:56:53.168" v="847" actId="20577"/>
          <ac:spMkLst>
            <pc:docMk/>
            <pc:sldMk cId="3471297321" sldId="297"/>
            <ac:spMk id="5" creationId="{C08BF5E3-398B-48DE-8624-BC32E4D67269}"/>
          </ac:spMkLst>
        </pc:spChg>
        <pc:spChg chg="mod">
          <ac:chgData name="Aistė Župerkaitė" userId="S::aiste.zuperkaite@codeacademylt.onmicrosoft.com::cbda233b-6598-49a0-a7bc-42a7fc6cf429" providerId="AD" clId="Web-{1BDF686C-8275-EE30-AFB4-4800568479FE}" dt="2021-09-29T11:57:00.637" v="853" actId="20577"/>
          <ac:spMkLst>
            <pc:docMk/>
            <pc:sldMk cId="3471297321" sldId="297"/>
            <ac:spMk id="119" creationId="{00000000-0000-0000-0000-000000000000}"/>
          </ac:spMkLst>
        </pc:spChg>
      </pc:sldChg>
      <pc:sldChg chg="delSp modSp add">
        <pc:chgData name="Aistė Župerkaitė" userId="S::aiste.zuperkaite@codeacademylt.onmicrosoft.com::cbda233b-6598-49a0-a7bc-42a7fc6cf429" providerId="AD" clId="Web-{1BDF686C-8275-EE30-AFB4-4800568479FE}" dt="2021-09-29T11:58:27.655" v="864" actId="14100"/>
        <pc:sldMkLst>
          <pc:docMk/>
          <pc:sldMk cId="1026722842" sldId="298"/>
        </pc:sldMkLst>
        <pc:spChg chg="mod">
          <ac:chgData name="Aistė Župerkaitė" userId="S::aiste.zuperkaite@codeacademylt.onmicrosoft.com::cbda233b-6598-49a0-a7bc-42a7fc6cf429" providerId="AD" clId="Web-{1BDF686C-8275-EE30-AFB4-4800568479FE}" dt="2021-09-29T11:58:27.655" v="864" actId="14100"/>
          <ac:spMkLst>
            <pc:docMk/>
            <pc:sldMk cId="1026722842" sldId="298"/>
            <ac:spMk id="12" creationId="{013D43AE-C40C-441E-A210-6D3412B44AC0}"/>
          </ac:spMkLst>
        </pc:spChg>
        <pc:spChg chg="del">
          <ac:chgData name="Aistė Župerkaitė" userId="S::aiste.zuperkaite@codeacademylt.onmicrosoft.com::cbda233b-6598-49a0-a7bc-42a7fc6cf429" providerId="AD" clId="Web-{1BDF686C-8275-EE30-AFB4-4800568479FE}" dt="2021-09-29T11:57:56.732" v="855"/>
          <ac:spMkLst>
            <pc:docMk/>
            <pc:sldMk cId="1026722842" sldId="298"/>
            <ac:spMk id="13" creationId="{BDDEF74F-41E6-403F-BBC6-DDCCEB474645}"/>
          </ac:spMkLst>
        </pc:spChg>
        <pc:spChg chg="del">
          <ac:chgData name="Aistė Župerkaitė" userId="S::aiste.zuperkaite@codeacademylt.onmicrosoft.com::cbda233b-6598-49a0-a7bc-42a7fc6cf429" providerId="AD" clId="Web-{1BDF686C-8275-EE30-AFB4-4800568479FE}" dt="2021-09-29T11:58:00.342" v="856"/>
          <ac:spMkLst>
            <pc:docMk/>
            <pc:sldMk cId="1026722842" sldId="298"/>
            <ac:spMk id="14" creationId="{44B14857-A44B-4C69-8DEA-715BC5FC0B11}"/>
          </ac:spMkLst>
        </pc:spChg>
      </pc:sldChg>
    </pc:docChg>
  </pc:docChgLst>
  <pc:docChgLst>
    <pc:chgData name="Aistė Župerkaitė" userId="S::aiste.zuperkaite@codeacademylt.onmicrosoft.com::cbda233b-6598-49a0-a7bc-42a7fc6cf429" providerId="AD" clId="Web-{57DA0328-030F-4F43-9CEE-310244305B0F}"/>
    <pc:docChg chg="addSld delSld modSld sldOrd">
      <pc:chgData name="Aistė Župerkaitė" userId="S::aiste.zuperkaite@codeacademylt.onmicrosoft.com::cbda233b-6598-49a0-a7bc-42a7fc6cf429" providerId="AD" clId="Web-{57DA0328-030F-4F43-9CEE-310244305B0F}" dt="2021-10-03T16:07:57.259" v="2420"/>
      <pc:docMkLst>
        <pc:docMk/>
      </pc:docMkLst>
      <pc:sldChg chg="modSp">
        <pc:chgData name="Aistė Župerkaitė" userId="S::aiste.zuperkaite@codeacademylt.onmicrosoft.com::cbda233b-6598-49a0-a7bc-42a7fc6cf429" providerId="AD" clId="Web-{57DA0328-030F-4F43-9CEE-310244305B0F}" dt="2021-10-03T13:34:59.665" v="753" actId="20577"/>
        <pc:sldMkLst>
          <pc:docMk/>
          <pc:sldMk cId="0" sldId="256"/>
        </pc:sldMkLst>
        <pc:spChg chg="mod">
          <ac:chgData name="Aistė Župerkaitė" userId="S::aiste.zuperkaite@codeacademylt.onmicrosoft.com::cbda233b-6598-49a0-a7bc-42a7fc6cf429" providerId="AD" clId="Web-{57DA0328-030F-4F43-9CEE-310244305B0F}" dt="2021-10-03T13:34:59.665" v="753"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57DA0328-030F-4F43-9CEE-310244305B0F}" dt="2021-10-03T13:11:49.528" v="186" actId="14100"/>
        <pc:sldMkLst>
          <pc:docMk/>
          <pc:sldMk cId="0" sldId="257"/>
        </pc:sldMkLst>
        <pc:spChg chg="mod">
          <ac:chgData name="Aistė Župerkaitė" userId="S::aiste.zuperkaite@codeacademylt.onmicrosoft.com::cbda233b-6598-49a0-a7bc-42a7fc6cf429" providerId="AD" clId="Web-{57DA0328-030F-4F43-9CEE-310244305B0F}" dt="2021-10-03T13:11:49.528" v="186" actId="14100"/>
          <ac:spMkLst>
            <pc:docMk/>
            <pc:sldMk cId="0" sldId="257"/>
            <ac:spMk id="2" creationId="{7FEBA6CE-FB27-466A-8A19-FAAFA1998716}"/>
          </ac:spMkLst>
        </pc:spChg>
        <pc:spChg chg="mod">
          <ac:chgData name="Aistė Župerkaitė" userId="S::aiste.zuperkaite@codeacademylt.onmicrosoft.com::cbda233b-6598-49a0-a7bc-42a7fc6cf429" providerId="AD" clId="Web-{57DA0328-030F-4F43-9CEE-310244305B0F}" dt="2021-10-03T13:10:59.808" v="86" actId="20577"/>
          <ac:spMkLst>
            <pc:docMk/>
            <pc:sldMk cId="0" sldId="257"/>
            <ac:spMk id="3" creationId="{21AA82DA-0DED-4698-807E-A5F144E04A91}"/>
          </ac:spMkLst>
        </pc:spChg>
        <pc:spChg chg="mod">
          <ac:chgData name="Aistė Župerkaitė" userId="S::aiste.zuperkaite@codeacademylt.onmicrosoft.com::cbda233b-6598-49a0-a7bc-42a7fc6cf429" providerId="AD" clId="Web-{57DA0328-030F-4F43-9CEE-310244305B0F}" dt="2021-10-03T13:11:03.277" v="87" actId="20577"/>
          <ac:spMkLst>
            <pc:docMk/>
            <pc:sldMk cId="0" sldId="257"/>
            <ac:spMk id="6" creationId="{6AD77D43-E028-41CD-AC07-EB370F673F66}"/>
          </ac:spMkLst>
        </pc:spChg>
        <pc:spChg chg="mod">
          <ac:chgData name="Aistė Župerkaitė" userId="S::aiste.zuperkaite@codeacademylt.onmicrosoft.com::cbda233b-6598-49a0-a7bc-42a7fc6cf429" providerId="AD" clId="Web-{57DA0328-030F-4F43-9CEE-310244305B0F}" dt="2021-10-03T13:11:21.481" v="124" actId="20577"/>
          <ac:spMkLst>
            <pc:docMk/>
            <pc:sldMk cId="0" sldId="257"/>
            <ac:spMk id="113" creationId="{00000000-0000-0000-0000-000000000000}"/>
          </ac:spMkLst>
        </pc:spChg>
        <pc:spChg chg="mod">
          <ac:chgData name="Aistė Župerkaitė" userId="S::aiste.zuperkaite@codeacademylt.onmicrosoft.com::cbda233b-6598-49a0-a7bc-42a7fc6cf429" providerId="AD" clId="Web-{57DA0328-030F-4F43-9CEE-310244305B0F}" dt="2021-10-03T13:11:04.918" v="89" actId="20577"/>
          <ac:spMkLst>
            <pc:docMk/>
            <pc:sldMk cId="0" sldId="257"/>
            <ac:spMk id="114" creationId="{00000000-0000-0000-0000-000000000000}"/>
          </ac:spMkLst>
        </pc:spChg>
      </pc:sldChg>
      <pc:sldChg chg="del">
        <pc:chgData name="Aistė Župerkaitė" userId="S::aiste.zuperkaite@codeacademylt.onmicrosoft.com::cbda233b-6598-49a0-a7bc-42a7fc6cf429" providerId="AD" clId="Web-{57DA0328-030F-4F43-9CEE-310244305B0F}" dt="2021-10-03T16:05:37.349" v="2340"/>
        <pc:sldMkLst>
          <pc:docMk/>
          <pc:sldMk cId="307984535" sldId="281"/>
        </pc:sldMkLst>
      </pc:sldChg>
      <pc:sldChg chg="modSp">
        <pc:chgData name="Aistė Župerkaitė" userId="S::aiste.zuperkaite@codeacademylt.onmicrosoft.com::cbda233b-6598-49a0-a7bc-42a7fc6cf429" providerId="AD" clId="Web-{57DA0328-030F-4F43-9CEE-310244305B0F}" dt="2021-10-03T13:40:38.345" v="758" actId="14100"/>
        <pc:sldMkLst>
          <pc:docMk/>
          <pc:sldMk cId="2790827289" sldId="282"/>
        </pc:sldMkLst>
        <pc:spChg chg="mod">
          <ac:chgData name="Aistė Župerkaitė" userId="S::aiste.zuperkaite@codeacademylt.onmicrosoft.com::cbda233b-6598-49a0-a7bc-42a7fc6cf429" providerId="AD" clId="Web-{57DA0328-030F-4F43-9CEE-310244305B0F}" dt="2021-10-03T13:40:29.673" v="75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57DA0328-030F-4F43-9CEE-310244305B0F}" dt="2021-10-03T13:40:38.345" v="758" actId="14100"/>
          <ac:spMkLst>
            <pc:docMk/>
            <pc:sldMk cId="2790827289" sldId="282"/>
            <ac:spMk id="119" creationId="{00000000-0000-0000-0000-000000000000}"/>
          </ac:spMkLst>
        </pc:spChg>
      </pc:sldChg>
      <pc:sldChg chg="del">
        <pc:chgData name="Aistė Župerkaitė" userId="S::aiste.zuperkaite@codeacademylt.onmicrosoft.com::cbda233b-6598-49a0-a7bc-42a7fc6cf429" providerId="AD" clId="Web-{57DA0328-030F-4F43-9CEE-310244305B0F}" dt="2021-10-03T16:05:39.067" v="2342"/>
        <pc:sldMkLst>
          <pc:docMk/>
          <pc:sldMk cId="2296349497" sldId="283"/>
        </pc:sldMkLst>
      </pc:sldChg>
      <pc:sldChg chg="modSp">
        <pc:chgData name="Aistė Župerkaitė" userId="S::aiste.zuperkaite@codeacademylt.onmicrosoft.com::cbda233b-6598-49a0-a7bc-42a7fc6cf429" providerId="AD" clId="Web-{57DA0328-030F-4F43-9CEE-310244305B0F}" dt="2021-10-03T14:59:02.772" v="2061" actId="20577"/>
        <pc:sldMkLst>
          <pc:docMk/>
          <pc:sldMk cId="904571309" sldId="290"/>
        </pc:sldMkLst>
        <pc:spChg chg="mod">
          <ac:chgData name="Aistė Župerkaitė" userId="S::aiste.zuperkaite@codeacademylt.onmicrosoft.com::cbda233b-6598-49a0-a7bc-42a7fc6cf429" providerId="AD" clId="Web-{57DA0328-030F-4F43-9CEE-310244305B0F}" dt="2021-10-03T14:59:02.772" v="2061"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57DA0328-030F-4F43-9CEE-310244305B0F}" dt="2021-10-03T14:56:47.748" v="2015" actId="20577"/>
          <ac:spMkLst>
            <pc:docMk/>
            <pc:sldMk cId="904571309" sldId="290"/>
            <ac:spMk id="159" creationId="{00000000-0000-0000-0000-000000000000}"/>
          </ac:spMkLst>
        </pc:spChg>
      </pc:sldChg>
      <pc:sldChg chg="modSp">
        <pc:chgData name="Aistė Župerkaitė" userId="S::aiste.zuperkaite@codeacademylt.onmicrosoft.com::cbda233b-6598-49a0-a7bc-42a7fc6cf429" providerId="AD" clId="Web-{57DA0328-030F-4F43-9CEE-310244305B0F}" dt="2021-10-03T15:31:32.329" v="2308" actId="20577"/>
        <pc:sldMkLst>
          <pc:docMk/>
          <pc:sldMk cId="1278851123" sldId="292"/>
        </pc:sldMkLst>
        <pc:spChg chg="mod">
          <ac:chgData name="Aistė Župerkaitė" userId="S::aiste.zuperkaite@codeacademylt.onmicrosoft.com::cbda233b-6598-49a0-a7bc-42a7fc6cf429" providerId="AD" clId="Web-{57DA0328-030F-4F43-9CEE-310244305B0F}" dt="2021-10-03T15:31:32.329" v="2308"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57DA0328-030F-4F43-9CEE-310244305B0F}" dt="2021-10-03T15:17:19.184" v="2139" actId="20577"/>
          <ac:spMkLst>
            <pc:docMk/>
            <pc:sldMk cId="1278851123" sldId="292"/>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3:41:05.002" v="770" actId="20577"/>
        <pc:sldMkLst>
          <pc:docMk/>
          <pc:sldMk cId="58190777" sldId="293"/>
        </pc:sldMkLst>
        <pc:spChg chg="mod">
          <ac:chgData name="Aistė Župerkaitė" userId="S::aiste.zuperkaite@codeacademylt.onmicrosoft.com::cbda233b-6598-49a0-a7bc-42a7fc6cf429" providerId="AD" clId="Web-{57DA0328-030F-4F43-9CEE-310244305B0F}" dt="2021-10-03T13:41:05.002" v="770"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57DA0328-030F-4F43-9CEE-310244305B0F}" dt="2021-10-03T13:16:00.206" v="425" actId="20577"/>
          <ac:spMkLst>
            <pc:docMk/>
            <pc:sldMk cId="58190777" sldId="293"/>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3:43:50.599" v="795" actId="20577"/>
        <pc:sldMkLst>
          <pc:docMk/>
          <pc:sldMk cId="983129397" sldId="294"/>
        </pc:sldMkLst>
        <pc:spChg chg="mod">
          <ac:chgData name="Aistė Župerkaitė" userId="S::aiste.zuperkaite@codeacademylt.onmicrosoft.com::cbda233b-6598-49a0-a7bc-42a7fc6cf429" providerId="AD" clId="Web-{57DA0328-030F-4F43-9CEE-310244305B0F}" dt="2021-10-03T13:43:50.599" v="795"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57DA0328-030F-4F43-9CEE-310244305B0F}" dt="2021-10-03T13:21:52.501" v="626" actId="20577"/>
          <ac:spMkLst>
            <pc:docMk/>
            <pc:sldMk cId="983129397" sldId="294"/>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04:16.206" v="1224" actId="20577"/>
        <pc:sldMkLst>
          <pc:docMk/>
          <pc:sldMk cId="3640905436" sldId="295"/>
        </pc:sldMkLst>
        <pc:spChg chg="mod">
          <ac:chgData name="Aistė Župerkaitė" userId="S::aiste.zuperkaite@codeacademylt.onmicrosoft.com::cbda233b-6598-49a0-a7bc-42a7fc6cf429" providerId="AD" clId="Web-{57DA0328-030F-4F43-9CEE-310244305B0F}" dt="2021-10-03T14:04:16.206" v="1224" actId="20577"/>
          <ac:spMkLst>
            <pc:docMk/>
            <pc:sldMk cId="3640905436" sldId="295"/>
            <ac:spMk id="5" creationId="{C08BF5E3-398B-48DE-8624-BC32E4D67269}"/>
          </ac:spMkLst>
        </pc:spChg>
        <pc:spChg chg="mod">
          <ac:chgData name="Aistė Župerkaitė" userId="S::aiste.zuperkaite@codeacademylt.onmicrosoft.com::cbda233b-6598-49a0-a7bc-42a7fc6cf429" providerId="AD" clId="Web-{57DA0328-030F-4F43-9CEE-310244305B0F}" dt="2021-10-03T14:04:04.659" v="1222" actId="20577"/>
          <ac:spMkLst>
            <pc:docMk/>
            <pc:sldMk cId="3640905436" sldId="295"/>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56:37.326" v="2013" actId="14100"/>
        <pc:sldMkLst>
          <pc:docMk/>
          <pc:sldMk cId="1743195308" sldId="296"/>
        </pc:sldMkLst>
        <pc:spChg chg="mod">
          <ac:chgData name="Aistė Župerkaitė" userId="S::aiste.zuperkaite@codeacademylt.onmicrosoft.com::cbda233b-6598-49a0-a7bc-42a7fc6cf429" providerId="AD" clId="Web-{57DA0328-030F-4F43-9CEE-310244305B0F}" dt="2021-10-03T14:55:46.321" v="1995" actId="20577"/>
          <ac:spMkLst>
            <pc:docMk/>
            <pc:sldMk cId="1743195308" sldId="296"/>
            <ac:spMk id="5" creationId="{C08BF5E3-398B-48DE-8624-BC32E4D67269}"/>
          </ac:spMkLst>
        </pc:spChg>
        <pc:spChg chg="mod">
          <ac:chgData name="Aistė Župerkaitė" userId="S::aiste.zuperkaite@codeacademylt.onmicrosoft.com::cbda233b-6598-49a0-a7bc-42a7fc6cf429" providerId="AD" clId="Web-{57DA0328-030F-4F43-9CEE-310244305B0F}" dt="2021-10-03T14:56:37.326" v="2013" actId="14100"/>
          <ac:spMkLst>
            <pc:docMk/>
            <pc:sldMk cId="1743195308" sldId="296"/>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56:30.872" v="2012" actId="20577"/>
        <pc:sldMkLst>
          <pc:docMk/>
          <pc:sldMk cId="3471297321" sldId="297"/>
        </pc:sldMkLst>
        <pc:spChg chg="mod">
          <ac:chgData name="Aistė Župerkaitė" userId="S::aiste.zuperkaite@codeacademylt.onmicrosoft.com::cbda233b-6598-49a0-a7bc-42a7fc6cf429" providerId="AD" clId="Web-{57DA0328-030F-4F43-9CEE-310244305B0F}" dt="2021-10-03T14:56:30.872" v="2012" actId="20577"/>
          <ac:spMkLst>
            <pc:docMk/>
            <pc:sldMk cId="3471297321" sldId="297"/>
            <ac:spMk id="5" creationId="{C08BF5E3-398B-48DE-8624-BC32E4D67269}"/>
          </ac:spMkLst>
        </pc:spChg>
        <pc:spChg chg="mod">
          <ac:chgData name="Aistė Župerkaitė" userId="S::aiste.zuperkaite@codeacademylt.onmicrosoft.com::cbda233b-6598-49a0-a7bc-42a7fc6cf429" providerId="AD" clId="Web-{57DA0328-030F-4F43-9CEE-310244305B0F}" dt="2021-10-03T14:36:04.075" v="1648" actId="20577"/>
          <ac:spMkLst>
            <pc:docMk/>
            <pc:sldMk cId="3471297321" sldId="297"/>
            <ac:spMk id="119" creationId="{00000000-0000-0000-0000-000000000000}"/>
          </ac:spMkLst>
        </pc:spChg>
      </pc:sldChg>
      <pc:sldChg chg="del">
        <pc:chgData name="Aistė Župerkaitė" userId="S::aiste.zuperkaite@codeacademylt.onmicrosoft.com::cbda233b-6598-49a0-a7bc-42a7fc6cf429" providerId="AD" clId="Web-{57DA0328-030F-4F43-9CEE-310244305B0F}" dt="2021-10-03T14:56:42.186" v="2014"/>
        <pc:sldMkLst>
          <pc:docMk/>
          <pc:sldMk cId="1026722842" sldId="298"/>
        </pc:sldMkLst>
      </pc:sldChg>
      <pc:sldChg chg="modSp ord">
        <pc:chgData name="Aistė Župerkaitė" userId="S::aiste.zuperkaite@codeacademylt.onmicrosoft.com::cbda233b-6598-49a0-a7bc-42a7fc6cf429" providerId="AD" clId="Web-{57DA0328-030F-4F43-9CEE-310244305B0F}" dt="2021-10-03T15:14:16.360" v="2132" actId="20577"/>
        <pc:sldMkLst>
          <pc:docMk/>
          <pc:sldMk cId="687561616" sldId="299"/>
        </pc:sldMkLst>
        <pc:spChg chg="mod">
          <ac:chgData name="Aistė Župerkaitė" userId="S::aiste.zuperkaite@codeacademylt.onmicrosoft.com::cbda233b-6598-49a0-a7bc-42a7fc6cf429" providerId="AD" clId="Web-{57DA0328-030F-4F43-9CEE-310244305B0F}" dt="2021-10-03T15:14:16.360" v="2132" actId="20577"/>
          <ac:spMkLst>
            <pc:docMk/>
            <pc:sldMk cId="687561616" sldId="299"/>
            <ac:spMk id="8" creationId="{15D3C811-C858-4A5D-861A-D0CD1D72FD38}"/>
          </ac:spMkLst>
        </pc:spChg>
        <pc:spChg chg="mod">
          <ac:chgData name="Aistė Župerkaitė" userId="S::aiste.zuperkaite@codeacademylt.onmicrosoft.com::cbda233b-6598-49a0-a7bc-42a7fc6cf429" providerId="AD" clId="Web-{57DA0328-030F-4F43-9CEE-310244305B0F}" dt="2021-10-03T14:59:13.960" v="2070" actId="20577"/>
          <ac:spMkLst>
            <pc:docMk/>
            <pc:sldMk cId="687561616" sldId="299"/>
            <ac:spMk id="159" creationId="{00000000-0000-0000-0000-000000000000}"/>
          </ac:spMkLst>
        </pc:spChg>
      </pc:sldChg>
      <pc:sldChg chg="del">
        <pc:chgData name="Aistė Župerkaitė" userId="S::aiste.zuperkaite@codeacademylt.onmicrosoft.com::cbda233b-6598-49a0-a7bc-42a7fc6cf429" providerId="AD" clId="Web-{57DA0328-030F-4F43-9CEE-310244305B0F}" dt="2021-10-03T16:05:32.130" v="2336"/>
        <pc:sldMkLst>
          <pc:docMk/>
          <pc:sldMk cId="1474119019" sldId="300"/>
        </pc:sldMkLst>
      </pc:sldChg>
      <pc:sldChg chg="del">
        <pc:chgData name="Aistė Župerkaitė" userId="S::aiste.zuperkaite@codeacademylt.onmicrosoft.com::cbda233b-6598-49a0-a7bc-42a7fc6cf429" providerId="AD" clId="Web-{57DA0328-030F-4F43-9CEE-310244305B0F}" dt="2021-10-03T16:05:34.036" v="2337"/>
        <pc:sldMkLst>
          <pc:docMk/>
          <pc:sldMk cId="2446329939" sldId="301"/>
        </pc:sldMkLst>
      </pc:sldChg>
      <pc:sldChg chg="modSp">
        <pc:chgData name="Aistė Župerkaitė" userId="S::aiste.zuperkaite@codeacademylt.onmicrosoft.com::cbda233b-6598-49a0-a7bc-42a7fc6cf429" providerId="AD" clId="Web-{57DA0328-030F-4F43-9CEE-310244305B0F}" dt="2021-10-03T16:07:49.462" v="2419" actId="20577"/>
        <pc:sldMkLst>
          <pc:docMk/>
          <pc:sldMk cId="363503540" sldId="302"/>
        </pc:sldMkLst>
        <pc:spChg chg="mod">
          <ac:chgData name="Aistė Župerkaitė" userId="S::aiste.zuperkaite@codeacademylt.onmicrosoft.com::cbda233b-6598-49a0-a7bc-42a7fc6cf429" providerId="AD" clId="Web-{57DA0328-030F-4F43-9CEE-310244305B0F}" dt="2021-10-03T16:07:49.462" v="2419" actId="20577"/>
          <ac:spMkLst>
            <pc:docMk/>
            <pc:sldMk cId="363503540" sldId="302"/>
            <ac:spMk id="8" creationId="{15D3C811-C858-4A5D-861A-D0CD1D72FD38}"/>
          </ac:spMkLst>
        </pc:spChg>
        <pc:spChg chg="mod">
          <ac:chgData name="Aistė Župerkaitė" userId="S::aiste.zuperkaite@codeacademylt.onmicrosoft.com::cbda233b-6598-49a0-a7bc-42a7fc6cf429" providerId="AD" clId="Web-{57DA0328-030F-4F43-9CEE-310244305B0F}" dt="2021-10-03T16:05:50.771" v="2357" actId="20577"/>
          <ac:spMkLst>
            <pc:docMk/>
            <pc:sldMk cId="363503540" sldId="302"/>
            <ac:spMk id="159" creationId="{00000000-0000-0000-0000-000000000000}"/>
          </ac:spMkLst>
        </pc:spChg>
      </pc:sldChg>
      <pc:sldChg chg="del">
        <pc:chgData name="Aistė Župerkaitė" userId="S::aiste.zuperkaite@codeacademylt.onmicrosoft.com::cbda233b-6598-49a0-a7bc-42a7fc6cf429" providerId="AD" clId="Web-{57DA0328-030F-4F43-9CEE-310244305B0F}" dt="2021-10-03T16:05:35.802" v="2338"/>
        <pc:sldMkLst>
          <pc:docMk/>
          <pc:sldMk cId="3806401243" sldId="303"/>
        </pc:sldMkLst>
      </pc:sldChg>
      <pc:sldChg chg="del">
        <pc:chgData name="Aistė Župerkaitė" userId="S::aiste.zuperkaite@codeacademylt.onmicrosoft.com::cbda233b-6598-49a0-a7bc-42a7fc6cf429" providerId="AD" clId="Web-{57DA0328-030F-4F43-9CEE-310244305B0F}" dt="2021-10-03T16:05:36.692" v="2339"/>
        <pc:sldMkLst>
          <pc:docMk/>
          <pc:sldMk cId="343386896" sldId="304"/>
        </pc:sldMkLst>
      </pc:sldChg>
      <pc:sldChg chg="del">
        <pc:chgData name="Aistė Župerkaitė" userId="S::aiste.zuperkaite@codeacademylt.onmicrosoft.com::cbda233b-6598-49a0-a7bc-42a7fc6cf429" providerId="AD" clId="Web-{57DA0328-030F-4F43-9CEE-310244305B0F}" dt="2021-10-03T16:05:39.708" v="2343"/>
        <pc:sldMkLst>
          <pc:docMk/>
          <pc:sldMk cId="864073773" sldId="305"/>
        </pc:sldMkLst>
      </pc:sldChg>
      <pc:sldChg chg="del">
        <pc:chgData name="Aistė Župerkaitė" userId="S::aiste.zuperkaite@codeacademylt.onmicrosoft.com::cbda233b-6598-49a0-a7bc-42a7fc6cf429" providerId="AD" clId="Web-{57DA0328-030F-4F43-9CEE-310244305B0F}" dt="2021-10-03T16:05:41.661" v="2346"/>
        <pc:sldMkLst>
          <pc:docMk/>
          <pc:sldMk cId="1265859603" sldId="306"/>
        </pc:sldMkLst>
      </pc:sldChg>
      <pc:sldChg chg="del">
        <pc:chgData name="Aistė Župerkaitė" userId="S::aiste.zuperkaite@codeacademylt.onmicrosoft.com::cbda233b-6598-49a0-a7bc-42a7fc6cf429" providerId="AD" clId="Web-{57DA0328-030F-4F43-9CEE-310244305B0F}" dt="2021-10-03T16:05:40.474" v="2344"/>
        <pc:sldMkLst>
          <pc:docMk/>
          <pc:sldMk cId="688896206" sldId="307"/>
        </pc:sldMkLst>
      </pc:sldChg>
      <pc:sldChg chg="del">
        <pc:chgData name="Aistė Župerkaitė" userId="S::aiste.zuperkaite@codeacademylt.onmicrosoft.com::cbda233b-6598-49a0-a7bc-42a7fc6cf429" providerId="AD" clId="Web-{57DA0328-030F-4F43-9CEE-310244305B0F}" dt="2021-10-03T16:05:41.099" v="2345"/>
        <pc:sldMkLst>
          <pc:docMk/>
          <pc:sldMk cId="4007579561" sldId="308"/>
        </pc:sldMkLst>
      </pc:sldChg>
      <pc:sldChg chg="del">
        <pc:chgData name="Aistė Župerkaitė" userId="S::aiste.zuperkaite@codeacademylt.onmicrosoft.com::cbda233b-6598-49a0-a7bc-42a7fc6cf429" providerId="AD" clId="Web-{57DA0328-030F-4F43-9CEE-310244305B0F}" dt="2021-10-03T16:05:42.208" v="2347"/>
        <pc:sldMkLst>
          <pc:docMk/>
          <pc:sldMk cId="1727688882" sldId="310"/>
        </pc:sldMkLst>
      </pc:sldChg>
      <pc:sldChg chg="del">
        <pc:chgData name="Aistė Župerkaitė" userId="S::aiste.zuperkaite@codeacademylt.onmicrosoft.com::cbda233b-6598-49a0-a7bc-42a7fc6cf429" providerId="AD" clId="Web-{57DA0328-030F-4F43-9CEE-310244305B0F}" dt="2021-10-03T16:05:43.880" v="2349"/>
        <pc:sldMkLst>
          <pc:docMk/>
          <pc:sldMk cId="3998140756" sldId="311"/>
        </pc:sldMkLst>
      </pc:sldChg>
      <pc:sldChg chg="del">
        <pc:chgData name="Aistė Župerkaitė" userId="S::aiste.zuperkaite@codeacademylt.onmicrosoft.com::cbda233b-6598-49a0-a7bc-42a7fc6cf429" providerId="AD" clId="Web-{57DA0328-030F-4F43-9CEE-310244305B0F}" dt="2021-10-03T16:05:44.427" v="2350"/>
        <pc:sldMkLst>
          <pc:docMk/>
          <pc:sldMk cId="958542390" sldId="313"/>
        </pc:sldMkLst>
      </pc:sldChg>
      <pc:sldChg chg="del">
        <pc:chgData name="Aistė Župerkaitė" userId="S::aiste.zuperkaite@codeacademylt.onmicrosoft.com::cbda233b-6598-49a0-a7bc-42a7fc6cf429" providerId="AD" clId="Web-{57DA0328-030F-4F43-9CEE-310244305B0F}" dt="2021-10-03T16:05:44.927" v="2351"/>
        <pc:sldMkLst>
          <pc:docMk/>
          <pc:sldMk cId="1170724786" sldId="314"/>
        </pc:sldMkLst>
      </pc:sldChg>
      <pc:sldChg chg="del">
        <pc:chgData name="Aistė Župerkaitė" userId="S::aiste.zuperkaite@codeacademylt.onmicrosoft.com::cbda233b-6598-49a0-a7bc-42a7fc6cf429" providerId="AD" clId="Web-{57DA0328-030F-4F43-9CEE-310244305B0F}" dt="2021-10-03T16:05:45.521" v="2352"/>
        <pc:sldMkLst>
          <pc:docMk/>
          <pc:sldMk cId="2772519166" sldId="315"/>
        </pc:sldMkLst>
      </pc:sldChg>
      <pc:sldChg chg="del">
        <pc:chgData name="Aistė Župerkaitė" userId="S::aiste.zuperkaite@codeacademylt.onmicrosoft.com::cbda233b-6598-49a0-a7bc-42a7fc6cf429" providerId="AD" clId="Web-{57DA0328-030F-4F43-9CEE-310244305B0F}" dt="2021-10-03T16:05:46.130" v="2353"/>
        <pc:sldMkLst>
          <pc:docMk/>
          <pc:sldMk cId="669813954" sldId="316"/>
        </pc:sldMkLst>
      </pc:sldChg>
      <pc:sldChg chg="del">
        <pc:chgData name="Aistė Župerkaitė" userId="S::aiste.zuperkaite@codeacademylt.onmicrosoft.com::cbda233b-6598-49a0-a7bc-42a7fc6cf429" providerId="AD" clId="Web-{57DA0328-030F-4F43-9CEE-310244305B0F}" dt="2021-10-03T16:05:46.661" v="2354"/>
        <pc:sldMkLst>
          <pc:docMk/>
          <pc:sldMk cId="369604984" sldId="317"/>
        </pc:sldMkLst>
      </pc:sldChg>
      <pc:sldChg chg="del">
        <pc:chgData name="Aistė Župerkaitė" userId="S::aiste.zuperkaite@codeacademylt.onmicrosoft.com::cbda233b-6598-49a0-a7bc-42a7fc6cf429" providerId="AD" clId="Web-{57DA0328-030F-4F43-9CEE-310244305B0F}" dt="2021-10-03T16:05:43.302" v="2348"/>
        <pc:sldMkLst>
          <pc:docMk/>
          <pc:sldMk cId="3979030844" sldId="318"/>
        </pc:sldMkLst>
      </pc:sldChg>
      <pc:sldChg chg="del">
        <pc:chgData name="Aistė Župerkaitė" userId="S::aiste.zuperkaite@codeacademylt.onmicrosoft.com::cbda233b-6598-49a0-a7bc-42a7fc6cf429" providerId="AD" clId="Web-{57DA0328-030F-4F43-9CEE-310244305B0F}" dt="2021-10-03T16:05:38.286" v="2341"/>
        <pc:sldMkLst>
          <pc:docMk/>
          <pc:sldMk cId="3826204418" sldId="319"/>
        </pc:sldMkLst>
      </pc:sldChg>
      <pc:sldChg chg="del">
        <pc:chgData name="Aistė Župerkaitė" userId="S::aiste.zuperkaite@codeacademylt.onmicrosoft.com::cbda233b-6598-49a0-a7bc-42a7fc6cf429" providerId="AD" clId="Web-{57DA0328-030F-4F43-9CEE-310244305B0F}" dt="2021-10-03T16:07:57.259" v="2420"/>
        <pc:sldMkLst>
          <pc:docMk/>
          <pc:sldMk cId="157880794" sldId="320"/>
        </pc:sldMkLst>
      </pc:sldChg>
      <pc:sldChg chg="addSp delSp modSp add replId">
        <pc:chgData name="Aistė Župerkaitė" userId="S::aiste.zuperkaite@codeacademylt.onmicrosoft.com::cbda233b-6598-49a0-a7bc-42a7fc6cf429" providerId="AD" clId="Web-{57DA0328-030F-4F43-9CEE-310244305B0F}" dt="2021-10-03T15:34:02.635" v="2333" actId="14100"/>
        <pc:sldMkLst>
          <pc:docMk/>
          <pc:sldMk cId="1235595002" sldId="321"/>
        </pc:sldMkLst>
        <pc:spChg chg="add mod">
          <ac:chgData name="Aistė Župerkaitė" userId="S::aiste.zuperkaite@codeacademylt.onmicrosoft.com::cbda233b-6598-49a0-a7bc-42a7fc6cf429" providerId="AD" clId="Web-{57DA0328-030F-4F43-9CEE-310244305B0F}" dt="2021-10-03T15:34:02.635" v="2333" actId="14100"/>
          <ac:spMkLst>
            <pc:docMk/>
            <pc:sldMk cId="1235595002" sldId="321"/>
            <ac:spMk id="4" creationId="{954B48EA-F4F2-4D59-960D-31145839517A}"/>
          </ac:spMkLst>
        </pc:spChg>
        <pc:spChg chg="del mod">
          <ac:chgData name="Aistė Župerkaitė" userId="S::aiste.zuperkaite@codeacademylt.onmicrosoft.com::cbda233b-6598-49a0-a7bc-42a7fc6cf429" providerId="AD" clId="Web-{57DA0328-030F-4F43-9CEE-310244305B0F}" dt="2021-10-03T15:33:23.164" v="2315"/>
          <ac:spMkLst>
            <pc:docMk/>
            <pc:sldMk cId="1235595002" sldId="321"/>
            <ac:spMk id="5" creationId="{C08BF5E3-398B-48DE-8624-BC32E4D67269}"/>
          </ac:spMkLst>
        </pc:spChg>
        <pc:picChg chg="add mod">
          <ac:chgData name="Aistė Župerkaitė" userId="S::aiste.zuperkaite@codeacademylt.onmicrosoft.com::cbda233b-6598-49a0-a7bc-42a7fc6cf429" providerId="AD" clId="Web-{57DA0328-030F-4F43-9CEE-310244305B0F}" dt="2021-10-03T15:33:16.492" v="2313" actId="14100"/>
          <ac:picMkLst>
            <pc:docMk/>
            <pc:sldMk cId="1235595002" sldId="321"/>
            <ac:picMk id="2" creationId="{5108A074-F0FB-4B91-87C7-60AA683CCC06}"/>
          </ac:picMkLst>
        </pc:picChg>
      </pc:sldChg>
      <pc:sldChg chg="add ord replId">
        <pc:chgData name="Aistė Župerkaitė" userId="S::aiste.zuperkaite@codeacademylt.onmicrosoft.com::cbda233b-6598-49a0-a7bc-42a7fc6cf429" providerId="AD" clId="Web-{57DA0328-030F-4F43-9CEE-310244305B0F}" dt="2021-10-03T15:34:12.839" v="2335"/>
        <pc:sldMkLst>
          <pc:docMk/>
          <pc:sldMk cId="2339688146" sldId="322"/>
        </pc:sldMkLst>
      </pc:sldChg>
    </pc:docChg>
  </pc:docChgLst>
  <pc:docChgLst>
    <pc:chgData name="Aistė Župerkaitė" userId="S::aiste.zuperkaite@codeacademylt.onmicrosoft.com::cbda233b-6598-49a0-a7bc-42a7fc6cf429" providerId="AD" clId="Web-{C063A201-1944-9EBB-6AE4-4C7E791EA31D}"/>
    <pc:docChg chg="modSld">
      <pc:chgData name="Aistė Župerkaitė" userId="S::aiste.zuperkaite@codeacademylt.onmicrosoft.com::cbda233b-6598-49a0-a7bc-42a7fc6cf429" providerId="AD" clId="Web-{C063A201-1944-9EBB-6AE4-4C7E791EA31D}" dt="2021-09-30T16:33:54.598" v="5" actId="20577"/>
      <pc:docMkLst>
        <pc:docMk/>
      </pc:docMkLst>
      <pc:sldChg chg="modSp">
        <pc:chgData name="Aistė Župerkaitė" userId="S::aiste.zuperkaite@codeacademylt.onmicrosoft.com::cbda233b-6598-49a0-a7bc-42a7fc6cf429" providerId="AD" clId="Web-{C063A201-1944-9EBB-6AE4-4C7E791EA31D}" dt="2021-09-30T16:33:54.598" v="5" actId="20577"/>
        <pc:sldMkLst>
          <pc:docMk/>
          <pc:sldMk cId="343386896" sldId="304"/>
        </pc:sldMkLst>
        <pc:spChg chg="mod">
          <ac:chgData name="Aistė Župerkaitė" userId="S::aiste.zuperkaite@codeacademylt.onmicrosoft.com::cbda233b-6598-49a0-a7bc-42a7fc6cf429" providerId="AD" clId="Web-{C063A201-1944-9EBB-6AE4-4C7E791EA31D}" dt="2021-09-30T16:33:54.598" v="5" actId="20577"/>
          <ac:spMkLst>
            <pc:docMk/>
            <pc:sldMk cId="343386896" sldId="304"/>
            <ac:spMk id="5" creationId="{C08BF5E3-398B-48DE-8624-BC32E4D67269}"/>
          </ac:spMkLst>
        </pc:spChg>
      </pc:sldChg>
      <pc:sldChg chg="modSp">
        <pc:chgData name="Aistė Župerkaitė" userId="S::aiste.zuperkaite@codeacademylt.onmicrosoft.com::cbda233b-6598-49a0-a7bc-42a7fc6cf429" providerId="AD" clId="Web-{C063A201-1944-9EBB-6AE4-4C7E791EA31D}" dt="2021-09-30T15:58:14.404" v="1" actId="1076"/>
        <pc:sldMkLst>
          <pc:docMk/>
          <pc:sldMk cId="157880794" sldId="320"/>
        </pc:sldMkLst>
        <pc:spChg chg="mod">
          <ac:chgData name="Aistė Župerkaitė" userId="S::aiste.zuperkaite@codeacademylt.onmicrosoft.com::cbda233b-6598-49a0-a7bc-42a7fc6cf429" providerId="AD" clId="Web-{C063A201-1944-9EBB-6AE4-4C7E791EA31D}" dt="2021-09-30T15:58:14.404" v="1" actId="1076"/>
          <ac:spMkLst>
            <pc:docMk/>
            <pc:sldMk cId="157880794" sldId="320"/>
            <ac:spMk id="5" creationId="{C08BF5E3-398B-48DE-8624-BC32E4D67269}"/>
          </ac:spMkLst>
        </pc:spChg>
      </pc:sldChg>
    </pc:docChg>
  </pc:docChgLst>
  <pc:docChgLst>
    <pc:chgData name="Aistė Župerkaitė" userId="S::aiste.zuperkaite@codeacademylt.onmicrosoft.com::cbda233b-6598-49a0-a7bc-42a7fc6cf429" providerId="AD" clId="Web-{8DEB05D3-6CCA-73C9-F088-F837CBA0F7CC}"/>
    <pc:docChg chg="addSld delSld modSld">
      <pc:chgData name="Aistė Župerkaitė" userId="S::aiste.zuperkaite@codeacademylt.onmicrosoft.com::cbda233b-6598-49a0-a7bc-42a7fc6cf429" providerId="AD" clId="Web-{8DEB05D3-6CCA-73C9-F088-F837CBA0F7CC}" dt="2021-09-22T17:33:51.149" v="683" actId="20577"/>
      <pc:docMkLst>
        <pc:docMk/>
      </pc:docMkLst>
      <pc:sldChg chg="del">
        <pc:chgData name="Aistė Župerkaitė" userId="S::aiste.zuperkaite@codeacademylt.onmicrosoft.com::cbda233b-6598-49a0-a7bc-42a7fc6cf429" providerId="AD" clId="Web-{8DEB05D3-6CCA-73C9-F088-F837CBA0F7CC}" dt="2021-09-22T17:16:33.750" v="578"/>
        <pc:sldMkLst>
          <pc:docMk/>
          <pc:sldMk cId="1654244626" sldId="275"/>
        </pc:sldMkLst>
      </pc:sldChg>
      <pc:sldChg chg="modSp del">
        <pc:chgData name="Aistė Župerkaitė" userId="S::aiste.zuperkaite@codeacademylt.onmicrosoft.com::cbda233b-6598-49a0-a7bc-42a7fc6cf429" providerId="AD" clId="Web-{8DEB05D3-6CCA-73C9-F088-F837CBA0F7CC}" dt="2021-09-22T17:16:32.375" v="577"/>
        <pc:sldMkLst>
          <pc:docMk/>
          <pc:sldMk cId="3719674618" sldId="276"/>
        </pc:sldMkLst>
        <pc:spChg chg="mod">
          <ac:chgData name="Aistė Župerkaitė" userId="S::aiste.zuperkaite@codeacademylt.onmicrosoft.com::cbda233b-6598-49a0-a7bc-42a7fc6cf429" providerId="AD" clId="Web-{8DEB05D3-6CCA-73C9-F088-F837CBA0F7CC}" dt="2021-09-22T17:07:29.363" v="407" actId="20577"/>
          <ac:spMkLst>
            <pc:docMk/>
            <pc:sldMk cId="3719674618" sldId="276"/>
            <ac:spMk id="8" creationId="{15D3C811-C858-4A5D-861A-D0CD1D72FD38}"/>
          </ac:spMkLst>
        </pc:spChg>
        <pc:picChg chg="mod">
          <ac:chgData name="Aistė Župerkaitė" userId="S::aiste.zuperkaite@codeacademylt.onmicrosoft.com::cbda233b-6598-49a0-a7bc-42a7fc6cf429" providerId="AD" clId="Web-{8DEB05D3-6CCA-73C9-F088-F837CBA0F7CC}" dt="2021-09-22T17:06:59.534" v="335" actId="1076"/>
          <ac:picMkLst>
            <pc:docMk/>
            <pc:sldMk cId="3719674618" sldId="276"/>
            <ac:picMk id="7" creationId="{2C927D39-7270-48E8-B195-73F46564F97F}"/>
          </ac:picMkLst>
        </pc:picChg>
      </pc:sldChg>
      <pc:sldChg chg="del">
        <pc:chgData name="Aistė Župerkaitė" userId="S::aiste.zuperkaite@codeacademylt.onmicrosoft.com::cbda233b-6598-49a0-a7bc-42a7fc6cf429" providerId="AD" clId="Web-{8DEB05D3-6CCA-73C9-F088-F837CBA0F7CC}" dt="2021-09-22T17:16:29.235" v="576"/>
        <pc:sldMkLst>
          <pc:docMk/>
          <pc:sldMk cId="2712451946" sldId="277"/>
        </pc:sldMkLst>
      </pc:sldChg>
      <pc:sldChg chg="del">
        <pc:chgData name="Aistė Župerkaitė" userId="S::aiste.zuperkaite@codeacademylt.onmicrosoft.com::cbda233b-6598-49a0-a7bc-42a7fc6cf429" providerId="AD" clId="Web-{8DEB05D3-6CCA-73C9-F088-F837CBA0F7CC}" dt="2021-09-22T17:16:42.422" v="581"/>
        <pc:sldMkLst>
          <pc:docMk/>
          <pc:sldMk cId="3233935285" sldId="278"/>
        </pc:sldMkLst>
      </pc:sldChg>
      <pc:sldChg chg="modSp">
        <pc:chgData name="Aistė Župerkaitė" userId="S::aiste.zuperkaite@codeacademylt.onmicrosoft.com::cbda233b-6598-49a0-a7bc-42a7fc6cf429" providerId="AD" clId="Web-{8DEB05D3-6CCA-73C9-F088-F837CBA0F7CC}" dt="2021-09-22T17:33:51.149" v="683" actId="20577"/>
        <pc:sldMkLst>
          <pc:docMk/>
          <pc:sldMk cId="850928421" sldId="280"/>
        </pc:sldMkLst>
        <pc:spChg chg="mod">
          <ac:chgData name="Aistė Župerkaitė" userId="S::aiste.zuperkaite@codeacademylt.onmicrosoft.com::cbda233b-6598-49a0-a7bc-42a7fc6cf429" providerId="AD" clId="Web-{8DEB05D3-6CCA-73C9-F088-F837CBA0F7CC}" dt="2021-09-22T17:33:51.149" v="683"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8DEB05D3-6CCA-73C9-F088-F837CBA0F7CC}" dt="2021-09-22T17:17:05.767" v="628" actId="20577"/>
          <ac:spMkLst>
            <pc:docMk/>
            <pc:sldMk cId="850928421" sldId="280"/>
            <ac:spMk id="159" creationId="{00000000-0000-0000-0000-000000000000}"/>
          </ac:spMkLst>
        </pc:spChg>
        <pc:picChg chg="mod">
          <ac:chgData name="Aistė Župerkaitė" userId="S::aiste.zuperkaite@codeacademylt.onmicrosoft.com::cbda233b-6598-49a0-a7bc-42a7fc6cf429" providerId="AD" clId="Web-{8DEB05D3-6CCA-73C9-F088-F837CBA0F7CC}" dt="2021-09-22T17:17:04.704" v="606" actId="1076"/>
          <ac:picMkLst>
            <pc:docMk/>
            <pc:sldMk cId="850928421" sldId="280"/>
            <ac:picMk id="7" creationId="{2C927D39-7270-48E8-B195-73F46564F97F}"/>
          </ac:picMkLst>
        </pc:picChg>
      </pc:sldChg>
      <pc:sldChg chg="modSp">
        <pc:chgData name="Aistė Župerkaitė" userId="S::aiste.zuperkaite@codeacademylt.onmicrosoft.com::cbda233b-6598-49a0-a7bc-42a7fc6cf429" providerId="AD" clId="Web-{8DEB05D3-6CCA-73C9-F088-F837CBA0F7CC}" dt="2021-09-22T16:12:52.865" v="182" actId="20577"/>
        <pc:sldMkLst>
          <pc:docMk/>
          <pc:sldMk cId="307984535" sldId="281"/>
        </pc:sldMkLst>
        <pc:spChg chg="mod">
          <ac:chgData name="Aistė Župerkaitė" userId="S::aiste.zuperkaite@codeacademylt.onmicrosoft.com::cbda233b-6598-49a0-a7bc-42a7fc6cf429" providerId="AD" clId="Web-{8DEB05D3-6CCA-73C9-F088-F837CBA0F7CC}" dt="2021-09-22T16:12:52.865" v="182"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8DEB05D3-6CCA-73C9-F088-F837CBA0F7CC}" dt="2021-09-22T15:10:35.380" v="4" actId="20577"/>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13:57.367" v="195" actId="20577"/>
        <pc:sldMkLst>
          <pc:docMk/>
          <pc:sldMk cId="2790827289" sldId="282"/>
        </pc:sldMkLst>
        <pc:spChg chg="mod">
          <ac:chgData name="Aistė Župerkaitė" userId="S::aiste.zuperkaite@codeacademylt.onmicrosoft.com::cbda233b-6598-49a0-a7bc-42a7fc6cf429" providerId="AD" clId="Web-{8DEB05D3-6CCA-73C9-F088-F837CBA0F7CC}" dt="2021-09-22T16:13:57.367" v="195"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8DEB05D3-6CCA-73C9-F088-F837CBA0F7CC}" dt="2021-09-22T15:10:39.630" v="5" actId="20577"/>
          <ac:spMkLst>
            <pc:docMk/>
            <pc:sldMk cId="2790827289" sldId="282"/>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27:47.759" v="201" actId="1076"/>
        <pc:sldMkLst>
          <pc:docMk/>
          <pc:sldMk cId="2296349497" sldId="283"/>
        </pc:sldMkLst>
        <pc:spChg chg="mod">
          <ac:chgData name="Aistė Župerkaitė" userId="S::aiste.zuperkaite@codeacademylt.onmicrosoft.com::cbda233b-6598-49a0-a7bc-42a7fc6cf429" providerId="AD" clId="Web-{8DEB05D3-6CCA-73C9-F088-F837CBA0F7CC}" dt="2021-09-22T16:27:47.759" v="201" actId="1076"/>
          <ac:spMkLst>
            <pc:docMk/>
            <pc:sldMk cId="2296349497" sldId="283"/>
            <ac:spMk id="5" creationId="{C08BF5E3-398B-48DE-8624-BC32E4D67269}"/>
          </ac:spMkLst>
        </pc:spChg>
        <pc:spChg chg="mod">
          <ac:chgData name="Aistė Župerkaitė" userId="S::aiste.zuperkaite@codeacademylt.onmicrosoft.com::cbda233b-6598-49a0-a7bc-42a7fc6cf429" providerId="AD" clId="Web-{8DEB05D3-6CCA-73C9-F088-F837CBA0F7CC}" dt="2021-09-22T15:10:43.333" v="6" actId="20577"/>
          <ac:spMkLst>
            <pc:docMk/>
            <pc:sldMk cId="2296349497" sldId="283"/>
            <ac:spMk id="119" creationId="{00000000-0000-0000-0000-000000000000}"/>
          </ac:spMkLst>
        </pc:spChg>
      </pc:sldChg>
      <pc:sldChg chg="modSp del">
        <pc:chgData name="Aistė Župerkaitė" userId="S::aiste.zuperkaite@codeacademylt.onmicrosoft.com::cbda233b-6598-49a0-a7bc-42a7fc6cf429" providerId="AD" clId="Web-{8DEB05D3-6CCA-73C9-F088-F837CBA0F7CC}" dt="2021-09-22T17:16:28" v="575"/>
        <pc:sldMkLst>
          <pc:docMk/>
          <pc:sldMk cId="1225462942" sldId="285"/>
        </pc:sldMkLst>
        <pc:spChg chg="mod">
          <ac:chgData name="Aistė Župerkaitė" userId="S::aiste.zuperkaite@codeacademylt.onmicrosoft.com::cbda233b-6598-49a0-a7bc-42a7fc6cf429" providerId="AD" clId="Web-{8DEB05D3-6CCA-73C9-F088-F837CBA0F7CC}" dt="2021-09-22T17:13:36.277" v="574" actId="20577"/>
          <ac:spMkLst>
            <pc:docMk/>
            <pc:sldMk cId="1225462942" sldId="285"/>
            <ac:spMk id="8" creationId="{15D3C811-C858-4A5D-861A-D0CD1D72FD38}"/>
          </ac:spMkLst>
        </pc:spChg>
      </pc:sldChg>
      <pc:sldChg chg="add del">
        <pc:chgData name="Aistė Župerkaitė" userId="S::aiste.zuperkaite@codeacademylt.onmicrosoft.com::cbda233b-6598-49a0-a7bc-42a7fc6cf429" providerId="AD" clId="Web-{8DEB05D3-6CCA-73C9-F088-F837CBA0F7CC}" dt="2021-09-22T17:16:38.969" v="580"/>
        <pc:sldMkLst>
          <pc:docMk/>
          <pc:sldMk cId="1989166463" sldId="286"/>
        </pc:sldMkLst>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docChgLst>
    <pc:chgData name="Aistė Župerkaitė" userId="S::aiste.zuperkaite@codeacademylt.onmicrosoft.com::cbda233b-6598-49a0-a7bc-42a7fc6cf429" providerId="AD" clId="Web-{4A44148F-A84E-4D06-E38A-F2D06C199CFC}"/>
    <pc:docChg chg="addSld delSld modSld sldOrd">
      <pc:chgData name="Aistė Župerkaitė" userId="S::aiste.zuperkaite@codeacademylt.onmicrosoft.com::cbda233b-6598-49a0-a7bc-42a7fc6cf429" providerId="AD" clId="Web-{4A44148F-A84E-4D06-E38A-F2D06C199CFC}" dt="2021-10-06T20:10:04.404" v="1240" actId="20577"/>
      <pc:docMkLst>
        <pc:docMk/>
      </pc:docMkLst>
      <pc:sldChg chg="add del replId">
        <pc:chgData name="Aistė Župerkaitė" userId="S::aiste.zuperkaite@codeacademylt.onmicrosoft.com::cbda233b-6598-49a0-a7bc-42a7fc6cf429" providerId="AD" clId="Web-{4A44148F-A84E-4D06-E38A-F2D06C199CFC}" dt="2021-10-06T18:31:21.686" v="2"/>
        <pc:sldMkLst>
          <pc:docMk/>
          <pc:sldMk cId="4163197994" sldId="328"/>
        </pc:sldMkLst>
      </pc:sldChg>
      <pc:sldChg chg="modSp add">
        <pc:chgData name="Aistė Župerkaitė" userId="S::aiste.zuperkaite@codeacademylt.onmicrosoft.com::cbda233b-6598-49a0-a7bc-42a7fc6cf429" providerId="AD" clId="Web-{4A44148F-A84E-4D06-E38A-F2D06C199CFC}" dt="2021-10-06T18:31:48.062" v="6" actId="20577"/>
        <pc:sldMkLst>
          <pc:docMk/>
          <pc:sldMk cId="2561902807" sldId="329"/>
        </pc:sldMkLst>
        <pc:spChg chg="mod">
          <ac:chgData name="Aistė Župerkaitė" userId="S::aiste.zuperkaite@codeacademylt.onmicrosoft.com::cbda233b-6598-49a0-a7bc-42a7fc6cf429" providerId="AD" clId="Web-{4A44148F-A84E-4D06-E38A-F2D06C199CFC}" dt="2021-10-06T18:31:36.343" v="3" actId="20577"/>
          <ac:spMkLst>
            <pc:docMk/>
            <pc:sldMk cId="2561902807" sldId="329"/>
            <ac:spMk id="197" creationId="{00000000-0000-0000-0000-000000000000}"/>
          </ac:spMkLst>
        </pc:spChg>
        <pc:spChg chg="mod">
          <ac:chgData name="Aistė Župerkaitė" userId="S::aiste.zuperkaite@codeacademylt.onmicrosoft.com::cbda233b-6598-49a0-a7bc-42a7fc6cf429" providerId="AD" clId="Web-{4A44148F-A84E-4D06-E38A-F2D06C199CFC}" dt="2021-10-06T18:31:44.546" v="5" actId="20577"/>
          <ac:spMkLst>
            <pc:docMk/>
            <pc:sldMk cId="2561902807" sldId="329"/>
            <ac:spMk id="198" creationId="{00000000-0000-0000-0000-000000000000}"/>
          </ac:spMkLst>
        </pc:spChg>
        <pc:spChg chg="mod">
          <ac:chgData name="Aistė Župerkaitė" userId="S::aiste.zuperkaite@codeacademylt.onmicrosoft.com::cbda233b-6598-49a0-a7bc-42a7fc6cf429" providerId="AD" clId="Web-{4A44148F-A84E-4D06-E38A-F2D06C199CFC}" dt="2021-10-06T18:31:48.062" v="6" actId="20577"/>
          <ac:spMkLst>
            <pc:docMk/>
            <pc:sldMk cId="2561902807" sldId="329"/>
            <ac:spMk id="199" creationId="{00000000-0000-0000-0000-000000000000}"/>
          </ac:spMkLst>
        </pc:spChg>
      </pc:sldChg>
      <pc:sldChg chg="add">
        <pc:chgData name="Aistė Župerkaitė" userId="S::aiste.zuperkaite@codeacademylt.onmicrosoft.com::cbda233b-6598-49a0-a7bc-42a7fc6cf429" providerId="AD" clId="Web-{4A44148F-A84E-4D06-E38A-F2D06C199CFC}" dt="2021-10-06T18:33:19.829" v="7"/>
        <pc:sldMkLst>
          <pc:docMk/>
          <pc:sldMk cId="401988046" sldId="330"/>
        </pc:sldMkLst>
      </pc:sldChg>
      <pc:sldChg chg="addSp delSp modSp add">
        <pc:chgData name="Aistė Župerkaitė" userId="S::aiste.zuperkaite@codeacademylt.onmicrosoft.com::cbda233b-6598-49a0-a7bc-42a7fc6cf429" providerId="AD" clId="Web-{4A44148F-A84E-4D06-E38A-F2D06C199CFC}" dt="2021-10-06T20:00:29.801" v="944"/>
        <pc:sldMkLst>
          <pc:docMk/>
          <pc:sldMk cId="555545547" sldId="331"/>
        </pc:sldMkLst>
        <pc:spChg chg="mod topLvl">
          <ac:chgData name="Aistė Župerkaitė" userId="S::aiste.zuperkaite@codeacademylt.onmicrosoft.com::cbda233b-6598-49a0-a7bc-42a7fc6cf429" providerId="AD" clId="Web-{4A44148F-A84E-4D06-E38A-F2D06C199CFC}" dt="2021-10-06T20:00:26.879" v="942" actId="20577"/>
          <ac:spMkLst>
            <pc:docMk/>
            <pc:sldMk cId="555545547" sldId="331"/>
            <ac:spMk id="9" creationId="{B80362B3-9739-FF4D-8CCC-A04C04ED6CB9}"/>
          </ac:spMkLst>
        </pc:spChg>
        <pc:spChg chg="del mod topLvl">
          <ac:chgData name="Aistė Župerkaitė" userId="S::aiste.zuperkaite@codeacademylt.onmicrosoft.com::cbda233b-6598-49a0-a7bc-42a7fc6cf429" providerId="AD" clId="Web-{4A44148F-A84E-4D06-E38A-F2D06C199CFC}" dt="2021-10-06T20:00:21.504" v="939"/>
          <ac:spMkLst>
            <pc:docMk/>
            <pc:sldMk cId="555545547" sldId="331"/>
            <ac:spMk id="10" creationId="{5370151D-47F6-1A41-84B1-BB942B57263B}"/>
          </ac:spMkLst>
        </pc:spChg>
        <pc:spChg chg="del topLvl">
          <ac:chgData name="Aistė Župerkaitė" userId="S::aiste.zuperkaite@codeacademylt.onmicrosoft.com::cbda233b-6598-49a0-a7bc-42a7fc6cf429" providerId="AD" clId="Web-{4A44148F-A84E-4D06-E38A-F2D06C199CFC}" dt="2021-10-06T20:00:29.801" v="944"/>
          <ac:spMkLst>
            <pc:docMk/>
            <pc:sldMk cId="555545547" sldId="331"/>
            <ac:spMk id="12" creationId="{CE3D733B-7898-4DC1-A077-DE2C36B6792D}"/>
          </ac:spMkLst>
        </pc:spChg>
        <pc:spChg chg="del mod topLvl">
          <ac:chgData name="Aistė Župerkaitė" userId="S::aiste.zuperkaite@codeacademylt.onmicrosoft.com::cbda233b-6598-49a0-a7bc-42a7fc6cf429" providerId="AD" clId="Web-{4A44148F-A84E-4D06-E38A-F2D06C199CFC}" dt="2021-10-06T20:00:28.442" v="943"/>
          <ac:spMkLst>
            <pc:docMk/>
            <pc:sldMk cId="555545547" sldId="331"/>
            <ac:spMk id="13" creationId="{B5359763-6324-409A-8C96-159B998F0F48}"/>
          </ac:spMkLst>
        </pc:spChg>
        <pc:grpChg chg="add del mod">
          <ac:chgData name="Aistė Župerkaitė" userId="S::aiste.zuperkaite@codeacademylt.onmicrosoft.com::cbda233b-6598-49a0-a7bc-42a7fc6cf429" providerId="AD" clId="Web-{4A44148F-A84E-4D06-E38A-F2D06C199CFC}" dt="2021-10-06T20:00:28.442" v="943"/>
          <ac:grpSpMkLst>
            <pc:docMk/>
            <pc:sldMk cId="555545547" sldId="331"/>
            <ac:grpSpMk id="2" creationId="{AC748EAB-F398-4D67-A29B-CC42E779944C}"/>
          </ac:grpSpMkLst>
        </pc:grpChg>
        <pc:grpChg chg="del">
          <ac:chgData name="Aistė Župerkaitė" userId="S::aiste.zuperkaite@codeacademylt.onmicrosoft.com::cbda233b-6598-49a0-a7bc-42a7fc6cf429" providerId="AD" clId="Web-{4A44148F-A84E-4D06-E38A-F2D06C199CFC}" dt="2021-10-06T20:00:21.504" v="939"/>
          <ac:grpSpMkLst>
            <pc:docMk/>
            <pc:sldMk cId="555545547" sldId="331"/>
            <ac:grpSpMk id="8" creationId="{5E24B308-AB63-4D4F-A64A-7470555AB0D2}"/>
          </ac:grpSpMkLst>
        </pc:grpChg>
      </pc:sldChg>
      <pc:sldChg chg="add del">
        <pc:chgData name="Aistė Župerkaitė" userId="S::aiste.zuperkaite@codeacademylt.onmicrosoft.com::cbda233b-6598-49a0-a7bc-42a7fc6cf429" providerId="AD" clId="Web-{4A44148F-A84E-4D06-E38A-F2D06C199CFC}" dt="2021-10-06T19:03:15.912" v="20"/>
        <pc:sldMkLst>
          <pc:docMk/>
          <pc:sldMk cId="939743986" sldId="332"/>
        </pc:sldMkLst>
      </pc:sldChg>
      <pc:sldChg chg="addSp modSp add">
        <pc:chgData name="Aistė Župerkaitė" userId="S::aiste.zuperkaite@codeacademylt.onmicrosoft.com::cbda233b-6598-49a0-a7bc-42a7fc6cf429" providerId="AD" clId="Web-{4A44148F-A84E-4D06-E38A-F2D06C199CFC}" dt="2021-10-06T19:41:35.237" v="656" actId="1076"/>
        <pc:sldMkLst>
          <pc:docMk/>
          <pc:sldMk cId="3818473797" sldId="332"/>
        </pc:sldMkLst>
        <pc:spChg chg="add mod">
          <ac:chgData name="Aistė Župerkaitė" userId="S::aiste.zuperkaite@codeacademylt.onmicrosoft.com::cbda233b-6598-49a0-a7bc-42a7fc6cf429" providerId="AD" clId="Web-{4A44148F-A84E-4D06-E38A-F2D06C199CFC}" dt="2021-10-06T19:41:35.237" v="656" actId="1076"/>
          <ac:spMkLst>
            <pc:docMk/>
            <pc:sldMk cId="3818473797" sldId="332"/>
            <ac:spMk id="2" creationId="{767186BA-94E0-4D58-AA62-0B49F3B3939C}"/>
          </ac:spMkLst>
        </pc:spChg>
        <pc:spChg chg="add mod">
          <ac:chgData name="Aistė Župerkaitė" userId="S::aiste.zuperkaite@codeacademylt.onmicrosoft.com::cbda233b-6598-49a0-a7bc-42a7fc6cf429" providerId="AD" clId="Web-{4A44148F-A84E-4D06-E38A-F2D06C199CFC}" dt="2021-10-06T19:32:11.618" v="251" actId="1076"/>
          <ac:spMkLst>
            <pc:docMk/>
            <pc:sldMk cId="3818473797" sldId="332"/>
            <ac:spMk id="6" creationId="{62CF027C-10FD-4C6F-AF47-BA5294BB3C08}"/>
          </ac:spMkLst>
        </pc:spChg>
        <pc:spChg chg="mod">
          <ac:chgData name="Aistė Župerkaitė" userId="S::aiste.zuperkaite@codeacademylt.onmicrosoft.com::cbda233b-6598-49a0-a7bc-42a7fc6cf429" providerId="AD" clId="Web-{4A44148F-A84E-4D06-E38A-F2D06C199CFC}" dt="2021-10-06T19:41:24.643" v="653" actId="14100"/>
          <ac:spMkLst>
            <pc:docMk/>
            <pc:sldMk cId="3818473797" sldId="332"/>
            <ac:spMk id="226" creationId="{00000000-0000-0000-0000-000000000000}"/>
          </ac:spMkLst>
        </pc:spChg>
        <pc:spChg chg="mod">
          <ac:chgData name="Aistė Župerkaitė" userId="S::aiste.zuperkaite@codeacademylt.onmicrosoft.com::cbda233b-6598-49a0-a7bc-42a7fc6cf429" providerId="AD" clId="Web-{4A44148F-A84E-4D06-E38A-F2D06C199CFC}" dt="2021-10-06T19:24:32.799" v="25" actId="20577"/>
          <ac:spMkLst>
            <pc:docMk/>
            <pc:sldMk cId="3818473797" sldId="332"/>
            <ac:spMk id="227" creationId="{00000000-0000-0000-0000-000000000000}"/>
          </ac:spMkLst>
        </pc:spChg>
        <pc:spChg chg="mod">
          <ac:chgData name="Aistė Župerkaitė" userId="S::aiste.zuperkaite@codeacademylt.onmicrosoft.com::cbda233b-6598-49a0-a7bc-42a7fc6cf429" providerId="AD" clId="Web-{4A44148F-A84E-4D06-E38A-F2D06C199CFC}" dt="2021-10-06T19:41:27.221" v="654" actId="14100"/>
          <ac:spMkLst>
            <pc:docMk/>
            <pc:sldMk cId="3818473797" sldId="332"/>
            <ac:spMk id="228" creationId="{00000000-0000-0000-0000-000000000000}"/>
          </ac:spMkLst>
        </pc:spChg>
      </pc:sldChg>
      <pc:sldChg chg="add del">
        <pc:chgData name="Aistė Župerkaitė" userId="S::aiste.zuperkaite@codeacademylt.onmicrosoft.com::cbda233b-6598-49a0-a7bc-42a7fc6cf429" providerId="AD" clId="Web-{4A44148F-A84E-4D06-E38A-F2D06C199CFC}" dt="2021-10-06T19:02:42.348" v="18"/>
        <pc:sldMkLst>
          <pc:docMk/>
          <pc:sldMk cId="275275741" sldId="333"/>
        </pc:sldMkLst>
      </pc:sldChg>
      <pc:sldChg chg="addSp modSp add ord">
        <pc:chgData name="Aistė Župerkaitė" userId="S::aiste.zuperkaite@codeacademylt.onmicrosoft.com::cbda233b-6598-49a0-a7bc-42a7fc6cf429" providerId="AD" clId="Web-{4A44148F-A84E-4D06-E38A-F2D06C199CFC}" dt="2021-10-06T19:40:29.126" v="589" actId="20577"/>
        <pc:sldMkLst>
          <pc:docMk/>
          <pc:sldMk cId="3380039529" sldId="333"/>
        </pc:sldMkLst>
        <pc:spChg chg="add mod">
          <ac:chgData name="Aistė Župerkaitė" userId="S::aiste.zuperkaite@codeacademylt.onmicrosoft.com::cbda233b-6598-49a0-a7bc-42a7fc6cf429" providerId="AD" clId="Web-{4A44148F-A84E-4D06-E38A-F2D06C199CFC}" dt="2021-10-06T19:40:29.126" v="589" actId="20577"/>
          <ac:spMkLst>
            <pc:docMk/>
            <pc:sldMk cId="3380039529" sldId="333"/>
            <ac:spMk id="2" creationId="{12E64409-9618-4F5F-9741-EF7872F9BAAF}"/>
          </ac:spMkLst>
        </pc:spChg>
        <pc:spChg chg="mod">
          <ac:chgData name="Aistė Župerkaitė" userId="S::aiste.zuperkaite@codeacademylt.onmicrosoft.com::cbda233b-6598-49a0-a7bc-42a7fc6cf429" providerId="AD" clId="Web-{4A44148F-A84E-4D06-E38A-F2D06C199CFC}" dt="2021-10-06T19:39:19.406" v="583" actId="14100"/>
          <ac:spMkLst>
            <pc:docMk/>
            <pc:sldMk cId="3380039529" sldId="333"/>
            <ac:spMk id="219" creationId="{00000000-0000-0000-0000-000000000000}"/>
          </ac:spMkLst>
        </pc:spChg>
        <pc:spChg chg="mod">
          <ac:chgData name="Aistė Župerkaitė" userId="S::aiste.zuperkaite@codeacademylt.onmicrosoft.com::cbda233b-6598-49a0-a7bc-42a7fc6cf429" providerId="AD" clId="Web-{4A44148F-A84E-4D06-E38A-F2D06C199CFC}" dt="2021-10-06T19:39:14.141" v="581" actId="14100"/>
          <ac:spMkLst>
            <pc:docMk/>
            <pc:sldMk cId="3380039529" sldId="333"/>
            <ac:spMk id="221" creationId="{00000000-0000-0000-0000-000000000000}"/>
          </ac:spMkLst>
        </pc:spChg>
      </pc:sldChg>
      <pc:sldChg chg="addSp delSp modSp add replId">
        <pc:chgData name="Aistė Župerkaitė" userId="S::aiste.zuperkaite@codeacademylt.onmicrosoft.com::cbda233b-6598-49a0-a7bc-42a7fc6cf429" providerId="AD" clId="Web-{4A44148F-A84E-4D06-E38A-F2D06C199CFC}" dt="2021-10-06T19:41:55.221" v="661" actId="1076"/>
        <pc:sldMkLst>
          <pc:docMk/>
          <pc:sldMk cId="1862880896" sldId="334"/>
        </pc:sldMkLst>
        <pc:spChg chg="del">
          <ac:chgData name="Aistė Župerkaitė" userId="S::aiste.zuperkaite@codeacademylt.onmicrosoft.com::cbda233b-6598-49a0-a7bc-42a7fc6cf429" providerId="AD" clId="Web-{4A44148F-A84E-4D06-E38A-F2D06C199CFC}" dt="2021-10-06T19:33:25.401" v="264"/>
          <ac:spMkLst>
            <pc:docMk/>
            <pc:sldMk cId="1862880896" sldId="334"/>
            <ac:spMk id="2" creationId="{767186BA-94E0-4D58-AA62-0B49F3B3939C}"/>
          </ac:spMkLst>
        </pc:spChg>
        <pc:spChg chg="add mod">
          <ac:chgData name="Aistė Župerkaitė" userId="S::aiste.zuperkaite@codeacademylt.onmicrosoft.com::cbda233b-6598-49a0-a7bc-42a7fc6cf429" providerId="AD" clId="Web-{4A44148F-A84E-4D06-E38A-F2D06C199CFC}" dt="2021-10-06T19:41:55.221" v="661" actId="1076"/>
          <ac:spMkLst>
            <pc:docMk/>
            <pc:sldMk cId="1862880896" sldId="334"/>
            <ac:spMk id="3" creationId="{C273BBA9-8C26-4EC2-B3BB-73E1337CF112}"/>
          </ac:spMkLst>
        </pc:spChg>
        <pc:spChg chg="del">
          <ac:chgData name="Aistė Župerkaitė" userId="S::aiste.zuperkaite@codeacademylt.onmicrosoft.com::cbda233b-6598-49a0-a7bc-42a7fc6cf429" providerId="AD" clId="Web-{4A44148F-A84E-4D06-E38A-F2D06C199CFC}" dt="2021-10-06T19:33:26.916" v="265"/>
          <ac:spMkLst>
            <pc:docMk/>
            <pc:sldMk cId="1862880896" sldId="334"/>
            <ac:spMk id="6" creationId="{62CF027C-10FD-4C6F-AF47-BA5294BB3C08}"/>
          </ac:spMkLst>
        </pc:spChg>
        <pc:spChg chg="mod">
          <ac:chgData name="Aistė Župerkaitė" userId="S::aiste.zuperkaite@codeacademylt.onmicrosoft.com::cbda233b-6598-49a0-a7bc-42a7fc6cf429" providerId="AD" clId="Web-{4A44148F-A84E-4D06-E38A-F2D06C199CFC}" dt="2021-10-06T19:41:50.065" v="660" actId="14100"/>
          <ac:spMkLst>
            <pc:docMk/>
            <pc:sldMk cId="1862880896" sldId="334"/>
            <ac:spMk id="226" creationId="{00000000-0000-0000-0000-000000000000}"/>
          </ac:spMkLst>
        </pc:spChg>
        <pc:spChg chg="mod">
          <ac:chgData name="Aistė Župerkaitė" userId="S::aiste.zuperkaite@codeacademylt.onmicrosoft.com::cbda233b-6598-49a0-a7bc-42a7fc6cf429" providerId="AD" clId="Web-{4A44148F-A84E-4D06-E38A-F2D06C199CFC}" dt="2021-10-06T19:41:42.518" v="657" actId="14100"/>
          <ac:spMkLst>
            <pc:docMk/>
            <pc:sldMk cId="1862880896" sldId="334"/>
            <ac:spMk id="228" creationId="{00000000-0000-0000-0000-000000000000}"/>
          </ac:spMkLst>
        </pc:spChg>
      </pc:sldChg>
      <pc:sldChg chg="modSp add del">
        <pc:chgData name="Aistė Župerkaitė" userId="S::aiste.zuperkaite@codeacademylt.onmicrosoft.com::cbda233b-6598-49a0-a7bc-42a7fc6cf429" providerId="AD" clId="Web-{4A44148F-A84E-4D06-E38A-F2D06C199CFC}" dt="2021-10-06T19:02:44.958" v="19"/>
        <pc:sldMkLst>
          <pc:docMk/>
          <pc:sldMk cId="2220294215" sldId="334"/>
        </pc:sldMkLst>
        <pc:spChg chg="mod">
          <ac:chgData name="Aistė Župerkaitė" userId="S::aiste.zuperkaite@codeacademylt.onmicrosoft.com::cbda233b-6598-49a0-a7bc-42a7fc6cf429" providerId="AD" clId="Web-{4A44148F-A84E-4D06-E38A-F2D06C199CFC}" dt="2021-10-06T18:42:35.795" v="17" actId="20577"/>
          <ac:spMkLst>
            <pc:docMk/>
            <pc:sldMk cId="2220294215" sldId="334"/>
            <ac:spMk id="7" creationId="{8393EA32-1E5C-4940-ABB7-ACA92E12BC62}"/>
          </ac:spMkLst>
        </pc:spChg>
      </pc:sldChg>
      <pc:sldChg chg="addSp delSp modSp add replId">
        <pc:chgData name="Aistė Župerkaitė" userId="S::aiste.zuperkaite@codeacademylt.onmicrosoft.com::cbda233b-6598-49a0-a7bc-42a7fc6cf429" providerId="AD" clId="Web-{4A44148F-A84E-4D06-E38A-F2D06C199CFC}" dt="2021-10-06T19:44:13.145" v="725" actId="20577"/>
        <pc:sldMkLst>
          <pc:docMk/>
          <pc:sldMk cId="647678876" sldId="335"/>
        </pc:sldMkLst>
        <pc:spChg chg="add mod">
          <ac:chgData name="Aistė Župerkaitė" userId="S::aiste.zuperkaite@codeacademylt.onmicrosoft.com::cbda233b-6598-49a0-a7bc-42a7fc6cf429" providerId="AD" clId="Web-{4A44148F-A84E-4D06-E38A-F2D06C199CFC}" dt="2021-10-06T19:43:49.082" v="715" actId="20577"/>
          <ac:spMkLst>
            <pc:docMk/>
            <pc:sldMk cId="647678876" sldId="335"/>
            <ac:spMk id="2" creationId="{5981E677-2D93-4387-B5C3-EA65A711FBC0}"/>
          </ac:spMkLst>
        </pc:spChg>
        <pc:spChg chg="del">
          <ac:chgData name="Aistė Župerkaitė" userId="S::aiste.zuperkaite@codeacademylt.onmicrosoft.com::cbda233b-6598-49a0-a7bc-42a7fc6cf429" providerId="AD" clId="Web-{4A44148F-A84E-4D06-E38A-F2D06C199CFC}" dt="2021-10-06T19:42:20.550" v="663"/>
          <ac:spMkLst>
            <pc:docMk/>
            <pc:sldMk cId="647678876" sldId="335"/>
            <ac:spMk id="3" creationId="{C273BBA9-8C26-4EC2-B3BB-73E1337CF112}"/>
          </ac:spMkLst>
        </pc:spChg>
        <pc:spChg chg="add mod">
          <ac:chgData name="Aistė Župerkaitė" userId="S::aiste.zuperkaite@codeacademylt.onmicrosoft.com::cbda233b-6598-49a0-a7bc-42a7fc6cf429" providerId="AD" clId="Web-{4A44148F-A84E-4D06-E38A-F2D06C199CFC}" dt="2021-10-06T19:44:13.145" v="725" actId="20577"/>
          <ac:spMkLst>
            <pc:docMk/>
            <pc:sldMk cId="647678876" sldId="335"/>
            <ac:spMk id="8" creationId="{D6DC2036-C89F-4DE1-819A-97A6F14A0EB6}"/>
          </ac:spMkLst>
        </pc:spChg>
        <pc:spChg chg="mod">
          <ac:chgData name="Aistė Župerkaitė" userId="S::aiste.zuperkaite@codeacademylt.onmicrosoft.com::cbda233b-6598-49a0-a7bc-42a7fc6cf429" providerId="AD" clId="Web-{4A44148F-A84E-4D06-E38A-F2D06C199CFC}" dt="2021-10-06T19:42:23.690" v="664" actId="14100"/>
          <ac:spMkLst>
            <pc:docMk/>
            <pc:sldMk cId="647678876" sldId="335"/>
            <ac:spMk id="226" creationId="{00000000-0000-0000-0000-000000000000}"/>
          </ac:spMkLst>
        </pc:spChg>
        <pc:spChg chg="mod">
          <ac:chgData name="Aistė Župerkaitė" userId="S::aiste.zuperkaite@codeacademylt.onmicrosoft.com::cbda233b-6598-49a0-a7bc-42a7fc6cf429" providerId="AD" clId="Web-{4A44148F-A84E-4D06-E38A-F2D06C199CFC}" dt="2021-10-06T19:43:38.535" v="710" actId="14100"/>
          <ac:spMkLst>
            <pc:docMk/>
            <pc:sldMk cId="647678876" sldId="335"/>
            <ac:spMk id="228" creationId="{00000000-0000-0000-0000-000000000000}"/>
          </ac:spMkLst>
        </pc:spChg>
      </pc:sldChg>
      <pc:sldChg chg="add del">
        <pc:chgData name="Aistė Župerkaitė" userId="S::aiste.zuperkaite@codeacademylt.onmicrosoft.com::cbda233b-6598-49a0-a7bc-42a7fc6cf429" providerId="AD" clId="Web-{4A44148F-A84E-4D06-E38A-F2D06C199CFC}" dt="2021-10-06T19:03:15.927" v="21"/>
        <pc:sldMkLst>
          <pc:docMk/>
          <pc:sldMk cId="3911531313" sldId="335"/>
        </pc:sldMkLst>
      </pc:sldChg>
      <pc:sldChg chg="addSp delSp modSp add ord replId">
        <pc:chgData name="Aistė Župerkaitė" userId="S::aiste.zuperkaite@codeacademylt.onmicrosoft.com::cbda233b-6598-49a0-a7bc-42a7fc6cf429" providerId="AD" clId="Web-{4A44148F-A84E-4D06-E38A-F2D06C199CFC}" dt="2021-10-06T20:06:17.978" v="1057"/>
        <pc:sldMkLst>
          <pc:docMk/>
          <pc:sldMk cId="3384624807" sldId="336"/>
        </pc:sldMkLst>
        <pc:spChg chg="add del">
          <ac:chgData name="Aistė Župerkaitė" userId="S::aiste.zuperkaite@codeacademylt.onmicrosoft.com::cbda233b-6598-49a0-a7bc-42a7fc6cf429" providerId="AD" clId="Web-{4A44148F-A84E-4D06-E38A-F2D06C199CFC}" dt="2021-10-06T20:00:44.895" v="947"/>
          <ac:spMkLst>
            <pc:docMk/>
            <pc:sldMk cId="3384624807" sldId="336"/>
            <ac:spMk id="2" creationId="{5FD227BF-15E0-479D-8777-C8B1CE96E3B0}"/>
          </ac:spMkLst>
        </pc:spChg>
        <pc:spChg chg="mod">
          <ac:chgData name="Aistė Župerkaitė" userId="S::aiste.zuperkaite@codeacademylt.onmicrosoft.com::cbda233b-6598-49a0-a7bc-42a7fc6cf429" providerId="AD" clId="Web-{4A44148F-A84E-4D06-E38A-F2D06C199CFC}" dt="2021-10-06T19:59:02.034" v="935" actId="20577"/>
          <ac:spMkLst>
            <pc:docMk/>
            <pc:sldMk cId="3384624807" sldId="336"/>
            <ac:spMk id="7" creationId="{8393EA32-1E5C-4940-ABB7-ACA92E12BC62}"/>
          </ac:spMkLst>
        </pc:spChg>
        <pc:spChg chg="mod">
          <ac:chgData name="Aistė Župerkaitė" userId="S::aiste.zuperkaite@codeacademylt.onmicrosoft.com::cbda233b-6598-49a0-a7bc-42a7fc6cf429" providerId="AD" clId="Web-{4A44148F-A84E-4D06-E38A-F2D06C199CFC}" dt="2021-10-06T20:00:49.536" v="953" actId="20577"/>
          <ac:spMkLst>
            <pc:docMk/>
            <pc:sldMk cId="3384624807" sldId="336"/>
            <ac:spMk id="10" creationId="{5370151D-47F6-1A41-84B1-BB942B57263B}"/>
          </ac:spMkLst>
        </pc:spChg>
      </pc:sldChg>
      <pc:sldChg chg="modSp add replId">
        <pc:chgData name="Aistė Župerkaitė" userId="S::aiste.zuperkaite@codeacademylt.onmicrosoft.com::cbda233b-6598-49a0-a7bc-42a7fc6cf429" providerId="AD" clId="Web-{4A44148F-A84E-4D06-E38A-F2D06C199CFC}" dt="2021-10-06T20:01:59.849" v="981"/>
        <pc:sldMkLst>
          <pc:docMk/>
          <pc:sldMk cId="3774545254" sldId="337"/>
        </pc:sldMkLst>
        <pc:spChg chg="mod">
          <ac:chgData name="Aistė Župerkaitė" userId="S::aiste.zuperkaite@codeacademylt.onmicrosoft.com::cbda233b-6598-49a0-a7bc-42a7fc6cf429" providerId="AD" clId="Web-{4A44148F-A84E-4D06-E38A-F2D06C199CFC}" dt="2021-10-06T20:01:59.849" v="981"/>
          <ac:spMkLst>
            <pc:docMk/>
            <pc:sldMk cId="3774545254" sldId="337"/>
            <ac:spMk id="7" creationId="{8393EA32-1E5C-4940-ABB7-ACA92E12BC62}"/>
          </ac:spMkLst>
        </pc:spChg>
      </pc:sldChg>
      <pc:sldChg chg="delSp modSp add replId">
        <pc:chgData name="Aistė Župerkaitė" userId="S::aiste.zuperkaite@codeacademylt.onmicrosoft.com::cbda233b-6598-49a0-a7bc-42a7fc6cf429" providerId="AD" clId="Web-{4A44148F-A84E-4D06-E38A-F2D06C199CFC}" dt="2021-10-06T20:10:04.404" v="1240" actId="20577"/>
        <pc:sldMkLst>
          <pc:docMk/>
          <pc:sldMk cId="2930819809" sldId="338"/>
        </pc:sldMkLst>
        <pc:spChg chg="del">
          <ac:chgData name="Aistė Župerkaitė" userId="S::aiste.zuperkaite@codeacademylt.onmicrosoft.com::cbda233b-6598-49a0-a7bc-42a7fc6cf429" providerId="AD" clId="Web-{4A44148F-A84E-4D06-E38A-F2D06C199CFC}" dt="2021-10-06T20:04:42.664" v="983"/>
          <ac:spMkLst>
            <pc:docMk/>
            <pc:sldMk cId="2930819809" sldId="338"/>
            <ac:spMk id="2" creationId="{5981E677-2D93-4387-B5C3-EA65A711FBC0}"/>
          </ac:spMkLst>
        </pc:spChg>
        <pc:spChg chg="del">
          <ac:chgData name="Aistė Župerkaitė" userId="S::aiste.zuperkaite@codeacademylt.onmicrosoft.com::cbda233b-6598-49a0-a7bc-42a7fc6cf429" providerId="AD" clId="Web-{4A44148F-A84E-4D06-E38A-F2D06C199CFC}" dt="2021-10-06T20:04:44.977" v="984"/>
          <ac:spMkLst>
            <pc:docMk/>
            <pc:sldMk cId="2930819809" sldId="338"/>
            <ac:spMk id="8" creationId="{D6DC2036-C89F-4DE1-819A-97A6F14A0EB6}"/>
          </ac:spMkLst>
        </pc:spChg>
        <pc:spChg chg="mod">
          <ac:chgData name="Aistė Župerkaitė" userId="S::aiste.zuperkaite@codeacademylt.onmicrosoft.com::cbda233b-6598-49a0-a7bc-42a7fc6cf429" providerId="AD" clId="Web-{4A44148F-A84E-4D06-E38A-F2D06C199CFC}" dt="2021-10-06T20:10:04.404" v="1240" actId="20577"/>
          <ac:spMkLst>
            <pc:docMk/>
            <pc:sldMk cId="2930819809" sldId="338"/>
            <ac:spMk id="228" creationId="{00000000-0000-0000-0000-000000000000}"/>
          </ac:spMkLst>
        </pc:spChg>
      </pc:sldChg>
    </pc:docChg>
  </pc:docChgLst>
  <pc:docChgLst>
    <pc:chgData name="Aistė Župerkaitė" userId="S::aiste.zuperkaite@codeacademylt.onmicrosoft.com::cbda233b-6598-49a0-a7bc-42a7fc6cf429" providerId="AD" clId="Web-{2A9DC580-6B92-4DE6-B229-DD994C624128}"/>
    <pc:docChg chg="addSld modSld sldOrd">
      <pc:chgData name="Aistė Župerkaitė" userId="S::aiste.zuperkaite@codeacademylt.onmicrosoft.com::cbda233b-6598-49a0-a7bc-42a7fc6cf429" providerId="AD" clId="Web-{2A9DC580-6B92-4DE6-B229-DD994C624128}" dt="2021-10-05T12:50:43.835" v="727" actId="20577"/>
      <pc:docMkLst>
        <pc:docMk/>
      </pc:docMkLst>
      <pc:sldChg chg="modSp">
        <pc:chgData name="Aistė Župerkaitė" userId="S::aiste.zuperkaite@codeacademylt.onmicrosoft.com::cbda233b-6598-49a0-a7bc-42a7fc6cf429" providerId="AD" clId="Web-{2A9DC580-6B92-4DE6-B229-DD994C624128}" dt="2021-10-05T12:13:47.218" v="6" actId="14100"/>
        <pc:sldMkLst>
          <pc:docMk/>
          <pc:sldMk cId="0" sldId="256"/>
        </pc:sldMkLst>
        <pc:spChg chg="mod">
          <ac:chgData name="Aistė Župerkaitė" userId="S::aiste.zuperkaite@codeacademylt.onmicrosoft.com::cbda233b-6598-49a0-a7bc-42a7fc6cf429" providerId="AD" clId="Web-{2A9DC580-6B92-4DE6-B229-DD994C624128}" dt="2021-10-05T12:13:47.218" v="6" actId="14100"/>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2A9DC580-6B92-4DE6-B229-DD994C624128}" dt="2021-10-05T12:14:26.361" v="54"/>
        <pc:sldMkLst>
          <pc:docMk/>
          <pc:sldMk cId="0" sldId="257"/>
        </pc:sldMkLst>
        <pc:spChg chg="del">
          <ac:chgData name="Aistė Župerkaitė" userId="S::aiste.zuperkaite@codeacademylt.onmicrosoft.com::cbda233b-6598-49a0-a7bc-42a7fc6cf429" providerId="AD" clId="Web-{2A9DC580-6B92-4DE6-B229-DD994C624128}" dt="2021-10-05T12:14:26.361" v="54"/>
          <ac:spMkLst>
            <pc:docMk/>
            <pc:sldMk cId="0" sldId="257"/>
            <ac:spMk id="2" creationId="{7FEBA6CE-FB27-466A-8A19-FAAFA1998716}"/>
          </ac:spMkLst>
        </pc:spChg>
        <pc:spChg chg="mod">
          <ac:chgData name="Aistė Župerkaitė" userId="S::aiste.zuperkaite@codeacademylt.onmicrosoft.com::cbda233b-6598-49a0-a7bc-42a7fc6cf429" providerId="AD" clId="Web-{2A9DC580-6B92-4DE6-B229-DD994C624128}" dt="2021-10-05T12:14:09.610" v="32" actId="20577"/>
          <ac:spMkLst>
            <pc:docMk/>
            <pc:sldMk cId="0" sldId="257"/>
            <ac:spMk id="3" creationId="{21AA82DA-0DED-4698-807E-A5F144E04A91}"/>
          </ac:spMkLst>
        </pc:spChg>
        <pc:spChg chg="mod">
          <ac:chgData name="Aistė Župerkaitė" userId="S::aiste.zuperkaite@codeacademylt.onmicrosoft.com::cbda233b-6598-49a0-a7bc-42a7fc6cf429" providerId="AD" clId="Web-{2A9DC580-6B92-4DE6-B229-DD994C624128}" dt="2021-10-05T12:14:21.095" v="52" actId="20577"/>
          <ac:spMkLst>
            <pc:docMk/>
            <pc:sldMk cId="0" sldId="257"/>
            <ac:spMk id="113" creationId="{00000000-0000-0000-0000-000000000000}"/>
          </ac:spMkLst>
        </pc:spChg>
        <pc:spChg chg="del">
          <ac:chgData name="Aistė Župerkaitė" userId="S::aiste.zuperkaite@codeacademylt.onmicrosoft.com::cbda233b-6598-49a0-a7bc-42a7fc6cf429" providerId="AD" clId="Web-{2A9DC580-6B92-4DE6-B229-DD994C624128}" dt="2021-10-05T12:14:23.329" v="53"/>
          <ac:spMkLst>
            <pc:docMk/>
            <pc:sldMk cId="0" sldId="257"/>
            <ac:spMk id="114" creationId="{00000000-0000-0000-0000-000000000000}"/>
          </ac:spMkLst>
        </pc:spChg>
      </pc:sldChg>
      <pc:sldChg chg="modSp">
        <pc:chgData name="Aistė Župerkaitė" userId="S::aiste.zuperkaite@codeacademylt.onmicrosoft.com::cbda233b-6598-49a0-a7bc-42a7fc6cf429" providerId="AD" clId="Web-{2A9DC580-6B92-4DE6-B229-DD994C624128}" dt="2021-10-05T12:50:43.835" v="727" actId="20577"/>
        <pc:sldMkLst>
          <pc:docMk/>
          <pc:sldMk cId="2790827289" sldId="282"/>
        </pc:sldMkLst>
        <pc:spChg chg="mod">
          <ac:chgData name="Aistė Župerkaitė" userId="S::aiste.zuperkaite@codeacademylt.onmicrosoft.com::cbda233b-6598-49a0-a7bc-42a7fc6cf429" providerId="AD" clId="Web-{2A9DC580-6B92-4DE6-B229-DD994C624128}" dt="2021-10-05T12:50:43.835" v="72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2A9DC580-6B92-4DE6-B229-DD994C624128}" dt="2021-10-05T12:46:07.381" v="297"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2A9DC580-6B92-4DE6-B229-DD994C624128}" dt="2021-10-05T12:17:35.669" v="57" actId="20577"/>
          <ac:spMkLst>
            <pc:docMk/>
            <pc:sldMk cId="2790827289" sldId="282"/>
            <ac:spMk id="120" creationId="{00000000-0000-0000-0000-000000000000}"/>
          </ac:spMkLst>
        </pc:spChg>
      </pc:sldChg>
      <pc:sldChg chg="modSp ord">
        <pc:chgData name="Aistė Župerkaitė" userId="S::aiste.zuperkaite@codeacademylt.onmicrosoft.com::cbda233b-6598-49a0-a7bc-42a7fc6cf429" providerId="AD" clId="Web-{2A9DC580-6B92-4DE6-B229-DD994C624128}" dt="2021-10-05T12:33:47.477" v="276" actId="20577"/>
        <pc:sldMkLst>
          <pc:docMk/>
          <pc:sldMk cId="904571309" sldId="290"/>
        </pc:sldMkLst>
        <pc:spChg chg="mod">
          <ac:chgData name="Aistė Župerkaitė" userId="S::aiste.zuperkaite@codeacademylt.onmicrosoft.com::cbda233b-6598-49a0-a7bc-42a7fc6cf429" providerId="AD" clId="Web-{2A9DC580-6B92-4DE6-B229-DD994C624128}" dt="2021-10-05T12:33:41.914" v="272"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2A9DC580-6B92-4DE6-B229-DD994C624128}" dt="2021-10-05T12:33:47.477" v="276" actId="20577"/>
          <ac:spMkLst>
            <pc:docMk/>
            <pc:sldMk cId="904571309" sldId="290"/>
            <ac:spMk id="159" creationId="{00000000-0000-0000-0000-000000000000}"/>
          </ac:spMkLst>
        </pc:spChg>
      </pc:sldChg>
      <pc:sldChg chg="modSp">
        <pc:chgData name="Aistė Župerkaitė" userId="S::aiste.zuperkaite@codeacademylt.onmicrosoft.com::cbda233b-6598-49a0-a7bc-42a7fc6cf429" providerId="AD" clId="Web-{2A9DC580-6B92-4DE6-B229-DD994C624128}" dt="2021-10-05T12:31:34.188" v="187" actId="20577"/>
        <pc:sldMkLst>
          <pc:docMk/>
          <pc:sldMk cId="58190777" sldId="293"/>
        </pc:sldMkLst>
        <pc:spChg chg="mod">
          <ac:chgData name="Aistė Župerkaitė" userId="S::aiste.zuperkaite@codeacademylt.onmicrosoft.com::cbda233b-6598-49a0-a7bc-42a7fc6cf429" providerId="AD" clId="Web-{2A9DC580-6B92-4DE6-B229-DD994C624128}" dt="2021-10-05T12:31:06.014" v="173"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2A9DC580-6B92-4DE6-B229-DD994C624128}" dt="2021-10-05T12:31:23" v="183" actId="20577"/>
          <ac:spMkLst>
            <pc:docMk/>
            <pc:sldMk cId="58190777" sldId="293"/>
            <ac:spMk id="119" creationId="{00000000-0000-0000-0000-000000000000}"/>
          </ac:spMkLst>
        </pc:spChg>
        <pc:spChg chg="mod">
          <ac:chgData name="Aistė Župerkaitė" userId="S::aiste.zuperkaite@codeacademylt.onmicrosoft.com::cbda233b-6598-49a0-a7bc-42a7fc6cf429" providerId="AD" clId="Web-{2A9DC580-6B92-4DE6-B229-DD994C624128}" dt="2021-10-05T12:31:34.188" v="187" actId="20577"/>
          <ac:spMkLst>
            <pc:docMk/>
            <pc:sldMk cId="58190777" sldId="293"/>
            <ac:spMk id="120" creationId="{00000000-0000-0000-0000-000000000000}"/>
          </ac:spMkLst>
        </pc:spChg>
      </pc:sldChg>
      <pc:sldChg chg="modSp">
        <pc:chgData name="Aistė Župerkaitė" userId="S::aiste.zuperkaite@codeacademylt.onmicrosoft.com::cbda233b-6598-49a0-a7bc-42a7fc6cf429" providerId="AD" clId="Web-{2A9DC580-6B92-4DE6-B229-DD994C624128}" dt="2021-10-05T12:31:48.064" v="189" actId="20577"/>
        <pc:sldMkLst>
          <pc:docMk/>
          <pc:sldMk cId="983129397" sldId="294"/>
        </pc:sldMkLst>
        <pc:spChg chg="mod">
          <ac:chgData name="Aistė Župerkaitė" userId="S::aiste.zuperkaite@codeacademylt.onmicrosoft.com::cbda233b-6598-49a0-a7bc-42a7fc6cf429" providerId="AD" clId="Web-{2A9DC580-6B92-4DE6-B229-DD994C624128}" dt="2021-10-05T12:30:38.794" v="163"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2A9DC580-6B92-4DE6-B229-DD994C624128}" dt="2021-10-05T12:31:27.609" v="185" actId="20577"/>
          <ac:spMkLst>
            <pc:docMk/>
            <pc:sldMk cId="983129397" sldId="294"/>
            <ac:spMk id="119" creationId="{00000000-0000-0000-0000-000000000000}"/>
          </ac:spMkLst>
        </pc:spChg>
        <pc:spChg chg="mod">
          <ac:chgData name="Aistė Župerkaitė" userId="S::aiste.zuperkaite@codeacademylt.onmicrosoft.com::cbda233b-6598-49a0-a7bc-42a7fc6cf429" providerId="AD" clId="Web-{2A9DC580-6B92-4DE6-B229-DD994C624128}" dt="2021-10-05T12:31:48.064" v="189" actId="20577"/>
          <ac:spMkLst>
            <pc:docMk/>
            <pc:sldMk cId="983129397" sldId="294"/>
            <ac:spMk id="120" creationId="{00000000-0000-0000-0000-000000000000}"/>
          </ac:spMkLst>
        </pc:spChg>
      </pc:sldChg>
      <pc:sldChg chg="add ord replId">
        <pc:chgData name="Aistė Župerkaitė" userId="S::aiste.zuperkaite@codeacademylt.onmicrosoft.com::cbda233b-6598-49a0-a7bc-42a7fc6cf429" providerId="AD" clId="Web-{2A9DC580-6B92-4DE6-B229-DD994C624128}" dt="2021-10-05T12:46:11.506" v="299"/>
        <pc:sldMkLst>
          <pc:docMk/>
          <pc:sldMk cId="3149970384" sldId="322"/>
        </pc:sldMkLst>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A5DB3ACE-2244-02F8-7531-C6771CDDD82B}"/>
    <pc:docChg chg="addSld delSld modSld">
      <pc:chgData name="Aistė Župerkaitė" userId="S::aiste.zuperkaite@codeacademylt.onmicrosoft.com::cbda233b-6598-49a0-a7bc-42a7fc6cf429" providerId="AD" clId="Web-{A5DB3ACE-2244-02F8-7531-C6771CDDD82B}" dt="2021-09-21T14:17:54.413" v="1885" actId="20577"/>
      <pc:docMkLst>
        <pc:docMk/>
      </pc:docMkLst>
      <pc:sldChg chg="modSp">
        <pc:chgData name="Aistė Župerkaitė" userId="S::aiste.zuperkaite@codeacademylt.onmicrosoft.com::cbda233b-6598-49a0-a7bc-42a7fc6cf429" providerId="AD" clId="Web-{A5DB3ACE-2244-02F8-7531-C6771CDDD82B}" dt="2021-09-21T13:07:18.943" v="25" actId="20577"/>
        <pc:sldMkLst>
          <pc:docMk/>
          <pc:sldMk cId="0" sldId="256"/>
        </pc:sldMkLst>
        <pc:spChg chg="mod">
          <ac:chgData name="Aistė Župerkaitė" userId="S::aiste.zuperkaite@codeacademylt.onmicrosoft.com::cbda233b-6598-49a0-a7bc-42a7fc6cf429" providerId="AD" clId="Web-{A5DB3ACE-2244-02F8-7531-C6771CDDD82B}" dt="2021-09-21T13:07:18.943" v="25" actId="20577"/>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A5DB3ACE-2244-02F8-7531-C6771CDDD82B}" dt="2021-09-21T13:07:34.912" v="32" actId="20577"/>
        <pc:sldMkLst>
          <pc:docMk/>
          <pc:sldMk cId="0" sldId="257"/>
        </pc:sldMkLst>
        <pc:spChg chg="del">
          <ac:chgData name="Aistė Župerkaitė" userId="S::aiste.zuperkaite@codeacademylt.onmicrosoft.com::cbda233b-6598-49a0-a7bc-42a7fc6cf429" providerId="AD" clId="Web-{A5DB3ACE-2244-02F8-7531-C6771CDDD82B}" dt="2021-09-21T13:07:27.897" v="29"/>
          <ac:spMkLst>
            <pc:docMk/>
            <pc:sldMk cId="0" sldId="257"/>
            <ac:spMk id="2" creationId="{E07AF67A-E64F-4A91-AD51-99665A5DD32A}"/>
          </ac:spMkLst>
        </pc:spChg>
        <pc:spChg chg="del">
          <ac:chgData name="Aistė Župerkaitė" userId="S::aiste.zuperkaite@codeacademylt.onmicrosoft.com::cbda233b-6598-49a0-a7bc-42a7fc6cf429" providerId="AD" clId="Web-{A5DB3ACE-2244-02F8-7531-C6771CDDD82B}" dt="2021-09-21T13:07:25.725" v="27"/>
          <ac:spMkLst>
            <pc:docMk/>
            <pc:sldMk cId="0" sldId="257"/>
            <ac:spMk id="3" creationId="{C5C346A8-E18D-4BB3-9EA7-F1F07488318A}"/>
          </ac:spMkLst>
        </pc:spChg>
        <pc:spChg chg="del">
          <ac:chgData name="Aistė Župerkaitė" userId="S::aiste.zuperkaite@codeacademylt.onmicrosoft.com::cbda233b-6598-49a0-a7bc-42a7fc6cf429" providerId="AD" clId="Web-{A5DB3ACE-2244-02F8-7531-C6771CDDD82B}" dt="2021-09-21T13:07:26.537" v="28"/>
          <ac:spMkLst>
            <pc:docMk/>
            <pc:sldMk cId="0" sldId="257"/>
            <ac:spMk id="6" creationId="{0ACC4627-A191-4357-B34F-0DD5F2345DBF}"/>
          </ac:spMkLst>
        </pc:spChg>
        <pc:spChg chg="del">
          <ac:chgData name="Aistė Župerkaitė" userId="S::aiste.zuperkaite@codeacademylt.onmicrosoft.com::cbda233b-6598-49a0-a7bc-42a7fc6cf429" providerId="AD" clId="Web-{A5DB3ACE-2244-02F8-7531-C6771CDDD82B}" dt="2021-09-21T13:07:24.396" v="26"/>
          <ac:spMkLst>
            <pc:docMk/>
            <pc:sldMk cId="0" sldId="257"/>
            <ac:spMk id="8" creationId="{B67E93D5-8F06-4D81-AB58-8E521EBFDA5C}"/>
          </ac:spMkLst>
        </pc:spChg>
        <pc:spChg chg="mod">
          <ac:chgData name="Aistė Župerkaitė" userId="S::aiste.zuperkaite@codeacademylt.onmicrosoft.com::cbda233b-6598-49a0-a7bc-42a7fc6cf429" providerId="AD" clId="Web-{A5DB3ACE-2244-02F8-7531-C6771CDDD82B}" dt="2021-09-21T13:07:34.912" v="32" actId="20577"/>
          <ac:spMkLst>
            <pc:docMk/>
            <pc:sldMk cId="0" sldId="257"/>
            <ac:spMk id="113" creationId="{00000000-0000-0000-0000-000000000000}"/>
          </ac:spMkLst>
        </pc:spChg>
      </pc:sldChg>
      <pc:sldChg chg="delSp modSp del">
        <pc:chgData name="Aistė Župerkaitė" userId="S::aiste.zuperkaite@codeacademylt.onmicrosoft.com::cbda233b-6598-49a0-a7bc-42a7fc6cf429" providerId="AD" clId="Web-{A5DB3ACE-2244-02F8-7531-C6771CDDD82B}" dt="2021-09-21T13:46:36.183" v="325"/>
        <pc:sldMkLst>
          <pc:docMk/>
          <pc:sldMk cId="431512032" sldId="274"/>
        </pc:sldMkLst>
        <pc:spChg chg="mod">
          <ac:chgData name="Aistė Župerkaitė" userId="S::aiste.zuperkaite@codeacademylt.onmicrosoft.com::cbda233b-6598-49a0-a7bc-42a7fc6cf429" providerId="AD" clId="Web-{A5DB3ACE-2244-02F8-7531-C6771CDDD82B}" dt="2021-09-21T13:46:10.198" v="318"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A5DB3ACE-2244-02F8-7531-C6771CDDD82B}" dt="2021-09-21T13:42:05.754" v="152" actId="20577"/>
          <ac:spMkLst>
            <pc:docMk/>
            <pc:sldMk cId="431512032" sldId="274"/>
            <ac:spMk id="159" creationId="{00000000-0000-0000-0000-000000000000}"/>
          </ac:spMkLst>
        </pc:spChg>
        <pc:picChg chg="del">
          <ac:chgData name="Aistė Župerkaitė" userId="S::aiste.zuperkaite@codeacademylt.onmicrosoft.com::cbda233b-6598-49a0-a7bc-42a7fc6cf429" providerId="AD" clId="Web-{A5DB3ACE-2244-02F8-7531-C6771CDDD82B}" dt="2021-09-21T13:41:31.957" v="143"/>
          <ac:picMkLst>
            <pc:docMk/>
            <pc:sldMk cId="431512032" sldId="274"/>
            <ac:picMk id="2" creationId="{6C627589-3945-4FC1-A4CB-3851F052D5CB}"/>
          </ac:picMkLst>
        </pc:picChg>
      </pc:sldChg>
      <pc:sldChg chg="modSp">
        <pc:chgData name="Aistė Župerkaitė" userId="S::aiste.zuperkaite@codeacademylt.onmicrosoft.com::cbda233b-6598-49a0-a7bc-42a7fc6cf429" providerId="AD" clId="Web-{A5DB3ACE-2244-02F8-7531-C6771CDDD82B}" dt="2021-09-21T14:03:46.159" v="1087" actId="20577"/>
        <pc:sldMkLst>
          <pc:docMk/>
          <pc:sldMk cId="1654244626" sldId="275"/>
        </pc:sldMkLst>
        <pc:spChg chg="mod">
          <ac:chgData name="Aistė Župerkaitė" userId="S::aiste.zuperkaite@codeacademylt.onmicrosoft.com::cbda233b-6598-49a0-a7bc-42a7fc6cf429" providerId="AD" clId="Web-{A5DB3ACE-2244-02F8-7531-C6771CDDD82B}" dt="2021-09-21T14:03:46.159" v="1087"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A5DB3ACE-2244-02F8-7531-C6771CDDD82B}" dt="2021-09-21T13:52:28.144" v="814"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A5DB3ACE-2244-02F8-7531-C6771CDDD82B}" dt="2021-09-21T14:00:22.342" v="825" actId="20577"/>
          <ac:spMkLst>
            <pc:docMk/>
            <pc:sldMk cId="1654244626" sldId="275"/>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3:49:53.124" v="550" actId="20577"/>
        <pc:sldMkLst>
          <pc:docMk/>
          <pc:sldMk cId="3719674618" sldId="276"/>
        </pc:sldMkLst>
        <pc:spChg chg="mod">
          <ac:chgData name="Aistė Župerkaitė" userId="S::aiste.zuperkaite@codeacademylt.onmicrosoft.com::cbda233b-6598-49a0-a7bc-42a7fc6cf429" providerId="AD" clId="Web-{A5DB3ACE-2244-02F8-7531-C6771CDDD82B}" dt="2021-09-21T13:49:53.124" v="550" actId="20577"/>
          <ac:spMkLst>
            <pc:docMk/>
            <pc:sldMk cId="3719674618" sldId="276"/>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3:52:04.221" v="811" actId="20577"/>
        <pc:sldMkLst>
          <pc:docMk/>
          <pc:sldMk cId="2712451946" sldId="277"/>
        </pc:sldMkLst>
        <pc:spChg chg="mod">
          <ac:chgData name="Aistė Župerkaitė" userId="S::aiste.zuperkaite@codeacademylt.onmicrosoft.com::cbda233b-6598-49a0-a7bc-42a7fc6cf429" providerId="AD" clId="Web-{A5DB3ACE-2244-02F8-7531-C6771CDDD82B}" dt="2021-09-21T13:52:04.221" v="811" actId="20577"/>
          <ac:spMkLst>
            <pc:docMk/>
            <pc:sldMk cId="2712451946" sldId="277"/>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08:24.697" v="1278" actId="20577"/>
        <pc:sldMkLst>
          <pc:docMk/>
          <pc:sldMk cId="3233935285" sldId="278"/>
        </pc:sldMkLst>
        <pc:spChg chg="mod">
          <ac:chgData name="Aistė Župerkaitė" userId="S::aiste.zuperkaite@codeacademylt.onmicrosoft.com::cbda233b-6598-49a0-a7bc-42a7fc6cf429" providerId="AD" clId="Web-{A5DB3ACE-2244-02F8-7531-C6771CDDD82B}" dt="2021-09-21T14:08:24.697" v="1278" actId="20577"/>
          <ac:spMkLst>
            <pc:docMk/>
            <pc:sldMk cId="3233935285" sldId="278"/>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13:13.516" v="1461" actId="20577"/>
        <pc:sldMkLst>
          <pc:docMk/>
          <pc:sldMk cId="3785158848" sldId="279"/>
        </pc:sldMkLst>
        <pc:spChg chg="mod">
          <ac:chgData name="Aistė Župerkaitė" userId="S::aiste.zuperkaite@codeacademylt.onmicrosoft.com::cbda233b-6598-49a0-a7bc-42a7fc6cf429" providerId="AD" clId="Web-{A5DB3ACE-2244-02F8-7531-C6771CDDD82B}" dt="2021-09-21T14:13:13.516" v="1461" actId="20577"/>
          <ac:spMkLst>
            <pc:docMk/>
            <pc:sldMk cId="3785158848" sldId="279"/>
            <ac:spMk id="8" creationId="{15D3C811-C858-4A5D-861A-D0CD1D72FD38}"/>
          </ac:spMkLst>
        </pc:spChg>
        <pc:spChg chg="mod">
          <ac:chgData name="Aistė Župerkaitė" userId="S::aiste.zuperkaite@codeacademylt.onmicrosoft.com::cbda233b-6598-49a0-a7bc-42a7fc6cf429" providerId="AD" clId="Web-{A5DB3ACE-2244-02F8-7531-C6771CDDD82B}" dt="2021-09-21T14:08:38.134" v="1288" actId="20577"/>
          <ac:spMkLst>
            <pc:docMk/>
            <pc:sldMk cId="3785158848" sldId="279"/>
            <ac:spMk id="10" creationId="{E8F76835-AF5C-4552-92A3-7B5B597392F6}"/>
          </ac:spMkLst>
        </pc:spChg>
        <pc:spChg chg="mod">
          <ac:chgData name="Aistė Župerkaitė" userId="S::aiste.zuperkaite@codeacademylt.onmicrosoft.com::cbda233b-6598-49a0-a7bc-42a7fc6cf429" providerId="AD" clId="Web-{A5DB3ACE-2244-02F8-7531-C6771CDDD82B}" dt="2021-09-21T14:08:34.619" v="1287" actId="20577"/>
          <ac:spMkLst>
            <pc:docMk/>
            <pc:sldMk cId="3785158848" sldId="279"/>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4:17:54.413" v="1885" actId="20577"/>
        <pc:sldMkLst>
          <pc:docMk/>
          <pc:sldMk cId="850928421" sldId="280"/>
        </pc:sldMkLst>
        <pc:spChg chg="mod">
          <ac:chgData name="Aistė Župerkaitė" userId="S::aiste.zuperkaite@codeacademylt.onmicrosoft.com::cbda233b-6598-49a0-a7bc-42a7fc6cf429" providerId="AD" clId="Web-{A5DB3ACE-2244-02F8-7531-C6771CDDD82B}" dt="2021-09-21T14:17:54.413" v="1885" actId="20577"/>
          <ac:spMkLst>
            <pc:docMk/>
            <pc:sldMk cId="850928421" sldId="280"/>
            <ac:spMk id="8" creationId="{15D3C811-C858-4A5D-861A-D0CD1D72FD38}"/>
          </ac:spMkLst>
        </pc:spChg>
        <pc:picChg chg="mod">
          <ac:chgData name="Aistė Župerkaitė" userId="S::aiste.zuperkaite@codeacademylt.onmicrosoft.com::cbda233b-6598-49a0-a7bc-42a7fc6cf429" providerId="AD" clId="Web-{A5DB3ACE-2244-02F8-7531-C6771CDDD82B}" dt="2021-09-21T14:13:16.719" v="1463" actId="1076"/>
          <ac:picMkLst>
            <pc:docMk/>
            <pc:sldMk cId="850928421" sldId="280"/>
            <ac:picMk id="7" creationId="{2C927D39-7270-48E8-B195-73F46564F97F}"/>
          </ac:picMkLst>
        </pc:picChg>
      </pc:sldChg>
    </pc:docChg>
  </pc:docChgLst>
  <pc:docChgLst>
    <pc:chgData name="Aistė Župerkaitė" userId="S::aiste.zuperkaite@codeacademylt.onmicrosoft.com::cbda233b-6598-49a0-a7bc-42a7fc6cf429" providerId="AD" clId="Web-{A9DABAE6-1B18-C0A6-7BBE-E4D9934DB571}"/>
    <pc:docChg chg="addSld delSld modSld sldOrd">
      <pc:chgData name="Aistė Župerkaitė" userId="S::aiste.zuperkaite@codeacademylt.onmicrosoft.com::cbda233b-6598-49a0-a7bc-42a7fc6cf429" providerId="AD" clId="Web-{A9DABAE6-1B18-C0A6-7BBE-E4D9934DB571}" dt="2021-10-06T17:59:14.422" v="486" actId="20577"/>
      <pc:docMkLst>
        <pc:docMk/>
      </pc:docMkLst>
      <pc:sldChg chg="modSp">
        <pc:chgData name="Aistė Župerkaitė" userId="S::aiste.zuperkaite@codeacademylt.onmicrosoft.com::cbda233b-6598-49a0-a7bc-42a7fc6cf429" providerId="AD" clId="Web-{A9DABAE6-1B18-C0A6-7BBE-E4D9934DB571}" dt="2021-10-06T13:17:36.817" v="11" actId="20577"/>
        <pc:sldMkLst>
          <pc:docMk/>
          <pc:sldMk cId="0" sldId="257"/>
        </pc:sldMkLst>
        <pc:spChg chg="mod">
          <ac:chgData name="Aistė Župerkaitė" userId="S::aiste.zuperkaite@codeacademylt.onmicrosoft.com::cbda233b-6598-49a0-a7bc-42a7fc6cf429" providerId="AD" clId="Web-{A9DABAE6-1B18-C0A6-7BBE-E4D9934DB571}" dt="2021-10-06T13:17:36.817" v="1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A9DABAE6-1B18-C0A6-7BBE-E4D9934DB571}" dt="2021-10-06T13:19:43.429" v="19"/>
        <pc:sldMkLst>
          <pc:docMk/>
          <pc:sldMk cId="1278851123" sldId="292"/>
        </pc:sldMkLst>
      </pc:sldChg>
      <pc:sldChg chg="modSp">
        <pc:chgData name="Aistė Župerkaitė" userId="S::aiste.zuperkaite@codeacademylt.onmicrosoft.com::cbda233b-6598-49a0-a7bc-42a7fc6cf429" providerId="AD" clId="Web-{A9DABAE6-1B18-C0A6-7BBE-E4D9934DB571}" dt="2021-10-06T13:19:18.819" v="14" actId="20577"/>
        <pc:sldMkLst>
          <pc:docMk/>
          <pc:sldMk cId="58190777" sldId="293"/>
        </pc:sldMkLst>
        <pc:spChg chg="mod">
          <ac:chgData name="Aistė Župerkaitė" userId="S::aiste.zuperkaite@codeacademylt.onmicrosoft.com::cbda233b-6598-49a0-a7bc-42a7fc6cf429" providerId="AD" clId="Web-{A9DABAE6-1B18-C0A6-7BBE-E4D9934DB571}" dt="2021-10-06T13:19:18.819" v="14" actId="20577"/>
          <ac:spMkLst>
            <pc:docMk/>
            <pc:sldMk cId="58190777" sldId="293"/>
            <ac:spMk id="5" creationId="{C08BF5E3-398B-48DE-8624-BC32E4D67269}"/>
          </ac:spMkLst>
        </pc:spChg>
      </pc:sldChg>
      <pc:sldChg chg="del">
        <pc:chgData name="Aistė Župerkaitė" userId="S::aiste.zuperkaite@codeacademylt.onmicrosoft.com::cbda233b-6598-49a0-a7bc-42a7fc6cf429" providerId="AD" clId="Web-{A9DABAE6-1B18-C0A6-7BBE-E4D9934DB571}" dt="2021-10-06T13:19:35.961" v="15"/>
        <pc:sldMkLst>
          <pc:docMk/>
          <pc:sldMk cId="3640905436" sldId="295"/>
        </pc:sldMkLst>
      </pc:sldChg>
      <pc:sldChg chg="del">
        <pc:chgData name="Aistė Župerkaitė" userId="S::aiste.zuperkaite@codeacademylt.onmicrosoft.com::cbda233b-6598-49a0-a7bc-42a7fc6cf429" providerId="AD" clId="Web-{A9DABAE6-1B18-C0A6-7BBE-E4D9934DB571}" dt="2021-10-06T13:19:37.257" v="16"/>
        <pc:sldMkLst>
          <pc:docMk/>
          <pc:sldMk cId="1743195308" sldId="296"/>
        </pc:sldMkLst>
      </pc:sldChg>
      <pc:sldChg chg="del">
        <pc:chgData name="Aistė Župerkaitė" userId="S::aiste.zuperkaite@codeacademylt.onmicrosoft.com::cbda233b-6598-49a0-a7bc-42a7fc6cf429" providerId="AD" clId="Web-{A9DABAE6-1B18-C0A6-7BBE-E4D9934DB571}" dt="2021-10-06T13:19:40.710" v="17"/>
        <pc:sldMkLst>
          <pc:docMk/>
          <pc:sldMk cId="3471297321" sldId="297"/>
        </pc:sldMkLst>
      </pc:sldChg>
      <pc:sldChg chg="del">
        <pc:chgData name="Aistė Župerkaitė" userId="S::aiste.zuperkaite@codeacademylt.onmicrosoft.com::cbda233b-6598-49a0-a7bc-42a7fc6cf429" providerId="AD" clId="Web-{A9DABAE6-1B18-C0A6-7BBE-E4D9934DB571}" dt="2021-10-06T13:19:42.726" v="18"/>
        <pc:sldMkLst>
          <pc:docMk/>
          <pc:sldMk cId="687561616" sldId="299"/>
        </pc:sldMkLst>
      </pc:sldChg>
      <pc:sldChg chg="del">
        <pc:chgData name="Aistė Župerkaitė" userId="S::aiste.zuperkaite@codeacademylt.onmicrosoft.com::cbda233b-6598-49a0-a7bc-42a7fc6cf429" providerId="AD" clId="Web-{A9DABAE6-1B18-C0A6-7BBE-E4D9934DB571}" dt="2021-10-06T13:19:47.320" v="21"/>
        <pc:sldMkLst>
          <pc:docMk/>
          <pc:sldMk cId="363503540" sldId="302"/>
        </pc:sldMkLst>
      </pc:sldChg>
      <pc:sldChg chg="del">
        <pc:chgData name="Aistė Župerkaitė" userId="S::aiste.zuperkaite@codeacademylt.onmicrosoft.com::cbda233b-6598-49a0-a7bc-42a7fc6cf429" providerId="AD" clId="Web-{A9DABAE6-1B18-C0A6-7BBE-E4D9934DB571}" dt="2021-10-06T13:19:44.210" v="20"/>
        <pc:sldMkLst>
          <pc:docMk/>
          <pc:sldMk cId="1235595002" sldId="321"/>
        </pc:sldMkLst>
      </pc:sldChg>
      <pc:sldChg chg="modSp add ord replId">
        <pc:chgData name="Aistė Župerkaitė" userId="S::aiste.zuperkaite@codeacademylt.onmicrosoft.com::cbda233b-6598-49a0-a7bc-42a7fc6cf429" providerId="AD" clId="Web-{A9DABAE6-1B18-C0A6-7BBE-E4D9934DB571}" dt="2021-10-06T17:08:19.100" v="221" actId="20577"/>
        <pc:sldMkLst>
          <pc:docMk/>
          <pc:sldMk cId="1910240647" sldId="324"/>
        </pc:sldMkLst>
        <pc:spChg chg="mod">
          <ac:chgData name="Aistė Župerkaitė" userId="S::aiste.zuperkaite@codeacademylt.onmicrosoft.com::cbda233b-6598-49a0-a7bc-42a7fc6cf429" providerId="AD" clId="Web-{A9DABAE6-1B18-C0A6-7BBE-E4D9934DB571}" dt="2021-10-06T17:08:19.100" v="221" actId="20577"/>
          <ac:spMkLst>
            <pc:docMk/>
            <pc:sldMk cId="1910240647" sldId="324"/>
            <ac:spMk id="5" creationId="{C08BF5E3-398B-48DE-8624-BC32E4D67269}"/>
          </ac:spMkLst>
        </pc:spChg>
        <pc:spChg chg="mod">
          <ac:chgData name="Aistė Župerkaitė" userId="S::aiste.zuperkaite@codeacademylt.onmicrosoft.com::cbda233b-6598-49a0-a7bc-42a7fc6cf429" providerId="AD" clId="Web-{A9DABAE6-1B18-C0A6-7BBE-E4D9934DB571}" dt="2021-10-06T17:05:38.331" v="43" actId="20577"/>
          <ac:spMkLst>
            <pc:docMk/>
            <pc:sldMk cId="1910240647" sldId="324"/>
            <ac:spMk id="119" creationId="{00000000-0000-0000-0000-000000000000}"/>
          </ac:spMkLst>
        </pc:spChg>
      </pc:sldChg>
      <pc:sldChg chg="modSp add replId">
        <pc:chgData name="Aistė Župerkaitė" userId="S::aiste.zuperkaite@codeacademylt.onmicrosoft.com::cbda233b-6598-49a0-a7bc-42a7fc6cf429" providerId="AD" clId="Web-{A9DABAE6-1B18-C0A6-7BBE-E4D9934DB571}" dt="2021-10-06T17:13:19.311" v="467" actId="20577"/>
        <pc:sldMkLst>
          <pc:docMk/>
          <pc:sldMk cId="2305351169" sldId="325"/>
        </pc:sldMkLst>
        <pc:spChg chg="mod">
          <ac:chgData name="Aistė Župerkaitė" userId="S::aiste.zuperkaite@codeacademylt.onmicrosoft.com::cbda233b-6598-49a0-a7bc-42a7fc6cf429" providerId="AD" clId="Web-{A9DABAE6-1B18-C0A6-7BBE-E4D9934DB571}" dt="2021-10-06T17:13:19.311" v="467" actId="20577"/>
          <ac:spMkLst>
            <pc:docMk/>
            <pc:sldMk cId="2305351169" sldId="325"/>
            <ac:spMk id="5" creationId="{C08BF5E3-398B-48DE-8624-BC32E4D67269}"/>
          </ac:spMkLst>
        </pc:spChg>
        <pc:spChg chg="mod">
          <ac:chgData name="Aistė Župerkaitė" userId="S::aiste.zuperkaite@codeacademylt.onmicrosoft.com::cbda233b-6598-49a0-a7bc-42a7fc6cf429" providerId="AD" clId="Web-{A9DABAE6-1B18-C0A6-7BBE-E4D9934DB571}" dt="2021-10-06T17:09:05.805" v="229" actId="20577"/>
          <ac:spMkLst>
            <pc:docMk/>
            <pc:sldMk cId="2305351169" sldId="325"/>
            <ac:spMk id="119" creationId="{00000000-0000-0000-0000-000000000000}"/>
          </ac:spMkLst>
        </pc:spChg>
      </pc:sldChg>
      <pc:sldChg chg="add del ord replId">
        <pc:chgData name="Aistė Župerkaitė" userId="S::aiste.zuperkaite@codeacademylt.onmicrosoft.com::cbda233b-6598-49a0-a7bc-42a7fc6cf429" providerId="AD" clId="Web-{A9DABAE6-1B18-C0A6-7BBE-E4D9934DB571}" dt="2021-10-06T17:58:38.061" v="471"/>
        <pc:sldMkLst>
          <pc:docMk/>
          <pc:sldMk cId="2816855918" sldId="326"/>
        </pc:sldMkLst>
      </pc:sldChg>
      <pc:sldChg chg="modSp add">
        <pc:chgData name="Aistė Župerkaitė" userId="S::aiste.zuperkaite@codeacademylt.onmicrosoft.com::cbda233b-6598-49a0-a7bc-42a7fc6cf429" providerId="AD" clId="Web-{A9DABAE6-1B18-C0A6-7BBE-E4D9934DB571}" dt="2021-10-06T17:59:14.422" v="486" actId="20577"/>
        <pc:sldMkLst>
          <pc:docMk/>
          <pc:sldMk cId="304105585" sldId="327"/>
        </pc:sldMkLst>
        <pc:spChg chg="mod">
          <ac:chgData name="Aistė Župerkaitė" userId="S::aiste.zuperkaite@codeacademylt.onmicrosoft.com::cbda233b-6598-49a0-a7bc-42a7fc6cf429" providerId="AD" clId="Web-{A9DABAE6-1B18-C0A6-7BBE-E4D9934DB571}" dt="2021-10-06T17:58:54.234" v="478" actId="20577"/>
          <ac:spMkLst>
            <pc:docMk/>
            <pc:sldMk cId="304105585" sldId="327"/>
            <ac:spMk id="189" creationId="{00000000-0000-0000-0000-000000000000}"/>
          </ac:spMkLst>
        </pc:spChg>
        <pc:spChg chg="mod">
          <ac:chgData name="Aistė Župerkaitė" userId="S::aiste.zuperkaite@codeacademylt.onmicrosoft.com::cbda233b-6598-49a0-a7bc-42a7fc6cf429" providerId="AD" clId="Web-{A9DABAE6-1B18-C0A6-7BBE-E4D9934DB571}" dt="2021-10-06T17:58:50.046" v="477" actId="20577"/>
          <ac:spMkLst>
            <pc:docMk/>
            <pc:sldMk cId="304105585" sldId="327"/>
            <ac:spMk id="190" creationId="{00000000-0000-0000-0000-000000000000}"/>
          </ac:spMkLst>
        </pc:spChg>
        <pc:spChg chg="mod">
          <ac:chgData name="Aistė Župerkaitė" userId="S::aiste.zuperkaite@codeacademylt.onmicrosoft.com::cbda233b-6598-49a0-a7bc-42a7fc6cf429" providerId="AD" clId="Web-{A9DABAE6-1B18-C0A6-7BBE-E4D9934DB571}" dt="2021-10-06T17:59:14.422" v="486" actId="20577"/>
          <ac:spMkLst>
            <pc:docMk/>
            <pc:sldMk cId="304105585" sldId="327"/>
            <ac:spMk id="191" creationId="{00000000-0000-0000-0000-000000000000}"/>
          </ac:spMkLst>
        </pc:sp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D1D121C2-DF4E-4F92-AC09-688DC99D31B3}"/>
    <pc:docChg chg="addSld delSld modSld">
      <pc:chgData name="Aistė Župerkaitė" userId="S::aiste.zuperkaite@codeacademylt.onmicrosoft.com::cbda233b-6598-49a0-a7bc-42a7fc6cf429" providerId="AD" clId="Web-{D1D121C2-DF4E-4F92-AC09-688DC99D31B3}" dt="2021-09-28T16:13:16.225" v="2276" actId="14100"/>
      <pc:docMkLst>
        <pc:docMk/>
      </pc:docMkLst>
      <pc:sldChg chg="modSp">
        <pc:chgData name="Aistė Župerkaitė" userId="S::aiste.zuperkaite@codeacademylt.onmicrosoft.com::cbda233b-6598-49a0-a7bc-42a7fc6cf429" providerId="AD" clId="Web-{D1D121C2-DF4E-4F92-AC09-688DC99D31B3}" dt="2021-09-28T13:41:26.389" v="15" actId="20577"/>
        <pc:sldMkLst>
          <pc:docMk/>
          <pc:sldMk cId="0" sldId="256"/>
        </pc:sldMkLst>
        <pc:spChg chg="mod">
          <ac:chgData name="Aistė Župerkaitė" userId="S::aiste.zuperkaite@codeacademylt.onmicrosoft.com::cbda233b-6598-49a0-a7bc-42a7fc6cf429" providerId="AD" clId="Web-{D1D121C2-DF4E-4F92-AC09-688DC99D31B3}" dt="2021-09-28T13:41:26.389" v="15"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D1D121C2-DF4E-4F92-AC09-688DC99D31B3}" dt="2021-09-28T13:41:53.906" v="47" actId="20577"/>
        <pc:sldMkLst>
          <pc:docMk/>
          <pc:sldMk cId="0" sldId="257"/>
        </pc:sldMkLst>
        <pc:spChg chg="mod">
          <ac:chgData name="Aistė Župerkaitė" userId="S::aiste.zuperkaite@codeacademylt.onmicrosoft.com::cbda233b-6598-49a0-a7bc-42a7fc6cf429" providerId="AD" clId="Web-{D1D121C2-DF4E-4F92-AC09-688DC99D31B3}" dt="2021-09-28T13:41:38.140" v="31" actId="20577"/>
          <ac:spMkLst>
            <pc:docMk/>
            <pc:sldMk cId="0" sldId="257"/>
            <ac:spMk id="2" creationId="{7FEBA6CE-FB27-466A-8A19-FAAFA1998716}"/>
          </ac:spMkLst>
        </pc:spChg>
        <pc:spChg chg="mod">
          <ac:chgData name="Aistė Župerkaitė" userId="S::aiste.zuperkaite@codeacademylt.onmicrosoft.com::cbda233b-6598-49a0-a7bc-42a7fc6cf429" providerId="AD" clId="Web-{D1D121C2-DF4E-4F92-AC09-688DC99D31B3}" dt="2021-09-28T13:41:53.906" v="47" actId="20577"/>
          <ac:spMkLst>
            <pc:docMk/>
            <pc:sldMk cId="0" sldId="257"/>
            <ac:spMk id="10" creationId="{8F6D5C89-B417-42F0-A078-62C170BA4EE2}"/>
          </ac:spMkLst>
        </pc:spChg>
        <pc:spChg chg="mod">
          <ac:chgData name="Aistė Župerkaitė" userId="S::aiste.zuperkaite@codeacademylt.onmicrosoft.com::cbda233b-6598-49a0-a7bc-42a7fc6cf429" providerId="AD" clId="Web-{D1D121C2-DF4E-4F92-AC09-688DC99D31B3}" dt="2021-09-28T13:41:51.703" v="46"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1D121C2-DF4E-4F92-AC09-688DC99D31B3}" dt="2021-09-28T14:55:29.680" v="1582"/>
        <pc:sldMkLst>
          <pc:docMk/>
          <pc:sldMk cId="850928421" sldId="280"/>
        </pc:sldMkLst>
      </pc:sldChg>
      <pc:sldChg chg="addSp modSp">
        <pc:chgData name="Aistė Župerkaitė" userId="S::aiste.zuperkaite@codeacademylt.onmicrosoft.com::cbda233b-6598-49a0-a7bc-42a7fc6cf429" providerId="AD" clId="Web-{D1D121C2-DF4E-4F92-AC09-688DC99D31B3}" dt="2021-09-28T13:44:26.212" v="118" actId="20577"/>
        <pc:sldMkLst>
          <pc:docMk/>
          <pc:sldMk cId="307984535" sldId="281"/>
        </pc:sldMkLst>
        <pc:spChg chg="mod">
          <ac:chgData name="Aistė Župerkaitė" userId="S::aiste.zuperkaite@codeacademylt.onmicrosoft.com::cbda233b-6598-49a0-a7bc-42a7fc6cf429" providerId="AD" clId="Web-{D1D121C2-DF4E-4F92-AC09-688DC99D31B3}" dt="2021-09-28T13:44:26.212" v="118"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D1D121C2-DF4E-4F92-AC09-688DC99D31B3}" dt="2021-09-28T13:43:22.958" v="56"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D1D121C2-DF4E-4F92-AC09-688DC99D31B3}" dt="2021-09-28T13:42:00.688" v="49" actId="20577"/>
          <ac:spMkLst>
            <pc:docMk/>
            <pc:sldMk cId="307984535" sldId="281"/>
            <ac:spMk id="120" creationId="{00000000-0000-0000-0000-000000000000}"/>
          </ac:spMkLst>
        </pc:spChg>
        <pc:picChg chg="add mod">
          <ac:chgData name="Aistė Župerkaitė" userId="S::aiste.zuperkaite@codeacademylt.onmicrosoft.com::cbda233b-6598-49a0-a7bc-42a7fc6cf429" providerId="AD" clId="Web-{D1D121C2-DF4E-4F92-AC09-688DC99D31B3}" dt="2021-09-28T13:43:45.647" v="73" actId="14100"/>
          <ac:picMkLst>
            <pc:docMk/>
            <pc:sldMk cId="307984535" sldId="281"/>
            <ac:picMk id="2" creationId="{0EEA53E8-6275-40A3-A162-56DEBD629581}"/>
          </ac:picMkLst>
        </pc:picChg>
      </pc:sldChg>
      <pc:sldChg chg="modSp">
        <pc:chgData name="Aistė Župerkaitė" userId="S::aiste.zuperkaite@codeacademylt.onmicrosoft.com::cbda233b-6598-49a0-a7bc-42a7fc6cf429" providerId="AD" clId="Web-{D1D121C2-DF4E-4F92-AC09-688DC99D31B3}" dt="2021-09-28T16:03:04.429" v="1882" actId="20577"/>
        <pc:sldMkLst>
          <pc:docMk/>
          <pc:sldMk cId="2790827289" sldId="282"/>
        </pc:sldMkLst>
        <pc:spChg chg="mod">
          <ac:chgData name="Aistė Župerkaitė" userId="S::aiste.zuperkaite@codeacademylt.onmicrosoft.com::cbda233b-6598-49a0-a7bc-42a7fc6cf429" providerId="AD" clId="Web-{D1D121C2-DF4E-4F92-AC09-688DC99D31B3}" dt="2021-09-28T16:03:04.429" v="1882"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D1D121C2-DF4E-4F92-AC09-688DC99D31B3}" dt="2021-09-28T13:44:36.136" v="124"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D1D121C2-DF4E-4F92-AC09-688DC99D31B3}" dt="2021-09-28T13:44:30.884" v="119"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D1D121C2-DF4E-4F92-AC09-688DC99D31B3}" dt="2021-09-28T14:47:27.628" v="1222" actId="20577"/>
        <pc:sldMkLst>
          <pc:docMk/>
          <pc:sldMk cId="2296349497" sldId="283"/>
        </pc:sldMkLst>
        <pc:spChg chg="mod">
          <ac:chgData name="Aistė Župerkaitė" userId="S::aiste.zuperkaite@codeacademylt.onmicrosoft.com::cbda233b-6598-49a0-a7bc-42a7fc6cf429" providerId="AD" clId="Web-{D1D121C2-DF4E-4F92-AC09-688DC99D31B3}" dt="2021-09-28T14:47:27.628" v="122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D1D121C2-DF4E-4F92-AC09-688DC99D31B3}" dt="2021-09-28T14:05:04.705" v="714"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D1D121C2-DF4E-4F92-AC09-688DC99D31B3}" dt="2021-09-28T14:04:59.674" v="705" actId="20577"/>
          <ac:spMkLst>
            <pc:docMk/>
            <pc:sldMk cId="2296349497" sldId="283"/>
            <ac:spMk id="120" creationId="{00000000-0000-0000-0000-000000000000}"/>
          </ac:spMkLst>
        </pc:spChg>
      </pc:sldChg>
      <pc:sldChg chg="delSp modSp">
        <pc:chgData name="Aistė Župerkaitė" userId="S::aiste.zuperkaite@codeacademylt.onmicrosoft.com::cbda233b-6598-49a0-a7bc-42a7fc6cf429" providerId="AD" clId="Web-{D1D121C2-DF4E-4F92-AC09-688DC99D31B3}" dt="2021-09-28T16:06:58.765" v="1883" actId="20577"/>
        <pc:sldMkLst>
          <pc:docMk/>
          <pc:sldMk cId="1989166463" sldId="286"/>
        </pc:sldMkLst>
        <pc:spChg chg="mod">
          <ac:chgData name="Aistė Župerkaitė" userId="S::aiste.zuperkaite@codeacademylt.onmicrosoft.com::cbda233b-6598-49a0-a7bc-42a7fc6cf429" providerId="AD" clId="Web-{D1D121C2-DF4E-4F92-AC09-688DC99D31B3}" dt="2021-09-28T16:06:58.765" v="1883"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D1D121C2-DF4E-4F92-AC09-688DC99D31B3}" dt="2021-09-28T14:55:55.337" v="1592" actId="20577"/>
          <ac:spMkLst>
            <pc:docMk/>
            <pc:sldMk cId="1989166463" sldId="286"/>
            <ac:spMk id="159" creationId="{00000000-0000-0000-0000-000000000000}"/>
          </ac:spMkLst>
        </pc:spChg>
        <pc:picChg chg="del">
          <ac:chgData name="Aistė Župerkaitė" userId="S::aiste.zuperkaite@codeacademylt.onmicrosoft.com::cbda233b-6598-49a0-a7bc-42a7fc6cf429" providerId="AD" clId="Web-{D1D121C2-DF4E-4F92-AC09-688DC99D31B3}" dt="2021-09-28T14:57:40.291" v="1679"/>
          <ac:picMkLst>
            <pc:docMk/>
            <pc:sldMk cId="1989166463" sldId="286"/>
            <ac:picMk id="4" creationId="{DB0F3EAF-25FF-48B6-9160-5C5B1D0C8877}"/>
          </ac:picMkLst>
        </pc:picChg>
        <pc:picChg chg="del">
          <ac:chgData name="Aistė Župerkaitė" userId="S::aiste.zuperkaite@codeacademylt.onmicrosoft.com::cbda233b-6598-49a0-a7bc-42a7fc6cf429" providerId="AD" clId="Web-{D1D121C2-DF4E-4F92-AC09-688DC99D31B3}" dt="2021-09-28T14:57:39.650" v="1678"/>
          <ac:picMkLst>
            <pc:docMk/>
            <pc:sldMk cId="1989166463" sldId="286"/>
            <ac:picMk id="5" creationId="{43891CD8-CAA6-4189-B5DD-39D83B864D72}"/>
          </ac:picMkLst>
        </pc:picChg>
      </pc:sldChg>
      <pc:sldChg chg="del">
        <pc:chgData name="Aistė Župerkaitė" userId="S::aiste.zuperkaite@codeacademylt.onmicrosoft.com::cbda233b-6598-49a0-a7bc-42a7fc6cf429" providerId="AD" clId="Web-{D1D121C2-DF4E-4F92-AC09-688DC99D31B3}" dt="2021-09-28T14:55:28.243" v="1581"/>
        <pc:sldMkLst>
          <pc:docMk/>
          <pc:sldMk cId="1841527565" sldId="287"/>
        </pc:sldMkLst>
      </pc:sldChg>
      <pc:sldChg chg="del">
        <pc:chgData name="Aistė Župerkaitė" userId="S::aiste.zuperkaite@codeacademylt.onmicrosoft.com::cbda233b-6598-49a0-a7bc-42a7fc6cf429" providerId="AD" clId="Web-{D1D121C2-DF4E-4F92-AC09-688DC99D31B3}" dt="2021-09-28T14:55:30.743" v="1583"/>
        <pc:sldMkLst>
          <pc:docMk/>
          <pc:sldMk cId="4146221619" sldId="288"/>
        </pc:sldMkLst>
      </pc:sldChg>
      <pc:sldChg chg="modSp add replId">
        <pc:chgData name="Aistė Župerkaitė" userId="S::aiste.zuperkaite@codeacademylt.onmicrosoft.com::cbda233b-6598-49a0-a7bc-42a7fc6cf429" providerId="AD" clId="Web-{D1D121C2-DF4E-4F92-AC09-688DC99D31B3}" dt="2021-09-28T14:55:26.664" v="1580" actId="20577"/>
        <pc:sldMkLst>
          <pc:docMk/>
          <pc:sldMk cId="2848036534" sldId="289"/>
        </pc:sldMkLst>
        <pc:spChg chg="mod">
          <ac:chgData name="Aistė Župerkaitė" userId="S::aiste.zuperkaite@codeacademylt.onmicrosoft.com::cbda233b-6598-49a0-a7bc-42a7fc6cf429" providerId="AD" clId="Web-{D1D121C2-DF4E-4F92-AC09-688DC99D31B3}" dt="2021-09-28T14:55:26.664" v="1580" actId="20577"/>
          <ac:spMkLst>
            <pc:docMk/>
            <pc:sldMk cId="2848036534" sldId="289"/>
            <ac:spMk id="5" creationId="{C08BF5E3-398B-48DE-8624-BC32E4D67269}"/>
          </ac:spMkLst>
        </pc:spChg>
      </pc:sldChg>
      <pc:sldChg chg="modSp add replId">
        <pc:chgData name="Aistė Župerkaitė" userId="S::aiste.zuperkaite@codeacademylt.onmicrosoft.com::cbda233b-6598-49a0-a7bc-42a7fc6cf429" providerId="AD" clId="Web-{D1D121C2-DF4E-4F92-AC09-688DC99D31B3}" dt="2021-09-28T16:07:27.954" v="1898" actId="20577"/>
        <pc:sldMkLst>
          <pc:docMk/>
          <pc:sldMk cId="904571309" sldId="290"/>
        </pc:sldMkLst>
        <pc:spChg chg="mod">
          <ac:chgData name="Aistė Župerkaitė" userId="S::aiste.zuperkaite@codeacademylt.onmicrosoft.com::cbda233b-6598-49a0-a7bc-42a7fc6cf429" providerId="AD" clId="Web-{D1D121C2-DF4E-4F92-AC09-688DC99D31B3}" dt="2021-09-28T16:07:27.954" v="1898" actId="20577"/>
          <ac:spMkLst>
            <pc:docMk/>
            <pc:sldMk cId="904571309" sldId="290"/>
            <ac:spMk id="8" creationId="{15D3C811-C858-4A5D-861A-D0CD1D72FD38}"/>
          </ac:spMkLst>
        </pc:spChg>
      </pc:sldChg>
      <pc:sldChg chg="addSp modSp add replId">
        <pc:chgData name="Aistė Župerkaitė" userId="S::aiste.zuperkaite@codeacademylt.onmicrosoft.com::cbda233b-6598-49a0-a7bc-42a7fc6cf429" providerId="AD" clId="Web-{D1D121C2-DF4E-4F92-AC09-688DC99D31B3}" dt="2021-09-28T16:13:16.225" v="2276" actId="14100"/>
        <pc:sldMkLst>
          <pc:docMk/>
          <pc:sldMk cId="2932905272" sldId="291"/>
        </pc:sldMkLst>
        <pc:spChg chg="mod">
          <ac:chgData name="Aistė Župerkaitė" userId="S::aiste.zuperkaite@codeacademylt.onmicrosoft.com::cbda233b-6598-49a0-a7bc-42a7fc6cf429" providerId="AD" clId="Web-{D1D121C2-DF4E-4F92-AC09-688DC99D31B3}" dt="2021-09-28T16:12:19.143" v="2268" actId="20577"/>
          <ac:spMkLst>
            <pc:docMk/>
            <pc:sldMk cId="2932905272" sldId="291"/>
            <ac:spMk id="8" creationId="{15D3C811-C858-4A5D-861A-D0CD1D72FD38}"/>
          </ac:spMkLst>
        </pc:spChg>
        <pc:picChg chg="add mod">
          <ac:chgData name="Aistė Župerkaitė" userId="S::aiste.zuperkaite@codeacademylt.onmicrosoft.com::cbda233b-6598-49a0-a7bc-42a7fc6cf429" providerId="AD" clId="Web-{D1D121C2-DF4E-4F92-AC09-688DC99D31B3}" dt="2021-09-28T16:12:52.223" v="2271" actId="14100"/>
          <ac:picMkLst>
            <pc:docMk/>
            <pc:sldMk cId="2932905272" sldId="291"/>
            <ac:picMk id="2" creationId="{CE5D5E62-C937-4BD9-9CE8-64BCC564EA84}"/>
          </ac:picMkLst>
        </pc:picChg>
        <pc:picChg chg="add mod">
          <ac:chgData name="Aistė Župerkaitė" userId="S::aiste.zuperkaite@codeacademylt.onmicrosoft.com::cbda233b-6598-49a0-a7bc-42a7fc6cf429" providerId="AD" clId="Web-{D1D121C2-DF4E-4F92-AC09-688DC99D31B3}" dt="2021-09-28T16:13:16.225" v="2276" actId="14100"/>
          <ac:picMkLst>
            <pc:docMk/>
            <pc:sldMk cId="2932905272" sldId="291"/>
            <ac:picMk id="3" creationId="{282405A2-C974-44BD-AC26-225BCDB53DD4}"/>
          </ac:picMkLst>
        </pc:picChg>
        <pc:picChg chg="mod">
          <ac:chgData name="Aistė Župerkaitė" userId="S::aiste.zuperkaite@codeacademylt.onmicrosoft.com::cbda233b-6598-49a0-a7bc-42a7fc6cf429" providerId="AD" clId="Web-{D1D121C2-DF4E-4F92-AC09-688DC99D31B3}" dt="2021-09-28T16:09:02.163" v="1924" actId="1076"/>
          <ac:picMkLst>
            <pc:docMk/>
            <pc:sldMk cId="2932905272" sldId="291"/>
            <ac:picMk id="7" creationId="{2C927D39-7270-48E8-B195-73F46564F9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6569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60658169b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d60658169b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60658169b_1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d60658169b_1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60658169b_1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d60658169b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0658169b_1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60658169b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0658169b_1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60658169b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4343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0658169b_1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60658169b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786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60658169b_1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d60658169b_1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112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105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09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112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1980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0291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9274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3726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get"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hyperlink" Target="https://developer.mozilla.org/en-US/docs/Web/JavaScript/Reference/Functions/se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super"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codepen.io/aistonija/pen/NWgQVWN"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codepen.io/aistonija/pen/NWgQVWN"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2740507" y="2184606"/>
            <a:ext cx="8311318" cy="2821259"/>
          </a:xfrm>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dirty="0"/>
              <a:t>OOP - Objektinis programavimas su JavaScript</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b="1"/>
            </a:lvl1pPr>
          </a:lstStyle>
          <a:p>
            <a:r>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pPr>
            <a:r>
              <a:rPr lang="lt-LT" sz="2850"/>
              <a:t>Savybių ir metodų pridėjimas</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a:t>
            </a:r>
            <a:r>
              <a:rPr lang="lt-LT" sz="1400" dirty="0" err="1"/>
              <a:t>Objects</a:t>
            </a:r>
            <a:endParaRPr lang="en-US" dirty="0" err="1"/>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206882" y="1783657"/>
            <a:ext cx="11079969" cy="4928668"/>
          </a:xfrm>
          <a:prstGeom prst="rect">
            <a:avLst/>
          </a:prstGeom>
          <a:noFill/>
          <a:ln>
            <a:noFill/>
          </a:ln>
        </p:spPr>
        <p:txBody>
          <a:bodyPr spcFirstLastPara="1" wrap="square" lIns="91425" tIns="45700" rIns="91425" bIns="45700" anchor="t" anchorCtr="0">
            <a:normAutofit/>
          </a:bodyPr>
          <a:lstStyle/>
          <a:p>
            <a:r>
              <a:rPr lang="lt-LT" b="1"/>
              <a:t>Jeigu anksčiau galėjome pridėti savybę ar metodą tiesiog išsikvietę objektą ir prirašę papildomą savybę, pvz.:</a:t>
            </a:r>
            <a:endParaRPr lang="lt-LT" b="1" dirty="0"/>
          </a:p>
          <a:p>
            <a:r>
              <a:rPr lang="lt-LT"/>
              <a:t>const person = {</a:t>
            </a:r>
            <a:endParaRPr lang="lt-LT" dirty="0"/>
          </a:p>
          <a:p>
            <a:r>
              <a:rPr lang="lt-LT"/>
              <a:t>   fName: 'Mandy',</a:t>
            </a:r>
            <a:endParaRPr lang="lt-LT" dirty="0"/>
          </a:p>
          <a:p>
            <a:r>
              <a:rPr lang="lt-LT"/>
              <a:t>}</a:t>
            </a:r>
            <a:endParaRPr lang="lt-LT" dirty="0"/>
          </a:p>
          <a:p>
            <a:r>
              <a:rPr lang="lt-LT"/>
              <a:t>person.lName = 'Milkovich';</a:t>
            </a:r>
            <a:endParaRPr lang="lt-LT" dirty="0"/>
          </a:p>
          <a:p>
            <a:endParaRPr lang="lt-LT" b="1" dirty="0"/>
          </a:p>
          <a:p>
            <a:r>
              <a:rPr lang="lt-LT" b="1" dirty="0"/>
              <a:t>Kuriant klases ir objektus su konstruktoriumi, to padaryti nebegalime. Tačiau galime sukurti savybę ir metodą pačiame </a:t>
            </a:r>
          </a:p>
          <a:p>
            <a:r>
              <a:rPr lang="lt-LT" b="1"/>
              <a:t>Konstruktoriuje, pvz.:</a:t>
            </a:r>
            <a:endParaRPr lang="lt-LT" b="1" dirty="0"/>
          </a:p>
          <a:p>
            <a:pPr marL="0" indent="0">
              <a:lnSpc>
                <a:spcPct val="150000"/>
              </a:lnSpc>
            </a:pPr>
            <a:r>
              <a:rPr lang="lt-LT" dirty="0"/>
              <a:t>     function Person(first, last, age, eyecolor) {</a:t>
            </a:r>
            <a:br>
              <a:rPr lang="lt-LT" dirty="0"/>
            </a:br>
            <a:r>
              <a:rPr lang="lt-LT"/>
              <a:t>         this.firstName = first;</a:t>
            </a:r>
            <a:br>
              <a:rPr lang="lt-LT" dirty="0"/>
            </a:br>
            <a:r>
              <a:rPr lang="lt-LT"/>
              <a:t>         this.lastName = last;</a:t>
            </a:r>
            <a:br>
              <a:rPr lang="lt-LT" dirty="0"/>
            </a:br>
            <a:r>
              <a:rPr lang="lt-LT"/>
              <a:t>         this.age = age;</a:t>
            </a:r>
            <a:br>
              <a:rPr lang="lt-LT" dirty="0"/>
            </a:br>
            <a:r>
              <a:rPr lang="lt-LT"/>
              <a:t>         this.eyeColor = eyecolor;</a:t>
            </a:r>
            <a:br>
              <a:rPr lang="lt-LT" dirty="0"/>
            </a:br>
            <a:r>
              <a:rPr lang="lt-LT" dirty="0"/>
              <a:t>        </a:t>
            </a:r>
            <a:r>
              <a:rPr lang="lt-LT" b="1"/>
              <a:t>this.nationality = "English";</a:t>
            </a:r>
            <a:br>
              <a:rPr lang="lt-LT" b="1" dirty="0"/>
            </a:br>
            <a:r>
              <a:rPr lang="lt-LT"/>
              <a:t>     }</a:t>
            </a:r>
          </a:p>
          <a:p>
            <a:pPr marL="0" indent="0">
              <a:lnSpc>
                <a:spcPct val="114999"/>
              </a:lnSpc>
              <a:spcBef>
                <a:spcPts val="0"/>
              </a:spcBef>
            </a:pPr>
            <a:endParaRPr lang="lt-LT" dirty="0">
              <a:latin typeface="Consolas"/>
            </a:endParaRPr>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230535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d60658169b_1_5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a:t>
            </a:r>
            <a:endParaRPr sz="2850"/>
          </a:p>
        </p:txBody>
      </p:sp>
      <p:sp>
        <p:nvSpPr>
          <p:cNvPr id="190" name="Google Shape;190;gd60658169b_1_55"/>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191" name="Google Shape;191;gd60658169b_1_55"/>
          <p:cNvSpPr txBox="1">
            <a:spLocks noGrp="1"/>
          </p:cNvSpPr>
          <p:nvPr>
            <p:ph type="body" idx="2"/>
          </p:nvPr>
        </p:nvSpPr>
        <p:spPr>
          <a:xfrm>
            <a:off x="480400" y="2108658"/>
            <a:ext cx="10859100" cy="4747039"/>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b="1"/>
              <a:t> JavaScript objektus galima kurti ir naudojant ES6 klases</a:t>
            </a:r>
            <a:endParaRPr lang="en-US" sz="1400" b="1"/>
          </a:p>
          <a:p>
            <a:pPr marL="0" lvl="0" indent="0" algn="l" rtl="0">
              <a:spcBef>
                <a:spcPts val="500"/>
              </a:spcBef>
              <a:spcAft>
                <a:spcPts val="0"/>
              </a:spcAft>
              <a:buClr>
                <a:schemeClr val="dk1"/>
              </a:buClr>
              <a:buSzPts val="1100"/>
              <a:buFont typeface="Arial"/>
              <a:buNone/>
            </a:pPr>
            <a:endParaRPr sz="1400"/>
          </a:p>
          <a:p>
            <a:pPr marL="0" lvl="0" indent="0" algn="l" rtl="0">
              <a:spcBef>
                <a:spcPts val="500"/>
              </a:spcBef>
              <a:spcAft>
                <a:spcPts val="0"/>
              </a:spcAft>
              <a:buClr>
                <a:schemeClr val="dk1"/>
              </a:buClr>
              <a:buSzPts val="1100"/>
              <a:buFont typeface="Arial"/>
              <a:buNone/>
            </a:pPr>
            <a:r>
              <a:rPr lang="lt-LT" sz="1400"/>
              <a:t>Pastebėsite, kad šis metodas yra panašus į </a:t>
            </a:r>
            <a:r>
              <a:rPr lang="lt-LT" sz="1400" i="1"/>
              <a:t>new </a:t>
            </a:r>
            <a:r>
              <a:rPr lang="lt-LT" sz="1400"/>
              <a:t>naudojimą su vartotojo apibrėžta konstruktoriaus funkcija. Dabar konstruktoriaus funkcijos yra pakeistos klasėmis (</a:t>
            </a:r>
            <a:r>
              <a:rPr lang="lt-LT" sz="1400" i="1"/>
              <a:t>class</a:t>
            </a:r>
            <a:r>
              <a:rPr lang="lt-LT" sz="1400"/>
              <a:t>), nes jos palaikomos pagal ES6 specifikacijas. </a:t>
            </a:r>
            <a:endParaRPr sz="1400"/>
          </a:p>
          <a:p>
            <a:pPr marL="0" lvl="0" indent="0" algn="l" rtl="0">
              <a:spcBef>
                <a:spcPts val="500"/>
              </a:spcBef>
              <a:spcAft>
                <a:spcPts val="0"/>
              </a:spcAft>
              <a:buClr>
                <a:schemeClr val="dk1"/>
              </a:buClr>
              <a:buSzPts val="1100"/>
              <a:buFont typeface="Arial"/>
              <a:buNone/>
            </a:pPr>
            <a:endParaRPr sz="1800"/>
          </a:p>
          <a:p>
            <a:pPr marL="0" lvl="0" indent="0" algn="l" rtl="0">
              <a:spcBef>
                <a:spcPts val="500"/>
              </a:spcBef>
              <a:spcAft>
                <a:spcPts val="500"/>
              </a:spcAft>
              <a:buClr>
                <a:schemeClr val="dk1"/>
              </a:buClr>
              <a:buSzPts val="1100"/>
              <a:buNone/>
            </a:pPr>
            <a:r>
              <a:rPr lang="lt-LT" sz="1400"/>
              <a:t>Pvz.:</a:t>
            </a:r>
            <a:endParaRPr sz="1400" b="1"/>
          </a:p>
        </p:txBody>
      </p:sp>
      <p:graphicFrame>
        <p:nvGraphicFramePr>
          <p:cNvPr id="192" name="Google Shape;192;gd60658169b_1_55"/>
          <p:cNvGraphicFramePr/>
          <p:nvPr>
            <p:extLst>
              <p:ext uri="{D42A27DB-BD31-4B8C-83A1-F6EECF244321}">
                <p14:modId xmlns:p14="http://schemas.microsoft.com/office/powerpoint/2010/main" val="1628142471"/>
              </p:ext>
            </p:extLst>
          </p:nvPr>
        </p:nvGraphicFramePr>
        <p:xfrm>
          <a:off x="1369391" y="4097130"/>
          <a:ext cx="7707800" cy="2528956"/>
        </p:xfrm>
        <a:graphic>
          <a:graphicData uri="http://schemas.openxmlformats.org/drawingml/2006/table">
            <a:tbl>
              <a:tblPr>
                <a:noFill/>
              </a:tblPr>
              <a:tblGrid>
                <a:gridCol w="3853900">
                  <a:extLst>
                    <a:ext uri="{9D8B030D-6E8A-4147-A177-3AD203B41FA5}">
                      <a16:colId xmlns:a16="http://schemas.microsoft.com/office/drawing/2014/main" val="20000"/>
                    </a:ext>
                  </a:extLst>
                </a:gridCol>
                <a:gridCol w="3853900">
                  <a:extLst>
                    <a:ext uri="{9D8B030D-6E8A-4147-A177-3AD203B41FA5}">
                      <a16:colId xmlns:a16="http://schemas.microsoft.com/office/drawing/2014/main" val="20001"/>
                    </a:ext>
                  </a:extLst>
                </a:gridCol>
              </a:tblGrid>
              <a:tr h="2528956">
                <a:tc>
                  <a:txBody>
                    <a:bodyPr/>
                    <a:lstStyle/>
                    <a:p>
                      <a:pPr marL="0" lvl="0" indent="0" algn="l" rtl="0">
                        <a:lnSpc>
                          <a:spcPct val="115000"/>
                        </a:lnSpc>
                        <a:spcBef>
                          <a:spcPts val="0"/>
                        </a:spcBef>
                        <a:spcAft>
                          <a:spcPts val="0"/>
                        </a:spcAft>
                        <a:buClr>
                          <a:schemeClr val="dk1"/>
                        </a:buClr>
                        <a:buSzPts val="1100"/>
                        <a:buFont typeface="Arial"/>
                        <a:buNone/>
                      </a:pPr>
                      <a:r>
                        <a:rPr lang="lt-LT" sz="1200" i="1">
                          <a:solidFill>
                            <a:schemeClr val="dk1"/>
                          </a:solidFill>
                        </a:rPr>
                        <a:t>class Person {</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constructor(fname, lname) {</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this.firstName = fname;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this.lastName = lname;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  }</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a:t>
                      </a:r>
                      <a:endParaRPr i="1">
                        <a:solidFill>
                          <a:schemeClr val="dk1"/>
                        </a:solidFill>
                      </a:endParaRPr>
                    </a:p>
                    <a:p>
                      <a:pPr marL="0" lvl="0" indent="0" algn="l" rtl="0">
                        <a:spcBef>
                          <a:spcPts val="50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lt-LT" sz="1200" i="1">
                          <a:solidFill>
                            <a:schemeClr val="dk1"/>
                          </a:solidFill>
                        </a:rPr>
                        <a:t>const person = new Person('testFirstName', 'testLastName');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console.log(person.firstName); // testFirstName</a:t>
                      </a:r>
                      <a:endParaRPr sz="1200" i="1">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lt-LT" sz="1200" i="1">
                          <a:solidFill>
                            <a:schemeClr val="dk1"/>
                          </a:solidFill>
                        </a:rPr>
                        <a:t>console.log(person.lastName); // testLastName</a:t>
                      </a:r>
                      <a:endParaRPr i="1">
                        <a:solidFill>
                          <a:schemeClr val="dk1"/>
                        </a:solidFill>
                      </a:endParaRPr>
                    </a:p>
                    <a:p>
                      <a:pPr marL="0" lvl="0" indent="0" algn="l" rtl="0">
                        <a:spcBef>
                          <a:spcPts val="50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10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d60658169b_1_6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2850" dirty="0"/>
              <a:t>Objektinis programavimas su JavaScript </a:t>
            </a:r>
            <a:endParaRPr sz="2850" dirty="0"/>
          </a:p>
        </p:txBody>
      </p:sp>
      <p:sp>
        <p:nvSpPr>
          <p:cNvPr id="198" name="Google Shape;198;gd60658169b_1_62"/>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OOP</a:t>
            </a:r>
            <a:endParaRPr lang="en-US" dirty="0"/>
          </a:p>
        </p:txBody>
      </p:sp>
      <p:sp>
        <p:nvSpPr>
          <p:cNvPr id="199" name="Google Shape;199;gd60658169b_1_62"/>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500"/>
              </a:spcBef>
              <a:spcAft>
                <a:spcPts val="0"/>
              </a:spcAft>
              <a:buClr>
                <a:schemeClr val="dk1"/>
              </a:buClr>
              <a:buSzPts val="1100"/>
              <a:buNone/>
            </a:pPr>
            <a:r>
              <a:rPr lang="lt-LT" sz="1400" dirty="0"/>
              <a:t>ES6 klasės (class) – šiuolaikiniame programavime naudojant JavaScript, yra modernus (sudėtingesnis) class konstruktas, turintis naujų ir puikių funkcijų, kurios naudingos kuriant objektus.</a:t>
            </a:r>
            <a:endParaRPr lang="en-US" sz="1400" dirty="0"/>
          </a:p>
          <a:p>
            <a:pPr marL="0" lvl="0" indent="0" algn="l" rtl="0">
              <a:lnSpc>
                <a:spcPct val="115000"/>
              </a:lnSpc>
              <a:spcBef>
                <a:spcPts val="500"/>
              </a:spcBef>
              <a:spcAft>
                <a:spcPts val="0"/>
              </a:spcAft>
              <a:buClr>
                <a:schemeClr val="dk1"/>
              </a:buClr>
              <a:buSzPts val="1100"/>
              <a:buNone/>
            </a:pPr>
            <a:r>
              <a:rPr lang="lt-LT" sz="1400" dirty="0"/>
              <a:t>Sintaksė su metodais:</a:t>
            </a:r>
            <a:endParaRPr sz="1400" dirty="0"/>
          </a:p>
          <a:p>
            <a:pPr marL="0" lvl="0" indent="0" algn="l" rtl="0">
              <a:lnSpc>
                <a:spcPct val="115000"/>
              </a:lnSpc>
              <a:spcBef>
                <a:spcPts val="500"/>
              </a:spcBef>
              <a:spcAft>
                <a:spcPts val="0"/>
              </a:spcAft>
              <a:buClr>
                <a:schemeClr val="dk1"/>
              </a:buClr>
              <a:buSzPts val="1100"/>
              <a:buNone/>
            </a:pPr>
            <a:r>
              <a:rPr lang="lt-LT" sz="1200" dirty="0"/>
              <a:t>class MyClass {</a:t>
            </a:r>
            <a:endParaRPr sz="1200" dirty="0"/>
          </a:p>
          <a:p>
            <a:pPr marL="0" lvl="0" indent="0" algn="l" rtl="0">
              <a:lnSpc>
                <a:spcPct val="115000"/>
              </a:lnSpc>
              <a:spcBef>
                <a:spcPts val="500"/>
              </a:spcBef>
              <a:spcAft>
                <a:spcPts val="0"/>
              </a:spcAft>
              <a:buClr>
                <a:schemeClr val="dk1"/>
              </a:buClr>
              <a:buSzPts val="1100"/>
              <a:buNone/>
            </a:pPr>
            <a:r>
              <a:rPr lang="lt-LT" sz="1200" dirty="0"/>
              <a:t>  // class methods</a:t>
            </a:r>
            <a:endParaRPr sz="1200" dirty="0"/>
          </a:p>
          <a:p>
            <a:pPr marL="0" lvl="0" indent="0" algn="l" rtl="0">
              <a:lnSpc>
                <a:spcPct val="115000"/>
              </a:lnSpc>
              <a:spcBef>
                <a:spcPts val="500"/>
              </a:spcBef>
              <a:spcAft>
                <a:spcPts val="0"/>
              </a:spcAft>
              <a:buClr>
                <a:schemeClr val="dk1"/>
              </a:buClr>
              <a:buSzPts val="1100"/>
              <a:buNone/>
            </a:pPr>
            <a:r>
              <a:rPr lang="lt-LT" sz="1200" dirty="0"/>
              <a:t>  constructor() { ... }</a:t>
            </a:r>
            <a:endParaRPr sz="1200" dirty="0"/>
          </a:p>
          <a:p>
            <a:pPr marL="0" lvl="0" indent="0" algn="l" rtl="0">
              <a:lnSpc>
                <a:spcPct val="115000"/>
              </a:lnSpc>
              <a:spcBef>
                <a:spcPts val="500"/>
              </a:spcBef>
              <a:spcAft>
                <a:spcPts val="0"/>
              </a:spcAft>
              <a:buClr>
                <a:schemeClr val="dk1"/>
              </a:buClr>
              <a:buSzPts val="1100"/>
              <a:buNone/>
            </a:pPr>
            <a:r>
              <a:rPr lang="lt-LT" sz="1200" dirty="0"/>
              <a:t>  method1() { ... }</a:t>
            </a:r>
            <a:endParaRPr sz="1200" dirty="0"/>
          </a:p>
          <a:p>
            <a:pPr marL="0" lvl="0" indent="0" algn="l" rtl="0">
              <a:lnSpc>
                <a:spcPct val="115000"/>
              </a:lnSpc>
              <a:spcBef>
                <a:spcPts val="500"/>
              </a:spcBef>
              <a:spcAft>
                <a:spcPts val="0"/>
              </a:spcAft>
              <a:buClr>
                <a:schemeClr val="dk1"/>
              </a:buClr>
              <a:buSzPts val="1100"/>
              <a:buNone/>
            </a:pPr>
            <a:r>
              <a:rPr lang="lt-LT" sz="1200" dirty="0"/>
              <a:t>  method2() { ... }.</a:t>
            </a:r>
            <a:endParaRPr sz="1200" dirty="0"/>
          </a:p>
          <a:p>
            <a:pPr marL="0" lvl="0" indent="0" algn="l" rtl="0">
              <a:lnSpc>
                <a:spcPct val="115000"/>
              </a:lnSpc>
              <a:spcBef>
                <a:spcPts val="500"/>
              </a:spcBef>
              <a:spcAft>
                <a:spcPts val="0"/>
              </a:spcAft>
              <a:buClr>
                <a:schemeClr val="dk1"/>
              </a:buClr>
              <a:buSzPts val="1100"/>
              <a:buNone/>
            </a:pPr>
            <a:r>
              <a:rPr lang="lt-LT" sz="1200" dirty="0"/>
              <a:t>}</a:t>
            </a:r>
            <a:endParaRPr sz="1200" dirty="0"/>
          </a:p>
          <a:p>
            <a:pPr marL="0" lvl="0" indent="0" algn="l" rtl="0">
              <a:lnSpc>
                <a:spcPct val="115000"/>
              </a:lnSpc>
              <a:spcBef>
                <a:spcPts val="500"/>
              </a:spcBef>
              <a:spcAft>
                <a:spcPts val="0"/>
              </a:spcAft>
              <a:buClr>
                <a:schemeClr val="dk1"/>
              </a:buClr>
              <a:buSzPts val="1100"/>
              <a:buNone/>
            </a:pPr>
            <a:r>
              <a:rPr lang="lt-LT" sz="1000" dirty="0"/>
              <a:t>Tada naudojame  new MyClass(), kad sukurtumėte naują objektą su visomis išvardytomis savybėmis ir  metodais.</a:t>
            </a:r>
            <a:endParaRPr sz="1000" dirty="0"/>
          </a:p>
          <a:p>
            <a:pPr marL="0" lvl="0" indent="0" algn="l" rtl="0">
              <a:spcBef>
                <a:spcPts val="500"/>
              </a:spcBef>
              <a:spcAft>
                <a:spcPts val="500"/>
              </a:spcAft>
              <a:buClr>
                <a:schemeClr val="dk1"/>
              </a:buClr>
              <a:buSzPts val="1100"/>
              <a:buNone/>
            </a:pPr>
            <a:endParaRPr sz="1400" b="1" dirty="0"/>
          </a:p>
        </p:txBody>
      </p:sp>
    </p:spTree>
    <p:extLst>
      <p:ext uri="{BB962C8B-B14F-4D97-AF65-F5344CB8AC3E}">
        <p14:creationId xmlns:p14="http://schemas.microsoft.com/office/powerpoint/2010/main" val="256190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E273FE5-BF03-486C-A7DA-98A93313FC88}"/>
              </a:ext>
            </a:extLst>
          </p:cNvPr>
          <p:cNvSpPr>
            <a:spLocks noGrp="1"/>
          </p:cNvSpPr>
          <p:nvPr>
            <p:ph type="body" sz="quarter" idx="1"/>
          </p:nvPr>
        </p:nvSpPr>
        <p:spPr/>
        <p:txBody>
          <a:bodyPr/>
          <a:lstStyle/>
          <a:p>
            <a:r>
              <a:rPr lang="lt-LT" dirty="0"/>
              <a:t>Objektinis programavimas su JavaScript</a:t>
            </a:r>
          </a:p>
          <a:p>
            <a:endParaRPr lang="lt-LT" dirty="0"/>
          </a:p>
        </p:txBody>
      </p:sp>
      <p:sp>
        <p:nvSpPr>
          <p:cNvPr id="8" name="Text Placeholder 7">
            <a:extLst>
              <a:ext uri="{FF2B5EF4-FFF2-40B4-BE49-F238E27FC236}">
                <a16:creationId xmlns:a16="http://schemas.microsoft.com/office/drawing/2014/main" id="{210DE286-DB7B-4D75-9A91-F791D00993D8}"/>
              </a:ext>
            </a:extLst>
          </p:cNvPr>
          <p:cNvSpPr>
            <a:spLocks noGrp="1"/>
          </p:cNvSpPr>
          <p:nvPr>
            <p:ph type="body" sz="quarter" idx="21"/>
          </p:nvPr>
        </p:nvSpPr>
        <p:spPr>
          <a:xfrm>
            <a:off x="6557681" y="2764201"/>
            <a:ext cx="5154707" cy="664797"/>
          </a:xfrm>
        </p:spPr>
        <p:txBody>
          <a:bodyPr/>
          <a:lstStyle/>
          <a:p>
            <a:pPr marL="0" lvl="0" indent="0" algn="l" rtl="0">
              <a:spcBef>
                <a:spcPts val="0"/>
              </a:spcBef>
              <a:spcAft>
                <a:spcPts val="0"/>
              </a:spcAft>
              <a:buClr>
                <a:schemeClr val="dk1"/>
              </a:buClr>
              <a:buSzPts val="1100"/>
              <a:buNone/>
            </a:pPr>
            <a:r>
              <a:rPr lang="lt-LT" sz="1600" b="1" dirty="0"/>
              <a:t>Būdai, kuriais galima kurti JavaScript objektus:</a:t>
            </a:r>
          </a:p>
          <a:p>
            <a:pPr marL="457200" lvl="0" indent="-317500" algn="l" rtl="0">
              <a:spcBef>
                <a:spcPts val="500"/>
              </a:spcBef>
              <a:spcAft>
                <a:spcPts val="0"/>
              </a:spcAft>
              <a:buClr>
                <a:schemeClr val="dk1"/>
              </a:buClr>
              <a:buSzPts val="1400"/>
              <a:buChar char="-"/>
            </a:pPr>
            <a:r>
              <a:rPr lang="lt-LT" sz="1600" b="1" dirty="0"/>
              <a:t>Naudojant ES6 klases (!)</a:t>
            </a:r>
            <a:endParaRPr lang="lt-LT" sz="2000" b="1" dirty="0"/>
          </a:p>
          <a:p>
            <a:endParaRPr lang="lt-LT" dirty="0"/>
          </a:p>
        </p:txBody>
      </p:sp>
      <p:sp>
        <p:nvSpPr>
          <p:cNvPr id="9" name="Text Placeholder 8">
            <a:extLst>
              <a:ext uri="{FF2B5EF4-FFF2-40B4-BE49-F238E27FC236}">
                <a16:creationId xmlns:a16="http://schemas.microsoft.com/office/drawing/2014/main" id="{0521688B-1672-4B37-ADEE-35C7DFCB4A54}"/>
              </a:ext>
            </a:extLst>
          </p:cNvPr>
          <p:cNvSpPr>
            <a:spLocks noGrp="1"/>
          </p:cNvSpPr>
          <p:nvPr>
            <p:ph type="body" sz="quarter" idx="22"/>
          </p:nvPr>
        </p:nvSpPr>
        <p:spPr>
          <a:xfrm>
            <a:off x="6557681" y="3741823"/>
            <a:ext cx="5154707" cy="2857048"/>
          </a:xfrm>
        </p:spPr>
        <p:txBody>
          <a:bodyPr>
            <a:normAutofit fontScale="92500" lnSpcReduction="10000"/>
          </a:bodyPr>
          <a:lstStyle/>
          <a:p>
            <a:pPr marL="0" lvl="0" indent="0" algn="l" rtl="0">
              <a:lnSpc>
                <a:spcPct val="115000"/>
              </a:lnSpc>
              <a:spcBef>
                <a:spcPts val="500"/>
              </a:spcBef>
              <a:spcAft>
                <a:spcPts val="0"/>
              </a:spcAft>
              <a:buClr>
                <a:schemeClr val="dk1"/>
              </a:buClr>
              <a:buSzPts val="1100"/>
              <a:buNone/>
            </a:pPr>
            <a:r>
              <a:rPr lang="lt-LT" sz="1600" dirty="0"/>
              <a:t>Kaip viskas vyksta?</a:t>
            </a:r>
          </a:p>
          <a:p>
            <a:pPr marL="0" lvl="0" indent="0" algn="l" rtl="0">
              <a:lnSpc>
                <a:spcPct val="115000"/>
              </a:lnSpc>
              <a:spcBef>
                <a:spcPts val="500"/>
              </a:spcBef>
              <a:spcAft>
                <a:spcPts val="0"/>
              </a:spcAft>
              <a:buClr>
                <a:schemeClr val="dk1"/>
              </a:buClr>
              <a:buSzPts val="1100"/>
              <a:buNone/>
            </a:pPr>
            <a:r>
              <a:rPr lang="lt-LT" sz="1600" dirty="0"/>
              <a:t>class User {...}:</a:t>
            </a:r>
          </a:p>
          <a:p>
            <a:pPr marL="457200" lvl="0" indent="-317500" algn="l" rtl="0">
              <a:lnSpc>
                <a:spcPct val="115000"/>
              </a:lnSpc>
              <a:spcBef>
                <a:spcPts val="500"/>
              </a:spcBef>
              <a:spcAft>
                <a:spcPts val="0"/>
              </a:spcAft>
              <a:buClr>
                <a:schemeClr val="dk1"/>
              </a:buClr>
              <a:buSzPts val="1400"/>
              <a:buAutoNum type="arabicPeriod"/>
            </a:pPr>
            <a:r>
              <a:rPr lang="lt-LT" sz="1600" dirty="0"/>
              <a:t>Sukuria funkciją pavadinimu User, kuri tampa class (klasės) deklaracijos rezultatu. Funkcijos kodas yra paimtas iš constructor (konstruktoriaus) metodo (laikomas tuščiu, jei tokio metodo nerašome).</a:t>
            </a:r>
          </a:p>
          <a:p>
            <a:pPr marL="457200" indent="-317500">
              <a:lnSpc>
                <a:spcPct val="115000"/>
              </a:lnSpc>
              <a:spcBef>
                <a:spcPts val="500"/>
              </a:spcBef>
              <a:buClr>
                <a:schemeClr val="dk1"/>
              </a:buClr>
              <a:buSzPts val="1400"/>
              <a:buFontTx/>
              <a:buAutoNum type="arabicPeriod"/>
            </a:pPr>
            <a:r>
              <a:rPr lang="lt-LT" sz="1600" dirty="0"/>
              <a:t>Patalpina class (klasės) metodus, tokius kaip sayHi, naudojant User.prototype. Sukūrus naują User objektą, kai mes kviečiame jo metodą (-us), jis paimamas iš prototipo.</a:t>
            </a:r>
          </a:p>
          <a:p>
            <a:pPr marL="457200" lvl="0" indent="-317500" algn="l" rtl="0">
              <a:lnSpc>
                <a:spcPct val="115000"/>
              </a:lnSpc>
              <a:spcBef>
                <a:spcPts val="500"/>
              </a:spcBef>
              <a:spcAft>
                <a:spcPts val="0"/>
              </a:spcAft>
              <a:buClr>
                <a:schemeClr val="dk1"/>
              </a:buClr>
              <a:buSzPts val="1400"/>
              <a:buAutoNum type="arabicPeriod"/>
            </a:pPr>
            <a:endParaRPr lang="lt-LT" sz="1600" dirty="0"/>
          </a:p>
          <a:p>
            <a:endParaRPr lang="lt-LT" dirty="0"/>
          </a:p>
        </p:txBody>
      </p:sp>
      <p:sp>
        <p:nvSpPr>
          <p:cNvPr id="6" name="Title 5">
            <a:extLst>
              <a:ext uri="{FF2B5EF4-FFF2-40B4-BE49-F238E27FC236}">
                <a16:creationId xmlns:a16="http://schemas.microsoft.com/office/drawing/2014/main" id="{3B84E88F-A3FB-4B16-AE98-AA143A88A29F}"/>
              </a:ext>
            </a:extLst>
          </p:cNvPr>
          <p:cNvSpPr>
            <a:spLocks noGrp="1"/>
          </p:cNvSpPr>
          <p:nvPr>
            <p:ph type="title"/>
          </p:nvPr>
        </p:nvSpPr>
        <p:spPr/>
        <p:txBody>
          <a:bodyPr>
            <a:normAutofit fontScale="90000"/>
          </a:bodyPr>
          <a:lstStyle/>
          <a:p>
            <a:r>
              <a:rPr lang="lt-LT" sz="3200" dirty="0"/>
              <a:t>Objektinis programavimas su JavaScript (teorija)</a:t>
            </a:r>
            <a:endParaRPr lang="lt-LT" dirty="0"/>
          </a:p>
        </p:txBody>
      </p:sp>
      <p:pic>
        <p:nvPicPr>
          <p:cNvPr id="12" name="Google Shape;207;gd60658169b_1_69">
            <a:extLst>
              <a:ext uri="{FF2B5EF4-FFF2-40B4-BE49-F238E27FC236}">
                <a16:creationId xmlns:a16="http://schemas.microsoft.com/office/drawing/2014/main" id="{BCF67149-EDA6-4E19-A22A-CA815AD37DE5}"/>
              </a:ext>
            </a:extLst>
          </p:cNvPr>
          <p:cNvPicPr preferRelativeResize="0"/>
          <p:nvPr/>
        </p:nvPicPr>
        <p:blipFill>
          <a:blip r:embed="rId2">
            <a:alphaModFix/>
          </a:blip>
          <a:stretch>
            <a:fillRect/>
          </a:stretch>
        </p:blipFill>
        <p:spPr>
          <a:xfrm>
            <a:off x="634677" y="3099073"/>
            <a:ext cx="4746254" cy="1090372"/>
          </a:xfrm>
          <a:prstGeom prst="rect">
            <a:avLst/>
          </a:prstGeom>
          <a:noFill/>
          <a:ln>
            <a:noFill/>
          </a:ln>
        </p:spPr>
      </p:pic>
    </p:spTree>
    <p:extLst>
      <p:ext uri="{BB962C8B-B14F-4D97-AF65-F5344CB8AC3E}">
        <p14:creationId xmlns:p14="http://schemas.microsoft.com/office/powerpoint/2010/main" val="4019880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sp>
        <p:nvSpPr>
          <p:cNvPr id="9" name="Rounded Rectangle">
            <a:extLst>
              <a:ext uri="{FF2B5EF4-FFF2-40B4-BE49-F238E27FC236}">
                <a16:creationId xmlns:a16="http://schemas.microsoft.com/office/drawing/2014/main" id="{B80362B3-9739-FF4D-8CCC-A04C04ED6CB9}"/>
              </a:ext>
            </a:extLst>
          </p:cNvPr>
          <p:cNvSpPr/>
          <p:nvPr/>
        </p:nvSpPr>
        <p:spPr>
          <a:xfrm>
            <a:off x="480002" y="898237"/>
            <a:ext cx="1835223" cy="464235"/>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r>
              <a:rPr lang="lt-LT"/>
              <a:t>Practice Time</a:t>
            </a:r>
            <a:endParaRPr lang="en-US"/>
          </a:p>
        </p:txBody>
      </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dirty="0"/>
              <a:t>Naudojant ES6 klases sukurkite objekto Filmas (Movie) kūrimo konstruktorių, kuris turės šias savybes: </a:t>
            </a:r>
          </a:p>
          <a:p>
            <a:pPr hangingPunct="1"/>
            <a:r>
              <a:rPr lang="lt-LT" sz="1800" dirty="0"/>
              <a:t>1. name; 2. year; 3. director; 4. budget; 5. income. </a:t>
            </a:r>
          </a:p>
          <a:p>
            <a:pPr hangingPunct="1"/>
            <a:r>
              <a:rPr lang="lt-LT" sz="1800" dirty="0"/>
              <a:t>ir metodus: </a:t>
            </a:r>
          </a:p>
          <a:p>
            <a:pPr hangingPunct="1"/>
            <a:r>
              <a:rPr lang="lt-LT" sz="1800" dirty="0"/>
              <a:t>1. getIntroduction, kuris grąžins filmo pilną pavadinimą (su name, year, director); </a:t>
            </a:r>
          </a:p>
          <a:p>
            <a:pPr hangingPunct="1"/>
            <a:r>
              <a:rPr lang="lt-LT" sz="1800" dirty="0"/>
              <a:t>2. getProfit, kuris grąžins sumą, kurią uždirbo (pelną) filmas.</a:t>
            </a:r>
          </a:p>
          <a:p>
            <a:pPr hangingPunct="1"/>
            <a:endParaRPr lang="lt-LT" sz="1800" dirty="0"/>
          </a:p>
          <a:p>
            <a:pPr hangingPunct="1"/>
            <a:r>
              <a:rPr lang="lt-LT" sz="1800" i="1" dirty="0"/>
              <a:t>Testavimui, sukurkite du filmus, kurie turės nurodytas savybes ir metodus.</a:t>
            </a:r>
          </a:p>
        </p:txBody>
      </p:sp>
    </p:spTree>
    <p:extLst>
      <p:ext uri="{BB962C8B-B14F-4D97-AF65-F5344CB8AC3E}">
        <p14:creationId xmlns:p14="http://schemas.microsoft.com/office/powerpoint/2010/main" val="55554554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d60658169b_1_76"/>
          <p:cNvSpPr txBox="1">
            <a:spLocks noGrp="1"/>
          </p:cNvSpPr>
          <p:nvPr>
            <p:ph type="title"/>
          </p:nvPr>
        </p:nvSpPr>
        <p:spPr>
          <a:xfrm>
            <a:off x="480400" y="1066900"/>
            <a:ext cx="5314500" cy="9446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a:t>
            </a:r>
            <a:endParaRPr sz="2850"/>
          </a:p>
        </p:txBody>
      </p:sp>
      <p:sp>
        <p:nvSpPr>
          <p:cNvPr id="220" name="Google Shape;220;gd60658169b_1_76"/>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dirty="0"/>
              <a:t>Objektinis programavimas su JavaScript</a:t>
            </a:r>
          </a:p>
        </p:txBody>
      </p:sp>
      <p:sp>
        <p:nvSpPr>
          <p:cNvPr id="221" name="Google Shape;221;gd60658169b_1_76"/>
          <p:cNvSpPr txBox="1">
            <a:spLocks noGrp="1"/>
          </p:cNvSpPr>
          <p:nvPr>
            <p:ph type="body" idx="2"/>
          </p:nvPr>
        </p:nvSpPr>
        <p:spPr>
          <a:xfrm>
            <a:off x="480400" y="2377959"/>
            <a:ext cx="4394800" cy="419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None/>
            </a:pPr>
            <a:r>
              <a:rPr lang="lt-LT" sz="1400" b="1"/>
              <a:t>Būdai, kuriais galima kurti JavaScript objektus:</a:t>
            </a:r>
            <a:endParaRPr sz="1400" b="1"/>
          </a:p>
          <a:p>
            <a:pPr marL="457200" lvl="0" indent="-317500" algn="l" rtl="0">
              <a:spcBef>
                <a:spcPts val="500"/>
              </a:spcBef>
              <a:spcAft>
                <a:spcPts val="0"/>
              </a:spcAft>
              <a:buClr>
                <a:schemeClr val="dk1"/>
              </a:buClr>
              <a:buSzPts val="1400"/>
              <a:buChar char="-"/>
            </a:pPr>
            <a:r>
              <a:rPr lang="lt-LT" sz="1400" b="1"/>
              <a:t>Naudojant ES6 klases (!)</a:t>
            </a:r>
            <a:endParaRPr sz="1800" b="1"/>
          </a:p>
          <a:p>
            <a:pPr marL="0" marR="139700" lvl="0" indent="0" algn="l" rtl="0">
              <a:lnSpc>
                <a:spcPct val="137500"/>
              </a:lnSpc>
              <a:spcBef>
                <a:spcPts val="500"/>
              </a:spcBef>
              <a:spcAft>
                <a:spcPts val="0"/>
              </a:spcAft>
              <a:buClr>
                <a:schemeClr val="dk1"/>
              </a:buClr>
              <a:buSzPts val="1100"/>
              <a:buNone/>
            </a:pPr>
            <a:endParaRPr sz="1800"/>
          </a:p>
          <a:p>
            <a:pPr marL="0" indent="0">
              <a:lnSpc>
                <a:spcPct val="115000"/>
              </a:lnSpc>
              <a:spcBef>
                <a:spcPts val="0"/>
              </a:spcBef>
              <a:buSzPts val="1100"/>
            </a:pPr>
            <a:r>
              <a:rPr lang="lt-LT" sz="1400" u="sng" dirty="0">
                <a:solidFill>
                  <a:srgbClr val="0097A7"/>
                </a:solidFill>
                <a:hlinkClick r:id="rId3">
                  <a:extLst>
                    <a:ext uri="{A12FA001-AC4F-418D-AE19-62706E023703}">
                      <ahyp:hlinkClr xmlns:ahyp="http://schemas.microsoft.com/office/drawing/2018/hyperlinkcolor" val="tx"/>
                    </a:ext>
                  </a:extLst>
                </a:hlinkClick>
              </a:rPr>
              <a:t>Getteriai</a:t>
            </a:r>
            <a:r>
              <a:rPr lang="lt-LT" sz="1400"/>
              <a:t> / </a:t>
            </a:r>
            <a:r>
              <a:rPr lang="lt-LT" sz="1400" u="sng" dirty="0">
                <a:solidFill>
                  <a:srgbClr val="0097A7"/>
                </a:solidFill>
                <a:hlinkClick r:id="rId4">
                  <a:extLst>
                    <a:ext uri="{A12FA001-AC4F-418D-AE19-62706E023703}">
                      <ahyp:hlinkClr xmlns:ahyp="http://schemas.microsoft.com/office/drawing/2018/hyperlinkcolor" val="tx"/>
                    </a:ext>
                  </a:extLst>
                </a:hlinkClick>
              </a:rPr>
              <a:t>setteriai</a:t>
            </a:r>
            <a:r>
              <a:rPr lang="lt-LT" sz="1400"/>
              <a:t>, kiti trumpiniai </a:t>
            </a:r>
          </a:p>
          <a:p>
            <a:pPr marL="0" lvl="0" indent="0" algn="l">
              <a:lnSpc>
                <a:spcPct val="114999"/>
              </a:lnSpc>
              <a:spcBef>
                <a:spcPts val="0"/>
              </a:spcBef>
              <a:spcAft>
                <a:spcPts val="0"/>
              </a:spcAft>
              <a:buSzPts val="1100"/>
              <a:buNone/>
            </a:pPr>
            <a:r>
              <a:rPr lang="lt-LT" sz="1400"/>
              <a:t>(sukuriama User.prototype viduje):</a:t>
            </a:r>
            <a:endParaRPr sz="1400"/>
          </a:p>
          <a:p>
            <a:pPr marL="0" lvl="0" indent="0" algn="l" rtl="0">
              <a:lnSpc>
                <a:spcPct val="115000"/>
              </a:lnSpc>
              <a:spcBef>
                <a:spcPts val="500"/>
              </a:spcBef>
              <a:spcAft>
                <a:spcPts val="0"/>
              </a:spcAft>
              <a:buClr>
                <a:schemeClr val="dk1"/>
              </a:buClr>
              <a:buSzPts val="1100"/>
              <a:buNone/>
            </a:pPr>
            <a:endParaRPr lang="lt-LT" sz="700" dirty="0"/>
          </a:p>
          <a:p>
            <a:pPr marL="0" lvl="0" indent="0" algn="l" rtl="0">
              <a:spcBef>
                <a:spcPts val="500"/>
              </a:spcBef>
              <a:spcAft>
                <a:spcPts val="500"/>
              </a:spcAft>
              <a:buClr>
                <a:schemeClr val="dk1"/>
              </a:buClr>
              <a:buSzPts val="1100"/>
              <a:buNone/>
            </a:pPr>
            <a:endParaRPr sz="1400" b="1"/>
          </a:p>
        </p:txBody>
      </p:sp>
      <p:sp>
        <p:nvSpPr>
          <p:cNvPr id="2" name="TextBox 1">
            <a:extLst>
              <a:ext uri="{FF2B5EF4-FFF2-40B4-BE49-F238E27FC236}">
                <a16:creationId xmlns:a16="http://schemas.microsoft.com/office/drawing/2014/main" id="{12E64409-9618-4F5F-9741-EF7872F9BAAF}"/>
              </a:ext>
            </a:extLst>
          </p:cNvPr>
          <p:cNvSpPr txBox="1"/>
          <p:nvPr/>
        </p:nvSpPr>
        <p:spPr>
          <a:xfrm>
            <a:off x="6680200" y="342900"/>
            <a:ext cx="3632200" cy="62150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a:lnSpc>
                <a:spcPct val="114999"/>
              </a:lnSpc>
              <a:spcBef>
                <a:spcPts val="500"/>
              </a:spcBef>
            </a:pPr>
            <a:endParaRPr lang="lt-LT" dirty="0"/>
          </a:p>
          <a:p>
            <a:pPr>
              <a:lnSpc>
                <a:spcPct val="114999"/>
              </a:lnSpc>
              <a:spcBef>
                <a:spcPts val="500"/>
              </a:spcBef>
            </a:pPr>
            <a:r>
              <a:rPr lang="lt-LT"/>
              <a:t>class User {</a:t>
            </a:r>
            <a:endParaRPr lang="en-US"/>
          </a:p>
          <a:p>
            <a:pPr>
              <a:lnSpc>
                <a:spcPct val="114999"/>
              </a:lnSpc>
              <a:spcBef>
                <a:spcPts val="500"/>
              </a:spcBef>
            </a:pPr>
            <a:r>
              <a:rPr lang="lt-LT"/>
              <a:t>  constructor(name) {</a:t>
            </a:r>
            <a:endParaRPr lang="en-US"/>
          </a:p>
          <a:p>
            <a:pPr>
              <a:lnSpc>
                <a:spcPct val="114999"/>
              </a:lnSpc>
              <a:spcBef>
                <a:spcPts val="500"/>
              </a:spcBef>
            </a:pPr>
            <a:r>
              <a:rPr lang="lt-LT"/>
              <a:t>    // invokes the setter</a:t>
            </a:r>
            <a:endParaRPr lang="en-US"/>
          </a:p>
          <a:p>
            <a:pPr>
              <a:lnSpc>
                <a:spcPct val="114999"/>
              </a:lnSpc>
              <a:spcBef>
                <a:spcPts val="500"/>
              </a:spcBef>
            </a:pPr>
            <a:r>
              <a:rPr lang="lt-LT"/>
              <a:t>    this._name = name;</a:t>
            </a:r>
            <a:endParaRPr lang="en-US"/>
          </a:p>
          <a:p>
            <a:pPr>
              <a:lnSpc>
                <a:spcPct val="114999"/>
              </a:lnSpc>
              <a:spcBef>
                <a:spcPts val="500"/>
              </a:spcBef>
            </a:pPr>
            <a:r>
              <a:rPr lang="lt-LT"/>
              <a:t>  }</a:t>
            </a:r>
            <a:endParaRPr lang="en-US"/>
          </a:p>
          <a:p>
            <a:pPr>
              <a:lnSpc>
                <a:spcPct val="114999"/>
              </a:lnSpc>
              <a:spcBef>
                <a:spcPts val="500"/>
              </a:spcBef>
            </a:pPr>
            <a:r>
              <a:rPr lang="lt-LT"/>
              <a:t>  get name() {</a:t>
            </a:r>
            <a:endParaRPr lang="en-US"/>
          </a:p>
          <a:p>
            <a:pPr>
              <a:lnSpc>
                <a:spcPct val="114999"/>
              </a:lnSpc>
              <a:spcBef>
                <a:spcPts val="500"/>
              </a:spcBef>
            </a:pPr>
            <a:r>
              <a:rPr lang="lt-LT"/>
              <a:t>    return this._name;</a:t>
            </a:r>
            <a:endParaRPr lang="en-US"/>
          </a:p>
          <a:p>
            <a:pPr>
              <a:lnSpc>
                <a:spcPct val="114999"/>
              </a:lnSpc>
              <a:spcBef>
                <a:spcPts val="500"/>
              </a:spcBef>
            </a:pPr>
            <a:r>
              <a:rPr lang="lt-LT"/>
              <a:t>  }</a:t>
            </a:r>
            <a:endParaRPr lang="en-US"/>
          </a:p>
          <a:p>
            <a:pPr>
              <a:lnSpc>
                <a:spcPct val="114999"/>
              </a:lnSpc>
              <a:spcBef>
                <a:spcPts val="500"/>
              </a:spcBef>
            </a:pPr>
            <a:r>
              <a:rPr lang="lt-LT"/>
              <a:t>  set name(value) {</a:t>
            </a:r>
            <a:endParaRPr lang="en-US"/>
          </a:p>
          <a:p>
            <a:pPr>
              <a:lnSpc>
                <a:spcPct val="114999"/>
              </a:lnSpc>
              <a:spcBef>
                <a:spcPts val="500"/>
              </a:spcBef>
            </a:pPr>
            <a:r>
              <a:rPr lang="lt-LT"/>
              <a:t>    this._name = value;</a:t>
            </a:r>
            <a:endParaRPr lang="en-US"/>
          </a:p>
          <a:p>
            <a:pPr>
              <a:lnSpc>
                <a:spcPct val="114999"/>
              </a:lnSpc>
              <a:spcBef>
                <a:spcPts val="500"/>
              </a:spcBef>
            </a:pPr>
            <a:r>
              <a:rPr lang="lt-LT"/>
              <a:t>  }</a:t>
            </a:r>
            <a:endParaRPr lang="en-US"/>
          </a:p>
          <a:p>
            <a:pPr>
              <a:lnSpc>
                <a:spcPct val="114999"/>
              </a:lnSpc>
              <a:spcBef>
                <a:spcPts val="500"/>
              </a:spcBef>
            </a:pPr>
            <a:r>
              <a:rPr lang="lt-LT"/>
              <a:t>}</a:t>
            </a:r>
            <a:endParaRPr lang="en-US"/>
          </a:p>
          <a:p>
            <a:pPr>
              <a:lnSpc>
                <a:spcPct val="114999"/>
              </a:lnSpc>
              <a:spcBef>
                <a:spcPts val="500"/>
              </a:spcBef>
            </a:pPr>
            <a:r>
              <a:rPr lang="lt-LT"/>
              <a:t>let user = new User("John");</a:t>
            </a:r>
            <a:endParaRPr lang="en-US"/>
          </a:p>
          <a:p>
            <a:pPr>
              <a:lnSpc>
                <a:spcPct val="114999"/>
              </a:lnSpc>
              <a:spcBef>
                <a:spcPts val="500"/>
              </a:spcBef>
            </a:pPr>
            <a:r>
              <a:rPr lang="lt-LT"/>
              <a:t>alert(user.name); // John</a:t>
            </a:r>
            <a:endParaRPr lang="en-US"/>
          </a:p>
          <a:p>
            <a:pPr>
              <a:lnSpc>
                <a:spcPct val="114999"/>
              </a:lnSpc>
              <a:spcBef>
                <a:spcPts val="500"/>
              </a:spcBef>
            </a:pPr>
            <a:r>
              <a:rPr lang="lt-LT"/>
              <a:t>user = new User("Bill"); // Bill</a:t>
            </a:r>
            <a:endParaRPr lang="en-US"/>
          </a:p>
        </p:txBody>
      </p:sp>
    </p:spTree>
    <p:extLst>
      <p:ext uri="{BB962C8B-B14F-4D97-AF65-F5344CB8AC3E}">
        <p14:creationId xmlns:p14="http://schemas.microsoft.com/office/powerpoint/2010/main" val="3380039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60658169b_1_89"/>
          <p:cNvSpPr txBox="1">
            <a:spLocks noGrp="1"/>
          </p:cNvSpPr>
          <p:nvPr>
            <p:ph type="title"/>
          </p:nvPr>
        </p:nvSpPr>
        <p:spPr>
          <a:xfrm>
            <a:off x="480400" y="1003400"/>
            <a:ext cx="5060500" cy="7795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ts val="1100"/>
              <a:buFont typeface="Arial"/>
              <a:buNone/>
            </a:pPr>
            <a:r>
              <a:rPr lang="lt-LT" sz="2850"/>
              <a:t>Objektinis programavimas su JavaScript </a:t>
            </a:r>
            <a:endParaRPr sz="2850"/>
          </a:p>
        </p:txBody>
      </p:sp>
      <p:sp>
        <p:nvSpPr>
          <p:cNvPr id="227" name="Google Shape;227;gd60658169b_1_8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228" name="Google Shape;228;gd60658169b_1_89"/>
          <p:cNvSpPr txBox="1">
            <a:spLocks noGrp="1"/>
          </p:cNvSpPr>
          <p:nvPr>
            <p:ph type="body" idx="2"/>
          </p:nvPr>
        </p:nvSpPr>
        <p:spPr>
          <a:xfrm>
            <a:off x="480400" y="2341675"/>
            <a:ext cx="4826600" cy="27432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buSzPts val="1100"/>
            </a:pPr>
            <a:r>
              <a:rPr lang="lt-LT" sz="1400" b="1">
                <a:latin typeface="Montserrat"/>
                <a:ea typeface="Montserrat"/>
                <a:cs typeface="Montserrat"/>
              </a:rPr>
              <a:t>Turime klases Dog ir Cat. </a:t>
            </a:r>
            <a:endParaRPr lang="lt-LT" sz="1400" b="1" dirty="0">
              <a:latin typeface="Montserrat"/>
              <a:ea typeface="Montserrat"/>
              <a:cs typeface="Montserrat"/>
            </a:endParaRPr>
          </a:p>
          <a:p>
            <a:pPr marL="0" indent="0">
              <a:lnSpc>
                <a:spcPct val="150000"/>
              </a:lnSpc>
              <a:spcBef>
                <a:spcPts val="0"/>
              </a:spcBef>
              <a:buSzPts val="1100"/>
            </a:pPr>
            <a:endParaRPr lang="lt-LT" sz="1400" b="1" dirty="0">
              <a:latin typeface="Montserrat"/>
              <a:ea typeface="Montserrat"/>
              <a:cs typeface="Montserrat"/>
            </a:endParaRPr>
          </a:p>
          <a:p>
            <a:pPr marL="0" indent="0">
              <a:lnSpc>
                <a:spcPct val="150000"/>
              </a:lnSpc>
              <a:spcBef>
                <a:spcPts val="0"/>
              </a:spcBef>
              <a:buSzPts val="1100"/>
            </a:pPr>
            <a:r>
              <a:rPr lang="lt-LT" sz="1400" b="1">
                <a:latin typeface="Montserrat"/>
                <a:ea typeface="Montserrat"/>
                <a:cs typeface="Montserrat"/>
              </a:rPr>
              <a:t>Iš esmės jos galėtų būti vienodos, </a:t>
            </a:r>
          </a:p>
          <a:p>
            <a:pPr marL="0" indent="0">
              <a:lnSpc>
                <a:spcPct val="150000"/>
              </a:lnSpc>
              <a:spcBef>
                <a:spcPts val="0"/>
              </a:spcBef>
              <a:buSzPts val="1100"/>
            </a:pPr>
            <a:r>
              <a:rPr lang="lt-LT" sz="1400" b="1">
                <a:latin typeface="Montserrat"/>
                <a:ea typeface="Montserrat"/>
                <a:cs typeface="Montserrat"/>
              </a:rPr>
              <a:t>kadangi tam tikros savybės ir veiksmai </a:t>
            </a:r>
          </a:p>
          <a:p>
            <a:pPr marL="0" indent="0">
              <a:lnSpc>
                <a:spcPct val="150000"/>
              </a:lnSpc>
              <a:spcBef>
                <a:spcPts val="0"/>
              </a:spcBef>
              <a:buSzPts val="1100"/>
            </a:pPr>
            <a:r>
              <a:rPr lang="lt-LT" sz="1400" b="1">
                <a:latin typeface="Montserrat"/>
                <a:ea typeface="Montserrat"/>
                <a:cs typeface="Montserrat"/>
              </a:rPr>
              <a:t>tinka tiek vienam tiek kitam. Cat klasė turi papildomą savybę ir getter'į.</a:t>
            </a:r>
            <a:endParaRPr lang="lt-LT"/>
          </a:p>
          <a:p>
            <a:pPr marL="0" lvl="0" indent="0" algn="l">
              <a:lnSpc>
                <a:spcPct val="150000"/>
              </a:lnSpc>
              <a:spcBef>
                <a:spcPts val="0"/>
              </a:spcBef>
              <a:buSzPts val="1100"/>
              <a:buNone/>
            </a:pP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a:p>
        </p:txBody>
      </p:sp>
      <p:sp>
        <p:nvSpPr>
          <p:cNvPr id="2" name="TextBox 1">
            <a:extLst>
              <a:ext uri="{FF2B5EF4-FFF2-40B4-BE49-F238E27FC236}">
                <a16:creationId xmlns:a16="http://schemas.microsoft.com/office/drawing/2014/main" id="{767186BA-94E0-4D58-AA62-0B49F3B3939C}"/>
              </a:ext>
            </a:extLst>
          </p:cNvPr>
          <p:cNvSpPr txBox="1"/>
          <p:nvPr/>
        </p:nvSpPr>
        <p:spPr>
          <a:xfrm>
            <a:off x="5422900" y="1587500"/>
            <a:ext cx="2921000"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lt-LT" sz="1400"/>
              <a:t>class Dog {</a:t>
            </a:r>
            <a:br>
              <a:rPr lang="lt-LT" sz="1400" dirty="0"/>
            </a:br>
            <a:r>
              <a:rPr lang="lt-LT" sz="1400"/>
              <a:t>  constructor(name) {</a:t>
            </a:r>
            <a:br>
              <a:rPr lang="lt-LT" sz="1400" dirty="0"/>
            </a:br>
            <a:r>
              <a:rPr lang="lt-LT" sz="1400"/>
              <a:t>    this._name = name;</a:t>
            </a:r>
            <a:br>
              <a:rPr lang="lt-LT" sz="1400" dirty="0"/>
            </a:br>
            <a:r>
              <a:rPr lang="lt-LT" sz="1400"/>
              <a:t>    this._behavior = 0;</a:t>
            </a:r>
            <a:br>
              <a:rPr lang="lt-LT" sz="1400" dirty="0"/>
            </a:br>
            <a:r>
              <a:rPr lang="lt-LT" sz="1400"/>
              <a:t>  }</a:t>
            </a:r>
            <a:br>
              <a:rPr lang="lt-LT" sz="1400" dirty="0"/>
            </a:br>
            <a:r>
              <a:rPr lang="lt-LT" sz="1400" dirty="0"/>
              <a:t> </a:t>
            </a:r>
            <a:br>
              <a:rPr lang="lt-LT" sz="1400" dirty="0"/>
            </a:br>
            <a:r>
              <a:rPr lang="lt-LT" sz="1400"/>
              <a:t>  get name() {</a:t>
            </a:r>
            <a:br>
              <a:rPr lang="lt-LT" sz="1400" dirty="0"/>
            </a:br>
            <a:r>
              <a:rPr lang="lt-LT" sz="1400"/>
              <a:t>    return this._name;</a:t>
            </a:r>
            <a:br>
              <a:rPr lang="lt-LT" sz="1400" dirty="0"/>
            </a:br>
            <a:r>
              <a:rPr lang="lt-LT" sz="1400"/>
              <a:t>  }</a:t>
            </a:r>
            <a:br>
              <a:rPr lang="lt-LT" sz="1400" dirty="0"/>
            </a:br>
            <a:r>
              <a:rPr lang="lt-LT" sz="1400" dirty="0"/>
              <a:t> </a:t>
            </a:r>
            <a:br>
              <a:rPr lang="lt-LT" sz="1400" dirty="0"/>
            </a:br>
            <a:r>
              <a:rPr lang="lt-LT" sz="1400"/>
              <a:t>  get behavior() {</a:t>
            </a:r>
            <a:br>
              <a:rPr lang="lt-LT" sz="1400" dirty="0"/>
            </a:br>
            <a:r>
              <a:rPr lang="lt-LT" sz="1400"/>
              <a:t>    return this._behavior;</a:t>
            </a:r>
            <a:br>
              <a:rPr lang="lt-LT" sz="1400" dirty="0"/>
            </a:br>
            <a:r>
              <a:rPr lang="lt-LT" sz="1400"/>
              <a:t>  }   </a:t>
            </a:r>
            <a:br>
              <a:rPr lang="lt-LT" sz="1400" dirty="0"/>
            </a:br>
            <a:r>
              <a:rPr lang="lt-LT" sz="1400" dirty="0"/>
              <a:t> </a:t>
            </a:r>
            <a:br>
              <a:rPr lang="lt-LT" sz="1400" dirty="0"/>
            </a:br>
            <a:r>
              <a:rPr lang="lt-LT" sz="1400"/>
              <a:t>  incrementBehavior() {</a:t>
            </a:r>
            <a:br>
              <a:rPr lang="lt-LT" sz="1400" dirty="0"/>
            </a:br>
            <a:r>
              <a:rPr lang="lt-LT" sz="1400"/>
              <a:t>    this._behavior++;</a:t>
            </a:r>
            <a:br>
              <a:rPr lang="lt-LT" sz="1400" dirty="0"/>
            </a:br>
            <a:r>
              <a:rPr lang="lt-LT" sz="1400"/>
              <a:t>  }</a:t>
            </a:r>
            <a:br>
              <a:rPr lang="lt-LT" sz="1400" dirty="0"/>
            </a:br>
            <a:r>
              <a:rPr lang="lt-LT" sz="1400"/>
              <a:t>} </a:t>
            </a:r>
            <a:endParaRPr lang="en-US" sz="1400" b="0" i="0" u="none" strike="noStrike" cap="none" spc="0" normalizeH="0" baseline="0">
              <a:ln>
                <a:noFill/>
              </a:ln>
              <a:solidFill>
                <a:srgbClr val="000000"/>
              </a:solidFill>
              <a:effectLst/>
              <a:uFillTx/>
              <a:latin typeface="Arial"/>
              <a:ea typeface="Arial"/>
              <a:cs typeface="Arial"/>
            </a:endParaRPr>
          </a:p>
        </p:txBody>
      </p:sp>
      <p:sp>
        <p:nvSpPr>
          <p:cNvPr id="6" name="TextBox 5">
            <a:extLst>
              <a:ext uri="{FF2B5EF4-FFF2-40B4-BE49-F238E27FC236}">
                <a16:creationId xmlns:a16="http://schemas.microsoft.com/office/drawing/2014/main" id="{62CF027C-10FD-4C6F-AF47-BA5294BB3C08}"/>
              </a:ext>
            </a:extLst>
          </p:cNvPr>
          <p:cNvSpPr txBox="1"/>
          <p:nvPr/>
        </p:nvSpPr>
        <p:spPr>
          <a:xfrm>
            <a:off x="8458200" y="1587500"/>
            <a:ext cx="2743200" cy="50475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lt-LT" sz="1400"/>
              <a:t>class Cat {</a:t>
            </a:r>
            <a:br>
              <a:rPr lang="lt-LT" sz="1400" dirty="0"/>
            </a:br>
            <a:r>
              <a:rPr lang="lt-LT" sz="1400"/>
              <a:t>  constructor(name, usesLitter) {</a:t>
            </a:r>
            <a:br>
              <a:rPr lang="lt-LT" sz="1400" dirty="0"/>
            </a:br>
            <a:r>
              <a:rPr lang="lt-LT" sz="1400"/>
              <a:t>    this._name = name;</a:t>
            </a:r>
            <a:endParaRPr lang="en-US" sz="1400"/>
          </a:p>
          <a:p>
            <a:r>
              <a:rPr lang="lt-LT" sz="1400"/>
              <a:t>    this._usesLitter = usesLitter;</a:t>
            </a:r>
            <a:br>
              <a:rPr lang="lt-LT" sz="1400" dirty="0"/>
            </a:br>
            <a:r>
              <a:rPr lang="lt-LT" sz="1400"/>
              <a:t>    this._behavior = 0;</a:t>
            </a:r>
            <a:br>
              <a:rPr lang="lt-LT" sz="1400" dirty="0"/>
            </a:br>
            <a:r>
              <a:rPr lang="lt-LT" sz="1400" dirty="0"/>
              <a:t>  }</a:t>
            </a:r>
            <a:br>
              <a:rPr lang="lt-LT" sz="1400" dirty="0"/>
            </a:br>
            <a:r>
              <a:rPr lang="lt-LT" sz="1400" dirty="0"/>
              <a:t> </a:t>
            </a:r>
            <a:br>
              <a:rPr lang="lt-LT" sz="1400" dirty="0"/>
            </a:br>
            <a:r>
              <a:rPr lang="lt-LT" sz="1400" dirty="0"/>
              <a:t>  get name() {</a:t>
            </a:r>
            <a:br>
              <a:rPr lang="lt-LT" sz="1400" dirty="0"/>
            </a:br>
            <a:r>
              <a:rPr lang="lt-LT" sz="1400"/>
              <a:t>    return this._name;</a:t>
            </a:r>
            <a:br>
              <a:rPr lang="lt-LT" sz="1400" dirty="0"/>
            </a:br>
            <a:r>
              <a:rPr lang="lt-LT" sz="1400"/>
              <a:t>  }</a:t>
            </a:r>
            <a:endParaRPr lang="en-US" sz="1400"/>
          </a:p>
          <a:p>
            <a:endParaRPr lang="lt-LT" sz="1400" dirty="0"/>
          </a:p>
          <a:p>
            <a:r>
              <a:rPr lang="lt-LT" sz="1400"/>
              <a:t>  get usesLitter() {</a:t>
            </a:r>
            <a:endParaRPr lang="en-US" sz="1400"/>
          </a:p>
          <a:p>
            <a:r>
              <a:rPr lang="lt-LT" sz="1400"/>
              <a:t>    return this._usesLitter;</a:t>
            </a:r>
            <a:endParaRPr lang="en-US" sz="1400"/>
          </a:p>
          <a:p>
            <a:r>
              <a:rPr lang="lt-LT" sz="1400"/>
              <a:t>  }</a:t>
            </a:r>
            <a:endParaRPr lang="en-US" sz="1400"/>
          </a:p>
          <a:p>
            <a:br>
              <a:rPr lang="lt-LT" sz="1400" dirty="0"/>
            </a:br>
            <a:r>
              <a:rPr lang="lt-LT" sz="1400"/>
              <a:t>  get behavior() {</a:t>
            </a:r>
            <a:br>
              <a:rPr lang="lt-LT" sz="1400" dirty="0"/>
            </a:br>
            <a:r>
              <a:rPr lang="lt-LT" sz="1400" dirty="0"/>
              <a:t>    return this._behavior;</a:t>
            </a:r>
            <a:br>
              <a:rPr lang="lt-LT" sz="1400" dirty="0"/>
            </a:br>
            <a:r>
              <a:rPr lang="lt-LT" sz="1400" dirty="0"/>
              <a:t>  }   </a:t>
            </a:r>
            <a:br>
              <a:rPr lang="lt-LT" sz="1400" dirty="0"/>
            </a:br>
            <a:r>
              <a:rPr lang="lt-LT" sz="1400" dirty="0"/>
              <a:t> </a:t>
            </a:r>
            <a:br>
              <a:rPr lang="lt-LT" sz="1400" dirty="0"/>
            </a:br>
            <a:r>
              <a:rPr lang="lt-LT" sz="1400" dirty="0"/>
              <a:t>  incrementBehavior() {</a:t>
            </a:r>
            <a:br>
              <a:rPr lang="lt-LT" sz="1400" dirty="0"/>
            </a:br>
            <a:r>
              <a:rPr lang="lt-LT" sz="1400" dirty="0"/>
              <a:t>    this._behavior++;</a:t>
            </a:r>
            <a:br>
              <a:rPr lang="lt-LT" sz="1400" dirty="0"/>
            </a:br>
            <a:r>
              <a:rPr lang="lt-LT" sz="1400" dirty="0"/>
              <a:t>  }</a:t>
            </a:r>
            <a:br>
              <a:rPr lang="lt-LT" sz="1400" dirty="0"/>
            </a:br>
            <a:r>
              <a:rPr lang="lt-LT" sz="1400" dirty="0"/>
              <a:t>} </a:t>
            </a:r>
            <a:endParaRPr lang="en-US" sz="1400" b="0" i="0" u="none" strike="noStrike" cap="none" spc="0" normalizeH="0" baseline="0">
              <a:ln>
                <a:noFill/>
              </a:ln>
              <a:solidFill>
                <a:srgbClr val="000000"/>
              </a:solidFill>
              <a:effectLst/>
              <a:uFillTx/>
              <a:latin typeface="Arial"/>
              <a:ea typeface="Arial"/>
              <a:cs typeface="Arial"/>
            </a:endParaRPr>
          </a:p>
        </p:txBody>
      </p:sp>
    </p:spTree>
    <p:extLst>
      <p:ext uri="{BB962C8B-B14F-4D97-AF65-F5344CB8AC3E}">
        <p14:creationId xmlns:p14="http://schemas.microsoft.com/office/powerpoint/2010/main" val="381847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60658169b_1_89"/>
          <p:cNvSpPr txBox="1">
            <a:spLocks noGrp="1"/>
          </p:cNvSpPr>
          <p:nvPr>
            <p:ph type="title"/>
          </p:nvPr>
        </p:nvSpPr>
        <p:spPr>
          <a:xfrm>
            <a:off x="480400" y="1003400"/>
            <a:ext cx="6101900" cy="779500"/>
          </a:xfrm>
          <a:prstGeom prst="rect">
            <a:avLst/>
          </a:prstGeom>
          <a:noFill/>
          <a:ln>
            <a:noFill/>
          </a:ln>
        </p:spPr>
        <p:txBody>
          <a:bodyPr spcFirstLastPara="1" wrap="square" lIns="91425" tIns="45700" rIns="91425" bIns="45700" anchor="t" anchorCtr="0">
            <a:normAutofit fontScale="90000"/>
          </a:bodyPr>
          <a:lstStyle/>
          <a:p>
            <a:pPr>
              <a:lnSpc>
                <a:spcPct val="100000"/>
              </a:lnSpc>
              <a:buSzPts val="1100"/>
            </a:pPr>
            <a:r>
              <a:rPr lang="lt-LT" sz="2850"/>
              <a:t>Objektinis programavimas su JavaScript</a:t>
            </a:r>
            <a:br>
              <a:rPr lang="lt-LT" sz="2850" dirty="0"/>
            </a:br>
            <a:endParaRPr sz="2850"/>
          </a:p>
        </p:txBody>
      </p:sp>
      <p:sp>
        <p:nvSpPr>
          <p:cNvPr id="227" name="Google Shape;227;gd60658169b_1_8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228" name="Google Shape;228;gd60658169b_1_89"/>
          <p:cNvSpPr txBox="1">
            <a:spLocks noGrp="1"/>
          </p:cNvSpPr>
          <p:nvPr>
            <p:ph type="body" idx="2"/>
          </p:nvPr>
        </p:nvSpPr>
        <p:spPr>
          <a:xfrm>
            <a:off x="480400" y="2214675"/>
            <a:ext cx="5893400" cy="42291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sz="1400" b="1">
                <a:latin typeface="Montserrat"/>
              </a:rPr>
              <a:t>Kuomet turime pasikartojančias klases, arba klases su daug </a:t>
            </a:r>
            <a:endParaRPr lang="en-US"/>
          </a:p>
          <a:p>
            <a:pPr marL="0" indent="0">
              <a:lnSpc>
                <a:spcPct val="150000"/>
              </a:lnSpc>
              <a:spcBef>
                <a:spcPts val="0"/>
              </a:spcBef>
            </a:pPr>
            <a:r>
              <a:rPr lang="lt-LT" sz="1400" b="1">
                <a:latin typeface="Montserrat"/>
              </a:rPr>
              <a:t>panašumų ir keliais skirtumais, tos klasės tampa tinkamos</a:t>
            </a:r>
            <a:endParaRPr lang="en-US"/>
          </a:p>
          <a:p>
            <a:pPr marL="0" indent="0">
              <a:lnSpc>
                <a:spcPct val="150000"/>
              </a:lnSpc>
              <a:spcBef>
                <a:spcPts val="0"/>
              </a:spcBef>
            </a:pPr>
            <a:r>
              <a:rPr lang="lt-LT" sz="1400" b="1">
                <a:latin typeface="Montserrat"/>
              </a:rPr>
              <a:t>paveldimumui (</a:t>
            </a:r>
            <a:r>
              <a:rPr lang="lt-LT" sz="1400" b="1"/>
              <a:t>INHERITANCE)</a:t>
            </a:r>
            <a:r>
              <a:rPr lang="lt-LT" sz="1400" b="1">
                <a:latin typeface="Montserrat"/>
              </a:rPr>
              <a:t>. </a:t>
            </a:r>
            <a:endParaRPr lang="en-US"/>
          </a:p>
          <a:p>
            <a:pPr marL="0" lvl="0" indent="0" algn="l">
              <a:lnSpc>
                <a:spcPct val="150000"/>
              </a:lnSpc>
              <a:spcBef>
                <a:spcPts val="0"/>
              </a:spcBef>
              <a:buNone/>
            </a:pPr>
            <a:endParaRPr lang="lt-LT" sz="1400" b="1" dirty="0">
              <a:latin typeface="Montserrat"/>
            </a:endParaRPr>
          </a:p>
          <a:p>
            <a:pPr marL="0" indent="0">
              <a:lnSpc>
                <a:spcPct val="150000"/>
              </a:lnSpc>
              <a:spcBef>
                <a:spcPts val="0"/>
              </a:spcBef>
            </a:pPr>
            <a:r>
              <a:rPr lang="lt-LT" sz="1400" b="1">
                <a:latin typeface="Montserrat"/>
              </a:rPr>
              <a:t>Šis būdas pasitarnauja pasikartojančiam kodui mažinti. </a:t>
            </a:r>
            <a:endParaRPr lang="lt-LT" sz="1400" b="1" dirty="0">
              <a:latin typeface="Montserrat"/>
            </a:endParaRPr>
          </a:p>
          <a:p>
            <a:pPr marL="0" indent="0">
              <a:lnSpc>
                <a:spcPct val="150000"/>
              </a:lnSpc>
              <a:spcBef>
                <a:spcPts val="0"/>
              </a:spcBef>
            </a:pPr>
            <a:endParaRPr lang="lt-LT" sz="1400" b="1" dirty="0">
              <a:latin typeface="Montserrat"/>
            </a:endParaRPr>
          </a:p>
          <a:p>
            <a:pPr marL="0" indent="0">
              <a:lnSpc>
                <a:spcPct val="150000"/>
              </a:lnSpc>
              <a:spcBef>
                <a:spcPts val="0"/>
              </a:spcBef>
            </a:pPr>
            <a:r>
              <a:rPr lang="lt-LT" sz="1400" b="1" dirty="0">
                <a:latin typeface="Montserrat"/>
              </a:rPr>
              <a:t>Pasinaudodami paveldimumu galime sukurti tėvinę klasę, </a:t>
            </a:r>
          </a:p>
          <a:p>
            <a:pPr marL="0" indent="0">
              <a:lnSpc>
                <a:spcPct val="150000"/>
              </a:lnSpc>
              <a:spcBef>
                <a:spcPts val="0"/>
              </a:spcBef>
            </a:pPr>
            <a:r>
              <a:rPr lang="lt-LT" sz="1400" b="1">
                <a:latin typeface="Montserrat"/>
              </a:rPr>
              <a:t>taip pat žinoma kaip superklase (</a:t>
            </a:r>
            <a:r>
              <a:rPr lang="lt-LT" sz="1400" b="1" dirty="0">
                <a:latin typeface="Montserrat"/>
                <a:hlinkClick r:id="rId3"/>
              </a:rPr>
              <a:t>superclass</a:t>
            </a:r>
            <a:r>
              <a:rPr lang="lt-LT" sz="1400" b="1" dirty="0">
                <a:latin typeface="Montserrat"/>
              </a:rPr>
              <a:t>), kurios </a:t>
            </a:r>
            <a:r>
              <a:rPr lang="lt-LT" sz="1400" b="1">
                <a:latin typeface="Montserrat"/>
              </a:rPr>
              <a:t>savybės ir metodai bus paveldimi vaikinių klasių (subclass). </a:t>
            </a:r>
            <a:endParaRPr lang="lt-LT" sz="1400" b="1" dirty="0">
              <a:latin typeface="Montserrat"/>
            </a:endParaRPr>
          </a:p>
          <a:p>
            <a:pPr marL="0" indent="0">
              <a:lnSpc>
                <a:spcPct val="150000"/>
              </a:lnSpc>
              <a:spcBef>
                <a:spcPts val="0"/>
              </a:spcBef>
            </a:pPr>
            <a:endParaRPr lang="lt-LT" sz="1400" b="1" dirty="0">
              <a:latin typeface="Montserrat"/>
            </a:endParaRPr>
          </a:p>
          <a:p>
            <a:pPr marL="0" indent="0">
              <a:lnSpc>
                <a:spcPct val="150000"/>
              </a:lnSpc>
              <a:spcBef>
                <a:spcPts val="0"/>
              </a:spcBef>
            </a:pPr>
            <a:r>
              <a:rPr lang="lt-LT" sz="1400" b="1">
                <a:latin typeface="Montserrat"/>
              </a:rPr>
              <a:t>Sukurkime klasę tinkančią tiek Cat tiek Dog klasėms.</a:t>
            </a:r>
            <a:endParaRPr lang="lt-LT" sz="1400" b="1" dirty="0">
              <a:latin typeface="Montserrat"/>
            </a:endParaRPr>
          </a:p>
          <a:p>
            <a:pPr marL="0" indent="0">
              <a:lnSpc>
                <a:spcPct val="150000"/>
              </a:lnSpc>
              <a:spcBef>
                <a:spcPts val="0"/>
              </a:spcBef>
              <a:buSzPts val="1100"/>
            </a:pP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a:p>
        </p:txBody>
      </p:sp>
      <p:sp>
        <p:nvSpPr>
          <p:cNvPr id="3" name="TextBox 2">
            <a:extLst>
              <a:ext uri="{FF2B5EF4-FFF2-40B4-BE49-F238E27FC236}">
                <a16:creationId xmlns:a16="http://schemas.microsoft.com/office/drawing/2014/main" id="{C273BBA9-8C26-4EC2-B3BB-73E1337CF112}"/>
              </a:ext>
            </a:extLst>
          </p:cNvPr>
          <p:cNvSpPr txBox="1"/>
          <p:nvPr/>
        </p:nvSpPr>
        <p:spPr>
          <a:xfrm>
            <a:off x="6972300" y="1003300"/>
            <a:ext cx="4406900"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t>class Animal {</a:t>
            </a:r>
            <a:br>
              <a:rPr lang="en-US" dirty="0"/>
            </a:br>
            <a:r>
              <a:rPr lang="en-US"/>
              <a:t>  constructor(name) {</a:t>
            </a:r>
            <a:br>
              <a:rPr lang="en-US" dirty="0"/>
            </a:br>
            <a:r>
              <a:rPr lang="en-US"/>
              <a:t>    this._name = name;</a:t>
            </a:r>
            <a:br>
              <a:rPr lang="en-US" dirty="0"/>
            </a:br>
            <a:r>
              <a:rPr lang="en-US"/>
              <a:t>    this._behavior = 0;</a:t>
            </a:r>
            <a:br>
              <a:rPr lang="en-US" dirty="0"/>
            </a:br>
            <a:r>
              <a:rPr lang="en-US"/>
              <a:t>  }</a:t>
            </a:r>
            <a:br>
              <a:rPr lang="en-US" dirty="0"/>
            </a:br>
            <a:r>
              <a:rPr lang="en-US" dirty="0"/>
              <a:t> </a:t>
            </a:r>
            <a:br>
              <a:rPr lang="en-US" dirty="0"/>
            </a:br>
            <a:r>
              <a:rPr lang="en-US"/>
              <a:t>  get name() {</a:t>
            </a:r>
            <a:br>
              <a:rPr lang="en-US" dirty="0"/>
            </a:br>
            <a:r>
              <a:rPr lang="en-US"/>
              <a:t>    return this._name;</a:t>
            </a:r>
            <a:br>
              <a:rPr lang="en-US" dirty="0"/>
            </a:br>
            <a:r>
              <a:rPr lang="en-US"/>
              <a:t>  }</a:t>
            </a:r>
            <a:br>
              <a:rPr lang="en-US" dirty="0"/>
            </a:br>
            <a:r>
              <a:rPr lang="en-US" dirty="0"/>
              <a:t> </a:t>
            </a:r>
            <a:br>
              <a:rPr lang="en-US" dirty="0"/>
            </a:br>
            <a:r>
              <a:rPr lang="en-US"/>
              <a:t>  get behavior() {</a:t>
            </a:r>
            <a:br>
              <a:rPr lang="en-US" dirty="0"/>
            </a:br>
            <a:r>
              <a:rPr lang="en-US"/>
              <a:t>    return this._behavior;</a:t>
            </a:r>
            <a:br>
              <a:rPr lang="en-US" dirty="0"/>
            </a:br>
            <a:r>
              <a:rPr lang="en-US"/>
              <a:t>  }   </a:t>
            </a:r>
            <a:br>
              <a:rPr lang="en-US" dirty="0"/>
            </a:br>
            <a:r>
              <a:rPr lang="en-US" dirty="0"/>
              <a:t> </a:t>
            </a:r>
            <a:br>
              <a:rPr lang="en-US" dirty="0"/>
            </a:br>
            <a:r>
              <a:rPr lang="en-US"/>
              <a:t>  incrementBehavior() {</a:t>
            </a:r>
            <a:br>
              <a:rPr lang="en-US" dirty="0"/>
            </a:br>
            <a:r>
              <a:rPr lang="en-US"/>
              <a:t>    this._behavior++;</a:t>
            </a:r>
            <a:br>
              <a:rPr lang="en-US" dirty="0"/>
            </a:br>
            <a:r>
              <a:rPr lang="en-US"/>
              <a:t>  }</a:t>
            </a:r>
            <a:br>
              <a:rPr lang="en-US" dirty="0"/>
            </a:br>
            <a:r>
              <a:rPr lang="en-US"/>
              <a:t>} </a:t>
            </a:r>
          </a:p>
        </p:txBody>
      </p:sp>
    </p:spTree>
    <p:extLst>
      <p:ext uri="{BB962C8B-B14F-4D97-AF65-F5344CB8AC3E}">
        <p14:creationId xmlns:p14="http://schemas.microsoft.com/office/powerpoint/2010/main" val="186288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60658169b_1_89"/>
          <p:cNvSpPr txBox="1">
            <a:spLocks noGrp="1"/>
          </p:cNvSpPr>
          <p:nvPr>
            <p:ph type="title"/>
          </p:nvPr>
        </p:nvSpPr>
        <p:spPr>
          <a:xfrm>
            <a:off x="480400" y="1003400"/>
            <a:ext cx="10280200" cy="779500"/>
          </a:xfrm>
          <a:prstGeom prst="rect">
            <a:avLst/>
          </a:prstGeom>
          <a:noFill/>
          <a:ln>
            <a:noFill/>
          </a:ln>
        </p:spPr>
        <p:txBody>
          <a:bodyPr spcFirstLastPara="1" wrap="square" lIns="91425" tIns="45700" rIns="91425" bIns="45700" anchor="t" anchorCtr="0">
            <a:normAutofit fontScale="90000"/>
          </a:bodyPr>
          <a:lstStyle/>
          <a:p>
            <a:pPr>
              <a:lnSpc>
                <a:spcPct val="100000"/>
              </a:lnSpc>
              <a:buSzPts val="1100"/>
            </a:pPr>
            <a:r>
              <a:rPr lang="lt-LT" sz="2850"/>
              <a:t>Objektinis programavimas su JavaScript</a:t>
            </a:r>
            <a:br>
              <a:rPr lang="lt-LT" sz="2850" dirty="0"/>
            </a:br>
            <a:endParaRPr sz="2850"/>
          </a:p>
        </p:txBody>
      </p:sp>
      <p:sp>
        <p:nvSpPr>
          <p:cNvPr id="227" name="Google Shape;227;gd60658169b_1_8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228" name="Google Shape;228;gd60658169b_1_89"/>
          <p:cNvSpPr txBox="1">
            <a:spLocks noGrp="1"/>
          </p:cNvSpPr>
          <p:nvPr>
            <p:ph type="body" idx="2"/>
          </p:nvPr>
        </p:nvSpPr>
        <p:spPr>
          <a:xfrm>
            <a:off x="3312500" y="1859075"/>
            <a:ext cx="5893400" cy="1651000"/>
          </a:xfrm>
          <a:prstGeom prst="rect">
            <a:avLst/>
          </a:prstGeom>
          <a:noFill/>
          <a:ln>
            <a:noFill/>
          </a:ln>
        </p:spPr>
        <p:txBody>
          <a:bodyPr spcFirstLastPara="1" wrap="square" lIns="91425" tIns="45700" rIns="91425" bIns="45700" anchor="t" anchorCtr="0">
            <a:normAutofit/>
          </a:bodyPr>
          <a:lstStyle/>
          <a:p>
            <a:pPr marL="0" indent="0" algn="ctr">
              <a:lnSpc>
                <a:spcPct val="150000"/>
              </a:lnSpc>
              <a:spcBef>
                <a:spcPts val="0"/>
              </a:spcBef>
            </a:pPr>
            <a:r>
              <a:rPr lang="lt-LT" sz="1400" b="1">
                <a:latin typeface="Montserrat"/>
              </a:rPr>
              <a:t>Parent Class</a:t>
            </a:r>
            <a:endParaRPr lang="lt-LT" sz="1400" b="1" dirty="0">
              <a:latin typeface="Montserrat"/>
            </a:endParaRPr>
          </a:p>
          <a:p>
            <a:pPr marL="0" indent="0" algn="ctr">
              <a:lnSpc>
                <a:spcPct val="150000"/>
              </a:lnSpc>
              <a:spcBef>
                <a:spcPts val="0"/>
              </a:spcBef>
            </a:pPr>
            <a:r>
              <a:rPr lang="lt-LT" sz="1400" b="1">
                <a:latin typeface="Montserrat"/>
              </a:rPr>
              <a:t>class Animal</a:t>
            </a:r>
            <a:endParaRPr lang="lt-LT" sz="1400" b="1" dirty="0">
              <a:latin typeface="Montserrat"/>
            </a:endParaRPr>
          </a:p>
          <a:p>
            <a:pPr marL="0" indent="0" algn="ctr">
              <a:lnSpc>
                <a:spcPct val="150000"/>
              </a:lnSpc>
              <a:spcBef>
                <a:spcPts val="0"/>
              </a:spcBef>
            </a:pPr>
            <a:r>
              <a:rPr lang="lt-LT" sz="1400" b="1">
                <a:latin typeface="Montserrat"/>
              </a:rPr>
              <a:t>Properties: name, behaviour;</a:t>
            </a:r>
            <a:endParaRPr lang="lt-LT" sz="1400" b="1" dirty="0">
              <a:latin typeface="Montserrat"/>
            </a:endParaRPr>
          </a:p>
          <a:p>
            <a:pPr marL="0" indent="0" algn="ctr">
              <a:lnSpc>
                <a:spcPct val="150000"/>
              </a:lnSpc>
              <a:spcBef>
                <a:spcPts val="0"/>
              </a:spcBef>
            </a:pPr>
            <a:r>
              <a:rPr lang="lt-LT" sz="1400" b="1">
                <a:latin typeface="Montserrat"/>
              </a:rPr>
              <a:t>Methods: incrementBehaviour()</a:t>
            </a: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a:p>
        </p:txBody>
      </p:sp>
      <p:sp>
        <p:nvSpPr>
          <p:cNvPr id="2" name="Google Shape;228;gd60658169b_1_89">
            <a:extLst>
              <a:ext uri="{FF2B5EF4-FFF2-40B4-BE49-F238E27FC236}">
                <a16:creationId xmlns:a16="http://schemas.microsoft.com/office/drawing/2014/main" id="{5981E677-2D93-4387-B5C3-EA65A711FBC0}"/>
              </a:ext>
            </a:extLst>
          </p:cNvPr>
          <p:cNvSpPr txBox="1">
            <a:spLocks/>
          </p:cNvSpPr>
          <p:nvPr/>
        </p:nvSpPr>
        <p:spPr>
          <a:xfrm>
            <a:off x="480400" y="4018075"/>
            <a:ext cx="5893400" cy="1651000"/>
          </a:xfrm>
          <a:prstGeom prst="rect">
            <a:avLst/>
          </a:prstGeom>
          <a:no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91425" tIns="45700" rIns="91425" bIns="45700" anchor="t" anchorCtr="0">
            <a:normAutofit/>
          </a:bodyPr>
          <a:lstStyle>
            <a:lvl1pPr marL="457200" marR="0" lvl="0" indent="-228600" algn="l" defTabSz="914400" rtl="0" eaLnBrk="1" latinLnBrk="0" hangingPunct="1">
              <a:lnSpc>
                <a:spcPct val="100000"/>
              </a:lnSpc>
              <a:spcBef>
                <a:spcPts val="1000"/>
              </a:spcBef>
              <a:spcAft>
                <a:spcPts val="0"/>
              </a:spcAft>
              <a:buClr>
                <a:schemeClr val="dk1"/>
              </a:buClr>
              <a:buSzPts val="16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gn="ctr">
              <a:lnSpc>
                <a:spcPct val="150000"/>
              </a:lnSpc>
              <a:spcBef>
                <a:spcPts val="0"/>
              </a:spcBef>
            </a:pPr>
            <a:r>
              <a:rPr lang="lt-LT" sz="1400" b="1">
                <a:latin typeface="Montserrat"/>
              </a:rPr>
              <a:t>Child Class</a:t>
            </a:r>
            <a:endParaRPr lang="lt-LT" sz="1400" b="1" dirty="0">
              <a:latin typeface="Montserrat"/>
            </a:endParaRPr>
          </a:p>
          <a:p>
            <a:pPr marL="0" indent="0" algn="ctr">
              <a:lnSpc>
                <a:spcPct val="150000"/>
              </a:lnSpc>
              <a:spcBef>
                <a:spcPts val="0"/>
              </a:spcBef>
            </a:pPr>
            <a:r>
              <a:rPr lang="lt-LT" sz="1400" b="1">
                <a:latin typeface="Montserrat"/>
              </a:rPr>
              <a:t>class Dog</a:t>
            </a:r>
            <a:endParaRPr lang="lt-LT" sz="1400" b="1" dirty="0">
              <a:latin typeface="Montserrat"/>
            </a:endParaRPr>
          </a:p>
          <a:p>
            <a:pPr marL="0" indent="0" algn="ctr">
              <a:lnSpc>
                <a:spcPct val="150000"/>
              </a:lnSpc>
              <a:spcBef>
                <a:spcPts val="0"/>
              </a:spcBef>
            </a:pPr>
            <a:r>
              <a:rPr lang="lt-LT" sz="1400" b="1">
                <a:latin typeface="Montserrat"/>
              </a:rPr>
              <a:t>Properties: name, behaviour;</a:t>
            </a:r>
            <a:endParaRPr lang="lt-LT" sz="1400" b="1" dirty="0">
              <a:latin typeface="Montserrat"/>
            </a:endParaRPr>
          </a:p>
          <a:p>
            <a:pPr marL="0" indent="0" algn="ctr">
              <a:lnSpc>
                <a:spcPct val="150000"/>
              </a:lnSpc>
              <a:spcBef>
                <a:spcPts val="0"/>
              </a:spcBef>
            </a:pPr>
            <a:r>
              <a:rPr lang="lt-LT" sz="1400" b="1">
                <a:latin typeface="Montserrat"/>
              </a:rPr>
              <a:t>Methods: incrementBehaviour()</a:t>
            </a: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a:p>
        </p:txBody>
      </p:sp>
      <p:sp>
        <p:nvSpPr>
          <p:cNvPr id="8" name="Google Shape;228;gd60658169b_1_89">
            <a:extLst>
              <a:ext uri="{FF2B5EF4-FFF2-40B4-BE49-F238E27FC236}">
                <a16:creationId xmlns:a16="http://schemas.microsoft.com/office/drawing/2014/main" id="{D6DC2036-C89F-4DE1-819A-97A6F14A0EB6}"/>
              </a:ext>
            </a:extLst>
          </p:cNvPr>
          <p:cNvSpPr txBox="1">
            <a:spLocks/>
          </p:cNvSpPr>
          <p:nvPr/>
        </p:nvSpPr>
        <p:spPr>
          <a:xfrm>
            <a:off x="5903299" y="4018075"/>
            <a:ext cx="5893400" cy="1651000"/>
          </a:xfrm>
          <a:prstGeom prst="rect">
            <a:avLst/>
          </a:prstGeom>
          <a:noFill/>
          <a:ln w="12700">
            <a:noFill/>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spcFirstLastPara="1" wrap="square" lIns="91425" tIns="45700" rIns="91425" bIns="45700" anchor="t" anchorCtr="0">
            <a:normAutofit/>
          </a:bodyPr>
          <a:lstStyle>
            <a:lvl1pPr marL="457200" marR="0" lvl="0" indent="-228600" algn="l" defTabSz="914400" rtl="0" eaLnBrk="1" latinLnBrk="0" hangingPunct="1">
              <a:lnSpc>
                <a:spcPct val="100000"/>
              </a:lnSpc>
              <a:spcBef>
                <a:spcPts val="1000"/>
              </a:spcBef>
              <a:spcAft>
                <a:spcPts val="0"/>
              </a:spcAft>
              <a:buClr>
                <a:schemeClr val="dk1"/>
              </a:buClr>
              <a:buSzPts val="16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gn="ctr">
              <a:lnSpc>
                <a:spcPct val="150000"/>
              </a:lnSpc>
              <a:spcBef>
                <a:spcPts val="0"/>
              </a:spcBef>
            </a:pPr>
            <a:r>
              <a:rPr lang="lt-LT" sz="1400" b="1">
                <a:latin typeface="Montserrat"/>
              </a:rPr>
              <a:t>Child Class</a:t>
            </a:r>
            <a:endParaRPr lang="lt-LT" sz="1400" b="1" dirty="0">
              <a:latin typeface="Montserrat"/>
            </a:endParaRPr>
          </a:p>
          <a:p>
            <a:pPr marL="0" indent="0" algn="ctr">
              <a:lnSpc>
                <a:spcPct val="150000"/>
              </a:lnSpc>
              <a:spcBef>
                <a:spcPts val="0"/>
              </a:spcBef>
            </a:pPr>
            <a:r>
              <a:rPr lang="lt-LT" sz="1400" b="1">
                <a:latin typeface="Montserrat"/>
              </a:rPr>
              <a:t>class Cat</a:t>
            </a:r>
            <a:endParaRPr lang="lt-LT" sz="1400" b="1" dirty="0">
              <a:latin typeface="Montserrat"/>
            </a:endParaRPr>
          </a:p>
          <a:p>
            <a:pPr marL="0" indent="0" algn="ctr">
              <a:lnSpc>
                <a:spcPct val="150000"/>
              </a:lnSpc>
              <a:spcBef>
                <a:spcPts val="0"/>
              </a:spcBef>
            </a:pPr>
            <a:r>
              <a:rPr lang="lt-LT" sz="1400" b="1">
                <a:latin typeface="Montserrat"/>
              </a:rPr>
              <a:t>Properties: name, behaviour, usesLitter;</a:t>
            </a:r>
            <a:endParaRPr lang="lt-LT" sz="1400" b="1" dirty="0">
              <a:latin typeface="Montserrat"/>
            </a:endParaRPr>
          </a:p>
          <a:p>
            <a:pPr marL="0" indent="0" algn="ctr">
              <a:lnSpc>
                <a:spcPct val="150000"/>
              </a:lnSpc>
              <a:spcBef>
                <a:spcPts val="0"/>
              </a:spcBef>
            </a:pPr>
            <a:r>
              <a:rPr lang="lt-LT" sz="1400" b="1">
                <a:latin typeface="Montserrat"/>
              </a:rPr>
              <a:t>Methods: incrementBehaviour()</a:t>
            </a:r>
            <a:endParaRPr lang="lt-LT" sz="1400" b="1" dirty="0">
              <a:latin typeface="Montserrat"/>
            </a:endParaRPr>
          </a:p>
          <a:p>
            <a:pPr marL="0" indent="0">
              <a:spcBef>
                <a:spcPts val="0"/>
              </a:spcBef>
            </a:pPr>
            <a:endParaRPr lang="lt-LT" sz="1400" dirty="0"/>
          </a:p>
          <a:p>
            <a:pPr marL="0" indent="0">
              <a:spcBef>
                <a:spcPts val="500"/>
              </a:spcBef>
              <a:spcAft>
                <a:spcPts val="500"/>
              </a:spcAft>
              <a:buSzPts val="1100"/>
            </a:pPr>
            <a:endParaRPr lang="en-US" sz="1400" b="1"/>
          </a:p>
        </p:txBody>
      </p:sp>
    </p:spTree>
    <p:extLst>
      <p:ext uri="{BB962C8B-B14F-4D97-AF65-F5344CB8AC3E}">
        <p14:creationId xmlns:p14="http://schemas.microsoft.com/office/powerpoint/2010/main" val="64767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a:t>Practice Time</a:t>
              </a:r>
              <a:endParaRPr lang="lt-LT"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a:t>Naudojant ES6 klases sukurkite objekto HospitalEmployee tėvinę klasę. Jos konstruktoriuje turi būti:</a:t>
            </a:r>
            <a:endParaRPr lang="en-US"/>
          </a:p>
          <a:p>
            <a:r>
              <a:rPr lang="lt-LT" sz="1800"/>
              <a:t>- name;</a:t>
            </a:r>
            <a:endParaRPr lang="lt-LT" sz="1800" dirty="0"/>
          </a:p>
          <a:p>
            <a:r>
              <a:rPr lang="lt-LT" sz="1800"/>
              <a:t>- remainingVacationDays, šios savybės vertė yra 20.</a:t>
            </a:r>
            <a:endParaRPr lang="lt-LT" sz="1800" dirty="0"/>
          </a:p>
          <a:p>
            <a:endParaRPr lang="lt-LT" sz="1800" dirty="0"/>
          </a:p>
          <a:p>
            <a:r>
              <a:rPr lang="lt-LT" sz="1800"/>
              <a:t>Parašyti getter'ius name ir remainingVacationDays savybėms.</a:t>
            </a:r>
            <a:endParaRPr lang="lt-LT" sz="1800" dirty="0"/>
          </a:p>
          <a:p>
            <a:endParaRPr lang="lt-LT" sz="1800" dirty="0"/>
          </a:p>
          <a:p>
            <a:r>
              <a:rPr lang="lt-LT" sz="1800" dirty="0"/>
              <a:t>Parašyti metodą takeVacationDays, kuris priims argumentą daysOff (skaičius). </a:t>
            </a:r>
          </a:p>
          <a:p>
            <a:r>
              <a:rPr lang="lt-LT" sz="1800"/>
              <a:t>Metodas turi apskaičiuoti remainingVacationDays.</a:t>
            </a:r>
            <a:endParaRPr lang="lt-LT" sz="1800" dirty="0"/>
          </a:p>
          <a:p>
            <a:endParaRPr lang="lt-LT" sz="1800" dirty="0"/>
          </a:p>
          <a:p>
            <a:r>
              <a:rPr lang="lt-LT" sz="1800"/>
              <a:t>- Find tasks and starter code in this </a:t>
            </a:r>
            <a:r>
              <a:rPr lang="lt-LT" sz="1800" dirty="0">
                <a:hlinkClick r:id="rId3"/>
              </a:rPr>
              <a:t>codepen</a:t>
            </a:r>
            <a:r>
              <a:rPr lang="lt-LT" sz="1800" dirty="0"/>
              <a:t> link </a:t>
            </a:r>
            <a:endParaRPr lang="lt-LT" dirty="0"/>
          </a:p>
        </p:txBody>
      </p:sp>
    </p:spTree>
    <p:extLst>
      <p:ext uri="{BB962C8B-B14F-4D97-AF65-F5344CB8AC3E}">
        <p14:creationId xmlns:p14="http://schemas.microsoft.com/office/powerpoint/2010/main" val="338462480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4361129"/>
            <a:ext cx="527479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dirty="0"/>
              <a:t>Būdus objektams kurti</a:t>
            </a:r>
          </a:p>
        </p:txBody>
      </p:sp>
      <p:sp>
        <p:nvSpPr>
          <p:cNvPr id="6" name="Google Shape;114;gc8177118b2_0_0">
            <a:extLst>
              <a:ext uri="{FF2B5EF4-FFF2-40B4-BE49-F238E27FC236}">
                <a16:creationId xmlns:a16="http://schemas.microsoft.com/office/drawing/2014/main" id="{6AD77D43-E028-41CD-AC07-EB370F673F66}"/>
              </a:ext>
            </a:extLst>
          </p:cNvPr>
          <p:cNvSpPr/>
          <p:nvPr/>
        </p:nvSpPr>
        <p:spPr>
          <a:xfrm>
            <a:off x="444105" y="4199804"/>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02</a:t>
            </a:r>
            <a:endParaRPr sz="1400" b="0" i="0" u="none" strike="noStrike" cap="none">
              <a:solidFill>
                <a:srgbClr val="000000"/>
              </a:solidFill>
              <a:latin typeface="Arial"/>
              <a:ea typeface="Arial"/>
              <a:cs typeface="Arial"/>
              <a:sym typeface="Arial"/>
            </a:endParaRPr>
          </a:p>
        </p:txBody>
      </p:sp>
      <p:sp>
        <p:nvSpPr>
          <p:cNvPr id="8" name="Google Shape;114;gc8177118b2_0_0">
            <a:extLst>
              <a:ext uri="{FF2B5EF4-FFF2-40B4-BE49-F238E27FC236}">
                <a16:creationId xmlns:a16="http://schemas.microsoft.com/office/drawing/2014/main" id="{FA4C5B21-DF8C-44DE-9A82-7F41141ADA75}"/>
              </a:ext>
            </a:extLst>
          </p:cNvPr>
          <p:cNvSpPr/>
          <p:nvPr/>
        </p:nvSpPr>
        <p:spPr>
          <a:xfrm>
            <a:off x="444104" y="3193409"/>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01</a:t>
            </a:r>
            <a:endParaRPr sz="1400" b="0" i="0" u="none" strike="noStrike" cap="none">
              <a:solidFill>
                <a:srgbClr val="000000"/>
              </a:solidFill>
              <a:latin typeface="Arial"/>
              <a:ea typeface="Arial"/>
              <a:cs typeface="Arial"/>
              <a:sym typeface="Arial"/>
            </a:endParaRPr>
          </a:p>
        </p:txBody>
      </p:sp>
      <p:sp>
        <p:nvSpPr>
          <p:cNvPr id="3" name="Google Shape;113;gc8177118b2_0_0">
            <a:extLst>
              <a:ext uri="{FF2B5EF4-FFF2-40B4-BE49-F238E27FC236}">
                <a16:creationId xmlns:a16="http://schemas.microsoft.com/office/drawing/2014/main" id="{21AA82DA-0DED-4698-807E-A5F144E04A91}"/>
              </a:ext>
            </a:extLst>
          </p:cNvPr>
          <p:cNvSpPr txBox="1">
            <a:spLocks/>
          </p:cNvSpPr>
          <p:nvPr/>
        </p:nvSpPr>
        <p:spPr>
          <a:xfrm>
            <a:off x="1353261" y="3352386"/>
            <a:ext cx="5274790" cy="409800"/>
          </a:xfrm>
          <a:prstGeom prst="rect">
            <a:avLst/>
          </a:prstGeom>
          <a:no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buSzPts val="1100"/>
            </a:pPr>
            <a:r>
              <a:rPr lang="lt-LT" sz="1800" dirty="0"/>
              <a:t>Kas yra OOP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d60658169b_1_89"/>
          <p:cNvSpPr txBox="1">
            <a:spLocks noGrp="1"/>
          </p:cNvSpPr>
          <p:nvPr>
            <p:ph type="title"/>
          </p:nvPr>
        </p:nvSpPr>
        <p:spPr>
          <a:xfrm>
            <a:off x="480400" y="1003400"/>
            <a:ext cx="10280200" cy="779500"/>
          </a:xfrm>
          <a:prstGeom prst="rect">
            <a:avLst/>
          </a:prstGeom>
          <a:noFill/>
          <a:ln>
            <a:noFill/>
          </a:ln>
        </p:spPr>
        <p:txBody>
          <a:bodyPr spcFirstLastPara="1" wrap="square" lIns="91425" tIns="45700" rIns="91425" bIns="45700" anchor="t" anchorCtr="0">
            <a:normAutofit fontScale="90000"/>
          </a:bodyPr>
          <a:lstStyle/>
          <a:p>
            <a:pPr>
              <a:lnSpc>
                <a:spcPct val="100000"/>
              </a:lnSpc>
              <a:buSzPts val="1100"/>
            </a:pPr>
            <a:r>
              <a:rPr lang="lt-LT" sz="2850"/>
              <a:t>Objektinis programavimas su JavaScript</a:t>
            </a:r>
            <a:br>
              <a:rPr lang="lt-LT" sz="2850" dirty="0"/>
            </a:br>
            <a:endParaRPr sz="2850"/>
          </a:p>
        </p:txBody>
      </p:sp>
      <p:sp>
        <p:nvSpPr>
          <p:cNvPr id="227" name="Google Shape;227;gd60658169b_1_89"/>
          <p:cNvSpPr txBox="1">
            <a:spLocks noGrp="1"/>
          </p:cNvSpPr>
          <p:nvPr>
            <p:ph type="body" idx="1"/>
          </p:nvPr>
        </p:nvSpPr>
        <p:spPr>
          <a:xfrm>
            <a:off x="480401"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Javascript OOP</a:t>
            </a:r>
            <a:endParaRPr lang="lt-LT" sz="1400" dirty="0"/>
          </a:p>
        </p:txBody>
      </p:sp>
      <p:sp>
        <p:nvSpPr>
          <p:cNvPr id="228" name="Google Shape;228;gd60658169b_1_89"/>
          <p:cNvSpPr txBox="1">
            <a:spLocks noGrp="1"/>
          </p:cNvSpPr>
          <p:nvPr>
            <p:ph type="body" idx="2"/>
          </p:nvPr>
        </p:nvSpPr>
        <p:spPr>
          <a:xfrm>
            <a:off x="531200" y="1859075"/>
            <a:ext cx="10224100" cy="46228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sz="1600" dirty="0"/>
              <a:t>- Raktinis žodis </a:t>
            </a:r>
            <a:r>
              <a:rPr lang="en-US" sz="1600" b="1" dirty="0"/>
              <a:t>extends </a:t>
            </a:r>
            <a:r>
              <a:rPr lang="en-US" sz="1600"/>
              <a:t>suteikia prieigą prie tėvinės klasės savybių ir metodų.</a:t>
            </a:r>
          </a:p>
          <a:p>
            <a:pPr marL="0" indent="0">
              <a:lnSpc>
                <a:spcPct val="150000"/>
              </a:lnSpc>
              <a:spcBef>
                <a:spcPts val="0"/>
              </a:spcBef>
            </a:pPr>
            <a:r>
              <a:rPr lang="en-US" sz="1600"/>
              <a:t>class Cat extends Animal {</a:t>
            </a:r>
            <a:br>
              <a:rPr lang="en-US" sz="1600" dirty="0"/>
            </a:br>
            <a:r>
              <a:rPr lang="en-US" sz="1600"/>
              <a:t>  constructor(name, usesLitter) {</a:t>
            </a:r>
            <a:br>
              <a:rPr lang="en-US" sz="1600" dirty="0"/>
            </a:br>
            <a:r>
              <a:rPr lang="en-US" sz="1600"/>
              <a:t>    super(name);</a:t>
            </a:r>
            <a:br>
              <a:rPr lang="en-US" sz="1600" dirty="0"/>
            </a:br>
            <a:r>
              <a:rPr lang="en-US" sz="1600"/>
              <a:t>    this._usesLitter = usesLitter;</a:t>
            </a:r>
            <a:br>
              <a:rPr lang="en-US" sz="1600" dirty="0"/>
            </a:br>
            <a:r>
              <a:rPr lang="en-US" sz="1600"/>
              <a:t>  }</a:t>
            </a:r>
            <a:br>
              <a:rPr lang="en-US" sz="1600" dirty="0"/>
            </a:br>
            <a:r>
              <a:rPr lang="en-US" sz="1600"/>
              <a:t>}</a:t>
            </a:r>
            <a:endParaRPr lang="en-US"/>
          </a:p>
          <a:p>
            <a:pPr marL="0" indent="0">
              <a:lnSpc>
                <a:spcPct val="150000"/>
              </a:lnSpc>
              <a:spcBef>
                <a:spcPts val="0"/>
              </a:spcBef>
            </a:pPr>
            <a:endParaRPr lang="en-US" sz="1600" dirty="0"/>
          </a:p>
          <a:p>
            <a:pPr marL="0" indent="0">
              <a:lnSpc>
                <a:spcPct val="150000"/>
              </a:lnSpc>
              <a:spcBef>
                <a:spcPts val="0"/>
              </a:spcBef>
            </a:pPr>
            <a:r>
              <a:rPr lang="en-US" sz="1600" dirty="0"/>
              <a:t>- Raktinis žodis super iškviečia tėvinės klasės konstruktorių, todėl nebereikia kartotis ir dar kartą apsirašinėti </a:t>
            </a:r>
            <a:r>
              <a:rPr lang="en-US" sz="1600"/>
              <a:t>vardo apsirašymo: this._name = name;</a:t>
            </a:r>
            <a:endParaRPr lang="en-US"/>
          </a:p>
          <a:p>
            <a:pPr marL="0" indent="0">
              <a:lnSpc>
                <a:spcPct val="150000"/>
              </a:lnSpc>
              <a:spcBef>
                <a:spcPts val="0"/>
              </a:spcBef>
            </a:pPr>
            <a:endParaRPr lang="en-US" sz="1600" dirty="0"/>
          </a:p>
          <a:p>
            <a:pPr marL="0" indent="0">
              <a:lnSpc>
                <a:spcPct val="150000"/>
              </a:lnSpc>
              <a:spcBef>
                <a:spcPts val="0"/>
              </a:spcBef>
            </a:pPr>
            <a:r>
              <a:rPr lang="en-US" sz="1600" dirty="0"/>
              <a:t>- </a:t>
            </a:r>
            <a:r>
              <a:rPr lang="en-US" sz="1600" b="1"/>
              <a:t>Svarbu! Super iškvietimas turi būti pirmasis veiksmas konstruktoriuje, kitaip mes klaidą. </a:t>
            </a:r>
            <a:endParaRPr lang="en-US" sz="1600" dirty="0"/>
          </a:p>
          <a:p>
            <a:pPr marL="0" indent="0">
              <a:lnSpc>
                <a:spcPct val="150000"/>
              </a:lnSpc>
              <a:spcBef>
                <a:spcPts val="0"/>
              </a:spcBef>
            </a:pPr>
            <a:endParaRPr lang="en-US" sz="1600" dirty="0"/>
          </a:p>
          <a:p>
            <a:pPr marL="0" indent="0">
              <a:lnSpc>
                <a:spcPct val="150000"/>
              </a:lnSpc>
              <a:spcBef>
                <a:spcPts val="0"/>
              </a:spcBef>
            </a:pPr>
            <a:endParaRPr lang="en-US" sz="1600" dirty="0"/>
          </a:p>
          <a:p>
            <a:pPr marL="0" indent="0">
              <a:spcBef>
                <a:spcPts val="0"/>
              </a:spcBef>
            </a:pPr>
            <a:endParaRPr lang="lt-LT" sz="1600" dirty="0"/>
          </a:p>
          <a:p>
            <a:pPr marL="0" indent="0">
              <a:spcBef>
                <a:spcPts val="500"/>
              </a:spcBef>
              <a:spcAft>
                <a:spcPts val="500"/>
              </a:spcAft>
              <a:buSzPts val="1100"/>
            </a:pPr>
            <a:endParaRPr lang="en-US" sz="1600" b="1" dirty="0"/>
          </a:p>
        </p:txBody>
      </p:sp>
    </p:spTree>
    <p:extLst>
      <p:ext uri="{BB962C8B-B14F-4D97-AF65-F5344CB8AC3E}">
        <p14:creationId xmlns:p14="http://schemas.microsoft.com/office/powerpoint/2010/main" val="2930819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a:lstStyle/>
          <a:p>
            <a:r>
              <a:rPr lang="lt-LT" dirty="0"/>
              <a:t>Objektinis programavimas su JavaScript</a:t>
            </a:r>
          </a:p>
          <a:p>
            <a:endParaRPr lang="lt-LT" dirty="0"/>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b="1">
                  <a:solidFill>
                    <a:srgbClr val="FEFFFF"/>
                  </a:solidFill>
                </a:defRPr>
              </a:lvl1pPr>
            </a:lstStyle>
            <a:p>
              <a:r>
                <a:rPr lang="lt-LT"/>
                <a:t>Practice Time</a:t>
              </a:r>
              <a:endParaRPr lang="lt-LT"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hangingPunct="1"/>
            <a:r>
              <a:rPr lang="lt-LT" sz="1800"/>
              <a:t>- Find tasks in this </a:t>
            </a:r>
            <a:r>
              <a:rPr lang="lt-LT" sz="1800">
                <a:hlinkClick r:id="rId3"/>
              </a:rPr>
              <a:t>codepen</a:t>
            </a:r>
            <a:r>
              <a:rPr lang="lt-LT" sz="1800"/>
              <a:t> link </a:t>
            </a:r>
            <a:endParaRPr lang="lt-LT" sz="1800" dirty="0"/>
          </a:p>
          <a:p>
            <a:pPr marL="285750" indent="-285750">
              <a:buFont typeface="Arial,Sans-Serif"/>
              <a:buChar char="•"/>
            </a:pPr>
            <a:endParaRPr lang="lt-LT" sz="1800" dirty="0"/>
          </a:p>
          <a:p>
            <a:endParaRPr lang="lt-LT" sz="1800" dirty="0"/>
          </a:p>
          <a:p>
            <a:endParaRPr lang="lt-LT" sz="1800" dirty="0"/>
          </a:p>
          <a:p>
            <a:endParaRPr lang="lt-LT" sz="1800" dirty="0"/>
          </a:p>
          <a:p>
            <a:endParaRPr lang="lt-LT" sz="1800" b="1" dirty="0"/>
          </a:p>
          <a:p>
            <a:endParaRPr lang="lt-LT" sz="1800" dirty="0"/>
          </a:p>
        </p:txBody>
      </p:sp>
    </p:spTree>
    <p:extLst>
      <p:ext uri="{BB962C8B-B14F-4D97-AF65-F5344CB8AC3E}">
        <p14:creationId xmlns:p14="http://schemas.microsoft.com/office/powerpoint/2010/main" val="377454525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966510"/>
            <a:ext cx="10813290" cy="896633"/>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Prisiminkime </a:t>
            </a:r>
            <a:r>
              <a:rPr lang="lt-LT" sz="2850" dirty="0" err="1"/>
              <a:t>Object</a:t>
            </a:r>
            <a:r>
              <a:rPr lang="lt-LT" sz="2850" dirty="0"/>
              <a:t> </a:t>
            </a:r>
            <a:r>
              <a:rPr lang="lt-LT" sz="2850" dirty="0" err="1"/>
              <a:t>Literal</a:t>
            </a:r>
            <a:r>
              <a:rPr lang="lt-LT" sz="2850" dirty="0"/>
              <a:t> sintaksę</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Javascript</a:t>
            </a:r>
            <a:r>
              <a:rPr lang="lt-LT" sz="1400" dirty="0"/>
              <a:t> </a:t>
            </a:r>
            <a:r>
              <a:rPr lang="lt-LT" sz="1400" dirty="0" err="1"/>
              <a:t>Objects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dirty="0"/>
              <a:t>Paprasčiausias būdas. Viskas, ką jums reikia padaryti, tai </a:t>
            </a:r>
            <a:r>
              <a:rPr lang="lt-LT" dirty="0" err="1"/>
              <a:t>hey</a:t>
            </a:r>
            <a:r>
              <a:rPr lang="lt-LT" dirty="0"/>
              <a:t>: </a:t>
            </a:r>
            <a:r>
              <a:rPr lang="lt-LT" dirty="0" err="1"/>
              <a:t>value</a:t>
            </a:r>
            <a:r>
              <a:rPr lang="lt-LT" dirty="0"/>
              <a:t> reikšmių poras, atskirtas „:“, ir talpinti jas tarp {}.</a:t>
            </a:r>
            <a:endParaRPr lang="en-US" dirty="0"/>
          </a:p>
          <a:p>
            <a:pPr marL="0" indent="0">
              <a:lnSpc>
                <a:spcPct val="114999"/>
              </a:lnSpc>
              <a:spcBef>
                <a:spcPts val="500"/>
              </a:spcBef>
            </a:pPr>
            <a:endParaRPr lang="en-US" dirty="0"/>
          </a:p>
          <a:p>
            <a:pPr marL="0" indent="0">
              <a:lnSpc>
                <a:spcPct val="114999"/>
              </a:lnSpc>
              <a:spcBef>
                <a:spcPts val="500"/>
              </a:spcBef>
            </a:pPr>
            <a:r>
              <a:rPr lang="lt-LT" dirty="0"/>
              <a:t>Sintaksė:</a:t>
            </a:r>
            <a:endParaRPr lang="en-US" dirty="0"/>
          </a:p>
          <a:p>
            <a:pPr marL="0" indent="0">
              <a:lnSpc>
                <a:spcPct val="114999"/>
              </a:lnSpc>
              <a:spcBef>
                <a:spcPts val="500"/>
              </a:spcBef>
            </a:pPr>
            <a:r>
              <a:rPr lang="lt-LT" i="1" dirty="0" err="1"/>
              <a:t>const</a:t>
            </a:r>
            <a:r>
              <a:rPr lang="lt-LT" i="1" dirty="0"/>
              <a:t> </a:t>
            </a:r>
            <a:r>
              <a:rPr lang="lt-LT" i="1" dirty="0" err="1"/>
              <a:t>person</a:t>
            </a:r>
            <a:r>
              <a:rPr lang="lt-LT" i="1" dirty="0"/>
              <a:t> = {</a:t>
            </a:r>
            <a:endParaRPr lang="en-US" dirty="0"/>
          </a:p>
          <a:p>
            <a:pPr marL="0" indent="0">
              <a:lnSpc>
                <a:spcPct val="114999"/>
              </a:lnSpc>
              <a:spcBef>
                <a:spcPts val="500"/>
              </a:spcBef>
            </a:pPr>
            <a:r>
              <a:rPr lang="lt-LT" i="1" dirty="0"/>
              <a:t>  </a:t>
            </a:r>
            <a:r>
              <a:rPr lang="lt-LT" i="1" dirty="0" err="1"/>
              <a:t>firstName</a:t>
            </a:r>
            <a:r>
              <a:rPr lang="lt-LT" i="1" dirty="0"/>
              <a:t>: '</a:t>
            </a:r>
            <a:r>
              <a:rPr lang="lt-LT" i="1" dirty="0" err="1"/>
              <a:t>testFirstName</a:t>
            </a:r>
            <a:r>
              <a:rPr lang="lt-LT" i="1" dirty="0"/>
              <a:t>',</a:t>
            </a:r>
            <a:endParaRPr lang="en-US" i="1" dirty="0"/>
          </a:p>
          <a:p>
            <a:pPr marL="0" indent="0">
              <a:lnSpc>
                <a:spcPct val="114999"/>
              </a:lnSpc>
              <a:spcBef>
                <a:spcPts val="500"/>
              </a:spcBef>
            </a:pPr>
            <a:r>
              <a:rPr lang="lt-LT" i="1" dirty="0"/>
              <a:t>  </a:t>
            </a:r>
            <a:r>
              <a:rPr lang="lt-LT" i="1" dirty="0" err="1"/>
              <a:t>lastName</a:t>
            </a:r>
            <a:r>
              <a:rPr lang="lt-LT" i="1" dirty="0"/>
              <a:t>: '</a:t>
            </a:r>
            <a:r>
              <a:rPr lang="lt-LT" i="1" dirty="0" err="1"/>
              <a:t>testLastName</a:t>
            </a:r>
            <a:r>
              <a:rPr lang="lt-LT" i="1" dirty="0"/>
              <a:t>'</a:t>
            </a:r>
            <a:endParaRPr lang="en-US" dirty="0"/>
          </a:p>
          <a:p>
            <a:pPr marL="0" indent="0">
              <a:lnSpc>
                <a:spcPct val="114999"/>
              </a:lnSpc>
              <a:spcBef>
                <a:spcPts val="500"/>
              </a:spcBef>
            </a:pPr>
            <a:r>
              <a:rPr lang="lt-LT" i="1" dirty="0"/>
              <a:t>};</a:t>
            </a:r>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314997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966510"/>
            <a:ext cx="10813290" cy="896633"/>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Kas yra Objektinis programavimas?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dirty="0" err="1"/>
              <a:t>Javascript</a:t>
            </a:r>
            <a:r>
              <a:rPr lang="lt-LT" sz="1400" dirty="0"/>
              <a:t> </a:t>
            </a:r>
            <a:r>
              <a:rPr lang="lt-LT" sz="1400" dirty="0" err="1"/>
              <a:t>Objects</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dirty="0"/>
              <a:t>- Tai programavimo stilius, </a:t>
            </a:r>
            <a:r>
              <a:rPr lang="lt-LT" dirty="0" err="1"/>
              <a:t>t.y</a:t>
            </a:r>
            <a:r>
              <a:rPr lang="lt-LT" dirty="0"/>
              <a:t>. kaip mes rašome kodą, o OOP remiasi būtent į objektų kūrimą. </a:t>
            </a:r>
          </a:p>
          <a:p>
            <a:pPr marL="0" indent="0">
              <a:lnSpc>
                <a:spcPct val="114999"/>
              </a:lnSpc>
              <a:spcBef>
                <a:spcPts val="0"/>
              </a:spcBef>
            </a:pPr>
            <a:endParaRPr lang="lt-LT" dirty="0"/>
          </a:p>
          <a:p>
            <a:pPr marL="0" indent="0">
              <a:lnSpc>
                <a:spcPct val="114999"/>
              </a:lnSpc>
              <a:spcBef>
                <a:spcPts val="0"/>
              </a:spcBef>
            </a:pPr>
            <a:r>
              <a:rPr lang="lt-LT" dirty="0"/>
              <a:t>- Objektai naudojami modeliuoti realaus pasaulio pavyzdžiais: </a:t>
            </a:r>
            <a:r>
              <a:rPr lang="lt-LT" dirty="0" err="1"/>
              <a:t>pvz</a:t>
            </a:r>
            <a:r>
              <a:rPr lang="lt-LT" dirty="0"/>
              <a:t> automobilis, stalas, namas ir pan.</a:t>
            </a:r>
          </a:p>
          <a:p>
            <a:pPr marL="0" indent="0">
              <a:lnSpc>
                <a:spcPct val="114999"/>
              </a:lnSpc>
              <a:spcBef>
                <a:spcPts val="0"/>
              </a:spcBef>
            </a:pPr>
            <a:endParaRPr lang="lt-LT" dirty="0"/>
          </a:p>
          <a:p>
            <a:pPr marL="0" indent="0">
              <a:lnSpc>
                <a:spcPct val="114999"/>
              </a:lnSpc>
              <a:spcBef>
                <a:spcPts val="0"/>
              </a:spcBef>
            </a:pPr>
            <a:r>
              <a:rPr lang="lt-LT" dirty="0"/>
              <a:t>- Naudojant objektų sintaksę galime apsibrėžti tiek abstrakčius dalykus, tiek detalius.</a:t>
            </a:r>
          </a:p>
          <a:p>
            <a:pPr marL="0" indent="0">
              <a:lnSpc>
                <a:spcPct val="114999"/>
              </a:lnSpc>
              <a:spcBef>
                <a:spcPts val="0"/>
              </a:spcBef>
            </a:pPr>
            <a:endParaRPr lang="lt-LT" dirty="0"/>
          </a:p>
          <a:p>
            <a:pPr marL="0" indent="0">
              <a:lnSpc>
                <a:spcPct val="114999"/>
              </a:lnSpc>
              <a:spcBef>
                <a:spcPts val="0"/>
              </a:spcBef>
            </a:pPr>
            <a:r>
              <a:rPr lang="lt-LT" dirty="0"/>
              <a:t>- Objektai gali turėti savybes (</a:t>
            </a:r>
            <a:r>
              <a:rPr lang="lt-LT" dirty="0" err="1"/>
              <a:t>properties</a:t>
            </a:r>
            <a:r>
              <a:rPr lang="lt-LT" dirty="0"/>
              <a:t>), pvz. Kaip atrodo, kiek turi detalių ir pan.</a:t>
            </a:r>
          </a:p>
          <a:p>
            <a:pPr marL="0" indent="0">
              <a:lnSpc>
                <a:spcPct val="114999"/>
              </a:lnSpc>
              <a:spcBef>
                <a:spcPts val="0"/>
              </a:spcBef>
            </a:pPr>
            <a:endParaRPr lang="lt-LT" dirty="0"/>
          </a:p>
          <a:p>
            <a:pPr marL="0" indent="0">
              <a:lnSpc>
                <a:spcPct val="114999"/>
              </a:lnSpc>
              <a:spcBef>
                <a:spcPts val="0"/>
              </a:spcBef>
            </a:pPr>
            <a:r>
              <a:rPr lang="lt-LT" dirty="0"/>
              <a:t>- Objektai gali turėti elgesį, metodus (</a:t>
            </a:r>
            <a:r>
              <a:rPr lang="lt-LT" dirty="0" err="1"/>
              <a:t>methods</a:t>
            </a:r>
            <a:r>
              <a:rPr lang="lt-LT" dirty="0"/>
              <a:t>), pvz. Langas gali atsidaryti pilnai, arba dalinai, </a:t>
            </a:r>
            <a:r>
              <a:rPr lang="lt-LT" dirty="0" err="1"/>
              <a:t>mikro</a:t>
            </a:r>
            <a:r>
              <a:rPr lang="lt-LT" dirty="0"/>
              <a:t> ir pan.</a:t>
            </a:r>
          </a:p>
          <a:p>
            <a:pPr marL="0" indent="0" algn="r">
              <a:lnSpc>
                <a:spcPct val="150000"/>
              </a:lnSpc>
              <a:spcBef>
                <a:spcPts val="0"/>
              </a:spcBef>
            </a:pPr>
            <a:endParaRPr lang="lt-LT" b="1"/>
          </a:p>
        </p:txBody>
      </p:sp>
    </p:spTree>
    <p:extLst>
      <p:ext uri="{BB962C8B-B14F-4D97-AF65-F5344CB8AC3E}">
        <p14:creationId xmlns:p14="http://schemas.microsoft.com/office/powerpoint/2010/main" val="279082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35042" y="1054200"/>
            <a:ext cx="10791829" cy="550297"/>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dirty="0"/>
              <a:t>Naudojant </a:t>
            </a:r>
            <a:r>
              <a:rPr lang="lt-LT" sz="2850" dirty="0" err="1"/>
              <a:t>new</a:t>
            </a:r>
            <a:r>
              <a:rPr lang="lt-LT" sz="2850" dirty="0"/>
              <a:t> raktinį žodį: I būdas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a:t>
            </a:r>
            <a:r>
              <a:rPr lang="lt-LT" sz="1400" dirty="0" err="1"/>
              <a:t>Objects</a:t>
            </a:r>
            <a:endParaRPr lang="en-US" dirty="0" err="1"/>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1761840"/>
            <a:ext cx="10859100" cy="4557390"/>
          </a:xfrm>
          <a:prstGeom prst="rect">
            <a:avLst/>
          </a:prstGeom>
          <a:noFill/>
          <a:ln>
            <a:noFill/>
          </a:ln>
        </p:spPr>
        <p:txBody>
          <a:bodyPr spcFirstLastPara="1" wrap="square" lIns="91425" tIns="45700" rIns="91425" bIns="45700" anchor="t" anchorCtr="0">
            <a:normAutofit/>
          </a:bodyPr>
          <a:lstStyle/>
          <a:p>
            <a:pPr marL="139700" indent="0">
              <a:spcBef>
                <a:spcPts val="500"/>
              </a:spcBef>
            </a:pPr>
            <a:r>
              <a:rPr lang="lt-LT" dirty="0"/>
              <a:t>- Šis objektų kūrimo būdas primena objektų kūrimo būdą naudojama tokiose kalbose, kaip pavyzdžiui, „Java“. </a:t>
            </a:r>
            <a:endParaRPr lang="en-US" dirty="0"/>
          </a:p>
          <a:p>
            <a:pPr marL="0" indent="0">
              <a:spcBef>
                <a:spcPts val="500"/>
              </a:spcBef>
            </a:pPr>
            <a:endParaRPr lang="en-US" dirty="0"/>
          </a:p>
          <a:p>
            <a:pPr marL="0" indent="0">
              <a:spcBef>
                <a:spcPts val="500"/>
              </a:spcBef>
            </a:pPr>
            <a:r>
              <a:rPr lang="lt-LT" dirty="0"/>
              <a:t>Norėdami sukurti objektą naudodami </a:t>
            </a:r>
            <a:r>
              <a:rPr lang="lt-LT" dirty="0" err="1"/>
              <a:t>new</a:t>
            </a:r>
            <a:r>
              <a:rPr lang="lt-LT" dirty="0"/>
              <a:t> raktinį žodį, turite turėti konstruktoriaus funkciją.</a:t>
            </a:r>
            <a:endParaRPr lang="en-US" dirty="0"/>
          </a:p>
          <a:p>
            <a:pPr marL="0" indent="0">
              <a:spcBef>
                <a:spcPts val="500"/>
              </a:spcBef>
            </a:pPr>
            <a:endParaRPr lang="en-US" dirty="0"/>
          </a:p>
          <a:p>
            <a:pPr marL="0" indent="0">
              <a:spcBef>
                <a:spcPts val="500"/>
              </a:spcBef>
            </a:pPr>
            <a:r>
              <a:rPr lang="lt-LT" dirty="0"/>
              <a:t>Yra 2 būdai, kuriais galite naudoti </a:t>
            </a:r>
            <a:r>
              <a:rPr lang="lt-LT" i="1" dirty="0" err="1"/>
              <a:t>new</a:t>
            </a:r>
            <a:r>
              <a:rPr lang="lt-LT" i="1" dirty="0"/>
              <a:t> </a:t>
            </a:r>
            <a:r>
              <a:rPr lang="lt-LT" dirty="0"/>
              <a:t>raktinių žodžių modelį.</a:t>
            </a:r>
            <a:endParaRPr lang="en-US" dirty="0"/>
          </a:p>
          <a:p>
            <a:pPr marL="0" indent="0">
              <a:spcBef>
                <a:spcPts val="500"/>
              </a:spcBef>
            </a:pPr>
            <a:endParaRPr lang="lt-LT" dirty="0"/>
          </a:p>
          <a:p>
            <a:pPr marL="0" indent="0">
              <a:spcBef>
                <a:spcPts val="500"/>
              </a:spcBef>
            </a:pPr>
            <a:r>
              <a:rPr lang="lt-LT" b="1" dirty="0"/>
              <a:t>Pirmas būdas: </a:t>
            </a:r>
            <a:endParaRPr lang="en-US"/>
          </a:p>
          <a:p>
            <a:pPr marL="0" indent="0">
              <a:spcBef>
                <a:spcPts val="500"/>
              </a:spcBef>
            </a:pPr>
            <a:endParaRPr lang="lt-LT" b="1" dirty="0"/>
          </a:p>
          <a:p>
            <a:pPr marL="0" indent="0">
              <a:lnSpc>
                <a:spcPct val="114999"/>
              </a:lnSpc>
              <a:spcBef>
                <a:spcPts val="500"/>
              </a:spcBef>
            </a:pPr>
            <a:r>
              <a:rPr lang="lt-LT" dirty="0"/>
              <a:t>Naudojant </a:t>
            </a:r>
            <a:r>
              <a:rPr lang="lt-LT" dirty="0" err="1"/>
              <a:t>new</a:t>
            </a:r>
            <a:r>
              <a:rPr lang="lt-LT" dirty="0"/>
              <a:t> raktinį žodį su „įdiegta Objekto (</a:t>
            </a:r>
            <a:r>
              <a:rPr lang="lt-LT" dirty="0" err="1"/>
              <a:t>Object</a:t>
            </a:r>
            <a:r>
              <a:rPr lang="lt-LT" dirty="0"/>
              <a:t>()) konstruktoriaus funkcija“:</a:t>
            </a:r>
            <a:endParaRPr lang="en-US" dirty="0"/>
          </a:p>
          <a:p>
            <a:pPr marL="0" indent="0">
              <a:lnSpc>
                <a:spcPct val="114999"/>
              </a:lnSpc>
              <a:spcBef>
                <a:spcPts val="500"/>
              </a:spcBef>
            </a:pPr>
            <a:endParaRPr lang="en-US" dirty="0"/>
          </a:p>
          <a:p>
            <a:pPr marL="0" indent="0">
              <a:lnSpc>
                <a:spcPct val="114999"/>
              </a:lnSpc>
              <a:spcBef>
                <a:spcPts val="500"/>
              </a:spcBef>
            </a:pPr>
            <a:r>
              <a:rPr lang="lt-LT" dirty="0" err="1"/>
              <a:t>Sukurimas</a:t>
            </a:r>
            <a:r>
              <a:rPr lang="lt-LT" dirty="0"/>
              <a:t> objektas:</a:t>
            </a:r>
            <a:endParaRPr lang="en-US" dirty="0"/>
          </a:p>
          <a:p>
            <a:pPr marL="0" indent="0">
              <a:lnSpc>
                <a:spcPct val="114999"/>
              </a:lnSpc>
              <a:spcBef>
                <a:spcPts val="500"/>
              </a:spcBef>
            </a:pPr>
            <a:r>
              <a:rPr lang="lt-LT" i="1" dirty="0" err="1"/>
              <a:t>const</a:t>
            </a:r>
            <a:r>
              <a:rPr lang="lt-LT" i="1" dirty="0"/>
              <a:t> </a:t>
            </a:r>
            <a:r>
              <a:rPr lang="lt-LT" i="1" dirty="0" err="1"/>
              <a:t>person</a:t>
            </a:r>
            <a:r>
              <a:rPr lang="lt-LT" i="1" dirty="0"/>
              <a:t> = </a:t>
            </a:r>
            <a:r>
              <a:rPr lang="lt-LT" i="1" dirty="0" err="1"/>
              <a:t>new</a:t>
            </a:r>
            <a:r>
              <a:rPr lang="lt-LT" i="1" dirty="0"/>
              <a:t> </a:t>
            </a:r>
            <a:r>
              <a:rPr lang="lt-LT" i="1" dirty="0" err="1"/>
              <a:t>Object</a:t>
            </a:r>
            <a:r>
              <a:rPr lang="lt-LT" i="1" dirty="0"/>
              <a:t>();</a:t>
            </a:r>
            <a:endParaRPr lang="en-US" dirty="0"/>
          </a:p>
          <a:p>
            <a:pPr marL="0" indent="0">
              <a:lnSpc>
                <a:spcPct val="114999"/>
              </a:lnSpc>
              <a:spcBef>
                <a:spcPts val="500"/>
              </a:spcBef>
            </a:pPr>
            <a:endParaRPr lang="en-US" dirty="0"/>
          </a:p>
          <a:p>
            <a:pPr marL="0" indent="0">
              <a:lnSpc>
                <a:spcPct val="114999"/>
              </a:lnSpc>
              <a:spcBef>
                <a:spcPts val="500"/>
              </a:spcBef>
            </a:pPr>
            <a:r>
              <a:rPr lang="lt-LT" dirty="0"/>
              <a:t>Pridedamos savybės:</a:t>
            </a:r>
            <a:endParaRPr lang="en-US" dirty="0"/>
          </a:p>
          <a:p>
            <a:pPr marL="0" indent="0">
              <a:lnSpc>
                <a:spcPct val="114999"/>
              </a:lnSpc>
              <a:spcBef>
                <a:spcPts val="500"/>
              </a:spcBef>
            </a:pPr>
            <a:r>
              <a:rPr lang="lt-LT" i="1" dirty="0" err="1"/>
              <a:t>person.firstName</a:t>
            </a:r>
            <a:r>
              <a:rPr lang="lt-LT" i="1" dirty="0"/>
              <a:t> = '</a:t>
            </a:r>
            <a:r>
              <a:rPr lang="lt-LT" i="1" dirty="0" err="1"/>
              <a:t>testFirstName</a:t>
            </a:r>
            <a:r>
              <a:rPr lang="lt-LT" i="1" dirty="0"/>
              <a:t>';</a:t>
            </a:r>
            <a:endParaRPr lang="en-US" dirty="0"/>
          </a:p>
          <a:p>
            <a:pPr marL="0" indent="0">
              <a:lnSpc>
                <a:spcPct val="114999"/>
              </a:lnSpc>
              <a:spcBef>
                <a:spcPts val="500"/>
              </a:spcBef>
            </a:pPr>
            <a:r>
              <a:rPr lang="lt-LT" i="1" dirty="0" err="1"/>
              <a:t>person.lastName</a:t>
            </a:r>
            <a:r>
              <a:rPr lang="lt-LT" i="1" dirty="0"/>
              <a:t> = '</a:t>
            </a:r>
            <a:r>
              <a:rPr lang="lt-LT" i="1" dirty="0" err="1"/>
              <a:t>testLastName</a:t>
            </a:r>
            <a:r>
              <a:rPr lang="lt-LT" i="1" dirty="0"/>
              <a:t>';</a:t>
            </a:r>
            <a:endParaRPr lang="en-US" dirty="0"/>
          </a:p>
          <a:p>
            <a:pPr marL="0" indent="0">
              <a:spcBef>
                <a:spcPts val="500"/>
              </a:spcBef>
            </a:pPr>
            <a:endParaRPr lang="lt-LT" dirty="0"/>
          </a:p>
          <a:p>
            <a:pPr marL="0" indent="0">
              <a:lnSpc>
                <a:spcPct val="114999"/>
              </a:lnSpc>
              <a:spcBef>
                <a:spcPts val="0"/>
              </a:spcBef>
            </a:pPr>
            <a:endParaRPr lang="lt-LT" dirty="0"/>
          </a:p>
          <a:p>
            <a:pPr marL="0" indent="0">
              <a:lnSpc>
                <a:spcPct val="114999"/>
              </a:lnSpc>
              <a:spcBef>
                <a:spcPts val="0"/>
              </a:spcBef>
            </a:pPr>
            <a:endParaRPr lang="lt-LT"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5819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pPr>
            <a:r>
              <a:rPr lang="lt-LT" sz="2850" dirty="0"/>
              <a:t>Naudojant </a:t>
            </a:r>
            <a:r>
              <a:rPr lang="lt-LT" sz="2850" dirty="0" err="1"/>
              <a:t>new</a:t>
            </a:r>
            <a:r>
              <a:rPr lang="lt-LT" sz="2850" dirty="0"/>
              <a:t> raktinį žodį: II būdas</a:t>
            </a:r>
            <a:endParaRPr lang="en-US"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a:t>
            </a:r>
            <a:r>
              <a:rPr lang="lt-LT" sz="1400" dirty="0" err="1"/>
              <a:t>Objects</a:t>
            </a:r>
            <a:endParaRPr lang="en-US" dirty="0" err="1"/>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r>
              <a:rPr lang="lt-LT" b="1" dirty="0"/>
              <a:t>2 būdas:</a:t>
            </a:r>
            <a:endParaRPr lang="en-US"/>
          </a:p>
          <a:p>
            <a:pPr marL="0" indent="0"/>
            <a:r>
              <a:rPr lang="lt-LT" dirty="0"/>
              <a:t>Naudojimas </a:t>
            </a:r>
            <a:r>
              <a:rPr lang="lt-LT" err="1"/>
              <a:t>new</a:t>
            </a:r>
            <a:r>
              <a:rPr lang="lt-LT" dirty="0"/>
              <a:t> su vartotojo apibrėžta konstruktoriaus funkcija:</a:t>
            </a:r>
            <a:endParaRPr lang="en-US" dirty="0"/>
          </a:p>
          <a:p>
            <a:pPr marL="0" indent="0">
              <a:lnSpc>
                <a:spcPct val="114999"/>
              </a:lnSpc>
              <a:spcBef>
                <a:spcPts val="500"/>
              </a:spcBef>
            </a:pPr>
            <a:endParaRPr lang="en-US" dirty="0"/>
          </a:p>
          <a:p>
            <a:pPr marL="0" indent="0">
              <a:lnSpc>
                <a:spcPct val="114999"/>
              </a:lnSpc>
              <a:spcBef>
                <a:spcPts val="500"/>
              </a:spcBef>
            </a:pPr>
            <a:r>
              <a:rPr lang="lt-LT" err="1"/>
              <a:t>Sukurima</a:t>
            </a:r>
            <a:r>
              <a:rPr lang="lt-LT" dirty="0"/>
              <a:t> funkcija:</a:t>
            </a:r>
            <a:endParaRPr lang="en-US" dirty="0"/>
          </a:p>
          <a:p>
            <a:pPr marL="0" indent="0">
              <a:lnSpc>
                <a:spcPct val="114999"/>
              </a:lnSpc>
              <a:spcBef>
                <a:spcPts val="500"/>
              </a:spcBef>
            </a:pPr>
            <a:r>
              <a:rPr lang="lt-LT" i="1" err="1"/>
              <a:t>function</a:t>
            </a:r>
            <a:r>
              <a:rPr lang="lt-LT" i="1" dirty="0"/>
              <a:t> </a:t>
            </a:r>
            <a:r>
              <a:rPr lang="lt-LT" i="1" err="1"/>
              <a:t>Person</a:t>
            </a:r>
            <a:r>
              <a:rPr lang="lt-LT" i="1" dirty="0"/>
              <a:t>(</a:t>
            </a:r>
            <a:r>
              <a:rPr lang="lt-LT" i="1" err="1"/>
              <a:t>fname</a:t>
            </a:r>
            <a:r>
              <a:rPr lang="lt-LT" i="1" dirty="0"/>
              <a:t>, </a:t>
            </a:r>
            <a:r>
              <a:rPr lang="lt-LT" i="1" err="1"/>
              <a:t>lname</a:t>
            </a:r>
            <a:r>
              <a:rPr lang="lt-LT" i="1" dirty="0"/>
              <a:t>) {</a:t>
            </a:r>
            <a:endParaRPr lang="en-US" dirty="0"/>
          </a:p>
          <a:p>
            <a:pPr marL="0" indent="0">
              <a:lnSpc>
                <a:spcPct val="114999"/>
              </a:lnSpc>
              <a:spcBef>
                <a:spcPts val="500"/>
              </a:spcBef>
            </a:pPr>
            <a:r>
              <a:rPr lang="lt-LT" i="1" dirty="0"/>
              <a:t>  </a:t>
            </a:r>
            <a:r>
              <a:rPr lang="lt-LT" b="1" i="1" err="1"/>
              <a:t>this</a:t>
            </a:r>
            <a:r>
              <a:rPr lang="lt-LT" i="1" err="1"/>
              <a:t>.firstName</a:t>
            </a:r>
            <a:r>
              <a:rPr lang="lt-LT" i="1" dirty="0"/>
              <a:t> = </a:t>
            </a:r>
            <a:r>
              <a:rPr lang="lt-LT" i="1" err="1"/>
              <a:t>fname</a:t>
            </a:r>
            <a:r>
              <a:rPr lang="lt-LT" i="1" dirty="0"/>
              <a:t>;</a:t>
            </a:r>
            <a:endParaRPr lang="en-US" dirty="0"/>
          </a:p>
          <a:p>
            <a:pPr marL="0" indent="0">
              <a:lnSpc>
                <a:spcPct val="114999"/>
              </a:lnSpc>
              <a:spcBef>
                <a:spcPts val="500"/>
              </a:spcBef>
            </a:pPr>
            <a:r>
              <a:rPr lang="lt-LT" i="1" dirty="0"/>
              <a:t>  </a:t>
            </a:r>
            <a:r>
              <a:rPr lang="lt-LT" b="1" i="1" err="1"/>
              <a:t>this</a:t>
            </a:r>
            <a:r>
              <a:rPr lang="lt-LT" i="1" err="1"/>
              <a:t>.lastName</a:t>
            </a:r>
            <a:r>
              <a:rPr lang="lt-LT" i="1" dirty="0"/>
              <a:t> = </a:t>
            </a:r>
            <a:r>
              <a:rPr lang="lt-LT" i="1"/>
              <a:t>lname;</a:t>
            </a:r>
            <a:endParaRPr lang="en-US"/>
          </a:p>
          <a:p>
            <a:pPr marL="0" indent="0">
              <a:lnSpc>
                <a:spcPct val="114999"/>
              </a:lnSpc>
              <a:spcBef>
                <a:spcPts val="500"/>
              </a:spcBef>
            </a:pPr>
            <a:r>
              <a:rPr lang="lt-LT" i="1" dirty="0"/>
              <a:t>}</a:t>
            </a:r>
            <a:endParaRPr lang="en-US" dirty="0"/>
          </a:p>
          <a:p>
            <a:pPr marL="0" indent="0">
              <a:lnSpc>
                <a:spcPct val="114999"/>
              </a:lnSpc>
              <a:spcBef>
                <a:spcPts val="500"/>
              </a:spcBef>
            </a:pPr>
            <a:endParaRPr lang="lt-LT" i="1" dirty="0"/>
          </a:p>
          <a:p>
            <a:pPr marL="0" indent="0">
              <a:lnSpc>
                <a:spcPct val="114999"/>
              </a:lnSpc>
              <a:spcBef>
                <a:spcPts val="500"/>
              </a:spcBef>
            </a:pPr>
            <a:r>
              <a:rPr lang="lt-LT" dirty="0"/>
              <a:t>Sukuriame naujus objektus naudodami apibrėžtą funkciją:</a:t>
            </a:r>
            <a:endParaRPr lang="en-US" dirty="0"/>
          </a:p>
          <a:p>
            <a:pPr marL="0" indent="0">
              <a:lnSpc>
                <a:spcPct val="114999"/>
              </a:lnSpc>
              <a:spcBef>
                <a:spcPts val="500"/>
              </a:spcBef>
            </a:pPr>
            <a:r>
              <a:rPr lang="lt-LT" i="1" err="1"/>
              <a:t>const</a:t>
            </a:r>
            <a:r>
              <a:rPr lang="lt-LT" i="1" dirty="0"/>
              <a:t> </a:t>
            </a:r>
            <a:r>
              <a:rPr lang="lt-LT" i="1" err="1"/>
              <a:t>personOne</a:t>
            </a:r>
            <a:r>
              <a:rPr lang="lt-LT" i="1" dirty="0"/>
              <a:t> = </a:t>
            </a:r>
            <a:r>
              <a:rPr lang="lt-LT" i="1" err="1"/>
              <a:t>new</a:t>
            </a:r>
            <a:r>
              <a:rPr lang="lt-LT" i="1" dirty="0"/>
              <a:t> </a:t>
            </a:r>
            <a:r>
              <a:rPr lang="lt-LT" i="1" err="1"/>
              <a:t>Person</a:t>
            </a:r>
            <a:r>
              <a:rPr lang="lt-LT" i="1" dirty="0"/>
              <a:t>('</a:t>
            </a:r>
            <a:r>
              <a:rPr lang="lt-LT" i="1" err="1"/>
              <a:t>testFirstNameOne</a:t>
            </a:r>
            <a:r>
              <a:rPr lang="lt-LT" i="1" dirty="0"/>
              <a:t>', '</a:t>
            </a:r>
            <a:r>
              <a:rPr lang="lt-LT" i="1" err="1"/>
              <a:t>testLastNameOne</a:t>
            </a:r>
            <a:r>
              <a:rPr lang="lt-LT" i="1" dirty="0"/>
              <a:t>')</a:t>
            </a:r>
            <a:endParaRPr lang="lt-LT"/>
          </a:p>
          <a:p>
            <a:pPr marL="0" indent="0"/>
            <a:endParaRPr lang="lt-LT" dirty="0"/>
          </a:p>
          <a:p>
            <a:pPr marL="0" indent="0">
              <a:lnSpc>
                <a:spcPct val="114999"/>
              </a:lnSpc>
              <a:spcBef>
                <a:spcPts val="0"/>
              </a:spcBef>
            </a:pPr>
            <a:endParaRPr lang="lt-LT" dirty="0">
              <a:latin typeface="Consolas"/>
            </a:endParaRPr>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98312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pPr>
            <a:r>
              <a:rPr lang="lt-LT" sz="2850"/>
              <a:t>Raktinis žodis this</a:t>
            </a:r>
            <a:endParaRPr lang="lt-LT" sz="2850" dirty="0"/>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err="1"/>
              <a:t>Javascript</a:t>
            </a:r>
            <a:r>
              <a:rPr lang="lt-LT" sz="1400" dirty="0"/>
              <a:t> </a:t>
            </a:r>
            <a:r>
              <a:rPr lang="lt-LT" sz="1400" dirty="0" err="1"/>
              <a:t>Objects</a:t>
            </a:r>
            <a:endParaRPr lang="en-US" dirty="0" err="1"/>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r>
              <a:rPr lang="lt-LT" b="1"/>
              <a:t>Javascript'e raktinis žodis this reiškia patį objektą, kuriam priklauso savybės ir metodai, pvz.:</a:t>
            </a:r>
          </a:p>
          <a:p>
            <a:endParaRPr lang="lt-LT" b="1" dirty="0"/>
          </a:p>
          <a:p>
            <a:pPr marL="0" indent="0">
              <a:lnSpc>
                <a:spcPct val="114999"/>
              </a:lnSpc>
              <a:spcBef>
                <a:spcPts val="500"/>
              </a:spcBef>
            </a:pPr>
            <a:r>
              <a:rPr lang="lt-LT" i="1"/>
              <a:t>function Person(fname, lname) {</a:t>
            </a:r>
            <a:endParaRPr lang="en-US"/>
          </a:p>
          <a:p>
            <a:pPr marL="0" indent="0">
              <a:lnSpc>
                <a:spcPct val="114999"/>
              </a:lnSpc>
              <a:spcBef>
                <a:spcPts val="500"/>
              </a:spcBef>
            </a:pPr>
            <a:r>
              <a:rPr lang="lt-LT" i="1"/>
              <a:t>  this.firstName = fname;</a:t>
            </a:r>
            <a:endParaRPr lang="en-US"/>
          </a:p>
          <a:p>
            <a:pPr marL="0" indent="0">
              <a:lnSpc>
                <a:spcPct val="114999"/>
              </a:lnSpc>
              <a:spcBef>
                <a:spcPts val="500"/>
              </a:spcBef>
            </a:pPr>
            <a:r>
              <a:rPr lang="lt-LT" i="1"/>
              <a:t>  this.lastName = lname;</a:t>
            </a:r>
            <a:endParaRPr lang="en-US"/>
          </a:p>
          <a:p>
            <a:pPr marL="0" indent="0">
              <a:lnSpc>
                <a:spcPct val="114999"/>
              </a:lnSpc>
              <a:spcBef>
                <a:spcPts val="500"/>
              </a:spcBef>
            </a:pPr>
            <a:r>
              <a:rPr lang="lt-LT" i="1"/>
              <a:t>}</a:t>
            </a:r>
            <a:endParaRPr lang="lt-LT"/>
          </a:p>
          <a:p>
            <a:pPr marL="0" indent="0">
              <a:lnSpc>
                <a:spcPct val="114999"/>
              </a:lnSpc>
              <a:spcBef>
                <a:spcPts val="500"/>
              </a:spcBef>
            </a:pPr>
            <a:endParaRPr lang="lt-LT" i="1" dirty="0"/>
          </a:p>
          <a:p>
            <a:pPr marL="0" indent="0">
              <a:lnSpc>
                <a:spcPct val="114999"/>
              </a:lnSpc>
              <a:spcBef>
                <a:spcPts val="500"/>
              </a:spcBef>
            </a:pPr>
            <a:r>
              <a:rPr lang="lt-LT" i="1"/>
              <a:t>     Žodis this nurodo Person objektą.</a:t>
            </a:r>
            <a:endParaRPr lang="lt-LT" i="1" dirty="0"/>
          </a:p>
          <a:p>
            <a:pPr marL="0" indent="0">
              <a:lnSpc>
                <a:spcPct val="114999"/>
              </a:lnSpc>
              <a:spcBef>
                <a:spcPts val="500"/>
              </a:spcBef>
            </a:pPr>
            <a:endParaRPr lang="lt-LT" i="1" dirty="0"/>
          </a:p>
          <a:p>
            <a:pPr marL="0" indent="0">
              <a:lnSpc>
                <a:spcPct val="114999"/>
              </a:lnSpc>
              <a:spcBef>
                <a:spcPts val="500"/>
              </a:spcBef>
            </a:pPr>
            <a:endParaRPr lang="lt-LT" i="1" dirty="0"/>
          </a:p>
          <a:p>
            <a:pPr marL="0" indent="0"/>
            <a:endParaRPr lang="lt-LT" dirty="0"/>
          </a:p>
          <a:p>
            <a:pPr marL="0" indent="0">
              <a:lnSpc>
                <a:spcPct val="114999"/>
              </a:lnSpc>
              <a:spcBef>
                <a:spcPts val="0"/>
              </a:spcBef>
            </a:pPr>
            <a:endParaRPr lang="lt-LT" dirty="0">
              <a:latin typeface="Consolas"/>
            </a:endParaRPr>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nSpc>
                <a:spcPct val="114999"/>
              </a:lnSpc>
              <a:spcBef>
                <a:spcPts val="0"/>
              </a:spcBef>
            </a:pPr>
            <a:endParaRPr lang="lt-LT" b="1" dirty="0"/>
          </a:p>
          <a:p>
            <a:pPr marL="0" indent="0" algn="r">
              <a:lnSpc>
                <a:spcPct val="150000"/>
              </a:lnSpc>
              <a:spcBef>
                <a:spcPts val="0"/>
              </a:spcBef>
            </a:pPr>
            <a:endParaRPr lang="lt-LT" dirty="0"/>
          </a:p>
          <a:p>
            <a:pPr marL="0" indent="0">
              <a:lnSpc>
                <a:spcPct val="150000"/>
              </a:lnSpc>
              <a:spcBef>
                <a:spcPts val="0"/>
              </a:spcBef>
            </a:pPr>
            <a:endParaRPr lang="lt-LT" b="1"/>
          </a:p>
        </p:txBody>
      </p:sp>
    </p:spTree>
    <p:extLst>
      <p:ext uri="{BB962C8B-B14F-4D97-AF65-F5344CB8AC3E}">
        <p14:creationId xmlns:p14="http://schemas.microsoft.com/office/powerpoint/2010/main" val="191024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Book</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b="1" dirty="0"/>
              <a:t>1.</a:t>
            </a:r>
            <a:r>
              <a:rPr lang="lt-LT" sz="1400" dirty="0"/>
              <a:t> Susikurkite objektų konstruktorių naudojant </a:t>
            </a:r>
            <a:r>
              <a:rPr lang="lt-LT" sz="1400" err="1"/>
              <a:t>new</a:t>
            </a:r>
            <a:r>
              <a:rPr lang="lt-LT" sz="1400" dirty="0"/>
              <a:t> pavadinimu </a:t>
            </a:r>
            <a:r>
              <a:rPr lang="lt-LT" sz="1400" err="1"/>
              <a:t>Book</a:t>
            </a:r>
            <a:r>
              <a:rPr lang="lt-LT" sz="1400" dirty="0"/>
              <a:t>.</a:t>
            </a:r>
            <a:endParaRPr lang="en-US" dirty="0"/>
          </a:p>
          <a:p>
            <a:endParaRPr lang="lt-LT" sz="1400" dirty="0"/>
          </a:p>
          <a:p>
            <a:r>
              <a:rPr lang="lt-LT" sz="1400" b="1" dirty="0"/>
              <a:t>2.</a:t>
            </a:r>
            <a:r>
              <a:rPr lang="lt-LT" sz="1400" dirty="0"/>
              <a:t> Jis galės kurti objektus, kurie turės šias savybes (</a:t>
            </a:r>
            <a:r>
              <a:rPr lang="lt-LT" sz="1400" err="1"/>
              <a:t>properties</a:t>
            </a:r>
            <a:r>
              <a:rPr lang="lt-LT" sz="1400" dirty="0"/>
              <a:t>):</a:t>
            </a:r>
            <a:endParaRPr lang="en-US" dirty="0"/>
          </a:p>
          <a:p>
            <a:endParaRPr lang="lt-LT" sz="1400" dirty="0"/>
          </a:p>
          <a:p>
            <a:r>
              <a:rPr lang="lt-LT" sz="1400" dirty="0"/>
              <a:t>- name;</a:t>
            </a:r>
            <a:endParaRPr lang="en-US" dirty="0"/>
          </a:p>
          <a:p>
            <a:endParaRPr lang="lt-LT" sz="1400" dirty="0"/>
          </a:p>
          <a:p>
            <a:r>
              <a:rPr lang="lt-LT" sz="1400" dirty="0"/>
              <a:t>- </a:t>
            </a:r>
            <a:r>
              <a:rPr lang="lt-LT" sz="1400" err="1"/>
              <a:t>author</a:t>
            </a:r>
            <a:r>
              <a:rPr lang="lt-LT" sz="1400" dirty="0"/>
              <a:t>;</a:t>
            </a:r>
          </a:p>
          <a:p>
            <a:endParaRPr lang="lt-LT" sz="1400" dirty="0"/>
          </a:p>
          <a:p>
            <a:r>
              <a:rPr lang="lt-LT" sz="1400" dirty="0"/>
              <a:t>- </a:t>
            </a:r>
            <a:r>
              <a:rPr lang="lt-LT" sz="1400" err="1"/>
              <a:t>year</a:t>
            </a:r>
            <a:r>
              <a:rPr lang="lt-LT" sz="1400" dirty="0"/>
              <a:t>;</a:t>
            </a:r>
            <a:endParaRPr lang="en-US" dirty="0"/>
          </a:p>
          <a:p>
            <a:endParaRPr lang="lt-LT" sz="1400" dirty="0"/>
          </a:p>
          <a:p>
            <a:r>
              <a:rPr lang="lt-LT" sz="1400" b="1" dirty="0"/>
              <a:t>3.</a:t>
            </a:r>
            <a:r>
              <a:rPr lang="lt-LT" sz="1400"/>
              <a:t> Taip pat jis galės kurti objektus, kurie turės šiuos metodus:</a:t>
            </a:r>
            <a:endParaRPr lang="en-US" dirty="0"/>
          </a:p>
          <a:p>
            <a:endParaRPr lang="lt-LT" sz="1400" dirty="0"/>
          </a:p>
          <a:p>
            <a:r>
              <a:rPr lang="lt-LT" sz="1400" dirty="0"/>
              <a:t>- vienas parašys </a:t>
            </a:r>
            <a:r>
              <a:rPr lang="lt-LT" sz="1400" err="1"/>
              <a:t>pavadinima</a:t>
            </a:r>
            <a:r>
              <a:rPr lang="lt-LT" sz="1400" dirty="0"/>
              <a:t> ir autorių,</a:t>
            </a:r>
            <a:endParaRPr lang="en-US" dirty="0"/>
          </a:p>
          <a:p>
            <a:endParaRPr lang="lt-LT" sz="1400" dirty="0"/>
          </a:p>
          <a:p>
            <a:r>
              <a:rPr lang="lt-LT" sz="1400" dirty="0"/>
              <a:t>- kitas parodys knygos amžių (senumą).</a:t>
            </a:r>
            <a:endParaRPr lang="en-US" dirty="0"/>
          </a:p>
          <a:p>
            <a:endParaRPr lang="lt-LT" sz="1400" dirty="0"/>
          </a:p>
          <a:p>
            <a:endParaRPr lang="lt-LT" sz="1400" dirty="0"/>
          </a:p>
        </p:txBody>
      </p:sp>
    </p:spTree>
    <p:extLst>
      <p:ext uri="{BB962C8B-B14F-4D97-AF65-F5344CB8AC3E}">
        <p14:creationId xmlns:p14="http://schemas.microsoft.com/office/powerpoint/2010/main" val="9045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Hotel</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b="1" dirty="0"/>
              <a:t>1.</a:t>
            </a:r>
            <a:r>
              <a:rPr lang="lt-LT" sz="1400" dirty="0"/>
              <a:t> Susikurkite objektų konstruktorių naudojant </a:t>
            </a:r>
            <a:r>
              <a:rPr lang="lt-LT" sz="1400" err="1"/>
              <a:t>new</a:t>
            </a:r>
            <a:r>
              <a:rPr lang="lt-LT" sz="1400" dirty="0"/>
              <a:t> pavadinimu </a:t>
            </a:r>
            <a:r>
              <a:rPr lang="lt-LT" sz="1400"/>
              <a:t>Hotel</a:t>
            </a:r>
            <a:r>
              <a:rPr lang="lt-LT" sz="1400" dirty="0"/>
              <a:t>.</a:t>
            </a:r>
            <a:endParaRPr lang="en-US" dirty="0"/>
          </a:p>
          <a:p>
            <a:endParaRPr lang="lt-LT" sz="1400" dirty="0"/>
          </a:p>
          <a:p>
            <a:r>
              <a:rPr lang="lt-LT" sz="1400" b="1" dirty="0"/>
              <a:t>2.</a:t>
            </a:r>
            <a:r>
              <a:rPr lang="lt-LT" sz="1400" dirty="0"/>
              <a:t> Jis galės kurti objektus, kurie turės šias savybes (</a:t>
            </a:r>
            <a:r>
              <a:rPr lang="lt-LT" sz="1400" err="1"/>
              <a:t>properties</a:t>
            </a:r>
            <a:r>
              <a:rPr lang="lt-LT" sz="1400" dirty="0"/>
              <a:t>):</a:t>
            </a:r>
            <a:endParaRPr lang="en-US" dirty="0"/>
          </a:p>
          <a:p>
            <a:endParaRPr lang="lt-LT" sz="1400" dirty="0"/>
          </a:p>
          <a:p>
            <a:r>
              <a:rPr lang="lt-LT" sz="1400" dirty="0"/>
              <a:t>- name;</a:t>
            </a:r>
            <a:endParaRPr lang="en-US" dirty="0"/>
          </a:p>
          <a:p>
            <a:endParaRPr lang="lt-LT" sz="1400" dirty="0"/>
          </a:p>
          <a:p>
            <a:r>
              <a:rPr lang="lt-LT" sz="1400" dirty="0"/>
              <a:t>- </a:t>
            </a:r>
            <a:r>
              <a:rPr lang="lt-LT" sz="1400"/>
              <a:t>rooms; // kiek is viso turi kambariu</a:t>
            </a:r>
          </a:p>
          <a:p>
            <a:endParaRPr lang="lt-LT" sz="1400" dirty="0"/>
          </a:p>
          <a:p>
            <a:r>
              <a:rPr lang="lt-LT" sz="1400" dirty="0"/>
              <a:t>- </a:t>
            </a:r>
            <a:r>
              <a:rPr lang="lt-LT" sz="1400"/>
              <a:t>bookedRooms; // kiek kambariu yra uzrezervuota</a:t>
            </a:r>
            <a:endParaRPr lang="en-US" dirty="0"/>
          </a:p>
          <a:p>
            <a:endParaRPr lang="lt-LT" sz="1400" dirty="0"/>
          </a:p>
          <a:p>
            <a:r>
              <a:rPr lang="lt-LT" sz="1400" b="1" dirty="0"/>
              <a:t>3.</a:t>
            </a:r>
            <a:r>
              <a:rPr lang="lt-LT" sz="1400"/>
              <a:t> Taip pat jis galės kurti objektus, kurie turės šiuos metodus:</a:t>
            </a:r>
          </a:p>
          <a:p>
            <a:endParaRPr lang="lt-LT" sz="1400" dirty="0"/>
          </a:p>
          <a:p>
            <a:r>
              <a:rPr lang="lt-LT" sz="1400"/>
              <a:t>- apskaičiuos, kiek kambarių yra likusių laisvų</a:t>
            </a:r>
          </a:p>
          <a:p>
            <a:endParaRPr lang="lt-LT" sz="1400" dirty="0"/>
          </a:p>
          <a:p>
            <a:r>
              <a:rPr lang="lt-LT" sz="1400"/>
              <a:t>- sugalvokite metodą, panaudojant turimą informaciją (metodas gali kažką grąžinti, gali tiesiog išloginti, apskaičiuoti ir pan.)</a:t>
            </a:r>
            <a:endParaRPr lang="lt-LT" sz="1400" dirty="0"/>
          </a:p>
          <a:p>
            <a:endParaRPr lang="lt-LT" sz="1400" dirty="0"/>
          </a:p>
          <a:p>
            <a:endParaRPr lang="lt-LT" sz="1400" dirty="0"/>
          </a:p>
          <a:p>
            <a:endParaRPr lang="lt-LT" sz="1400" dirty="0"/>
          </a:p>
        </p:txBody>
      </p:sp>
    </p:spTree>
    <p:extLst>
      <p:ext uri="{BB962C8B-B14F-4D97-AF65-F5344CB8AC3E}">
        <p14:creationId xmlns:p14="http://schemas.microsoft.com/office/powerpoint/2010/main" val="145740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52E4A45DAF8D469CF4216EE84BA997" ma:contentTypeVersion="10" ma:contentTypeDescription="Create a new document." ma:contentTypeScope="" ma:versionID="51bcc94ac5a8838f4ca9208bb123e22f">
  <xsd:schema xmlns:xsd="http://www.w3.org/2001/XMLSchema" xmlns:xs="http://www.w3.org/2001/XMLSchema" xmlns:p="http://schemas.microsoft.com/office/2006/metadata/properties" xmlns:ns2="dcfe1c70-76c6-4fe1-bdab-7c9988a485ba" xmlns:ns3="59cdaf9e-5593-4d54-a1c1-981be0aca4c5" targetNamespace="http://schemas.microsoft.com/office/2006/metadata/properties" ma:root="true" ma:fieldsID="b5fc456cbb88fe1edde88c1992deb991" ns2:_="" ns3:_="">
    <xsd:import namespace="dcfe1c70-76c6-4fe1-bdab-7c9988a485ba"/>
    <xsd:import namespace="59cdaf9e-5593-4d54-a1c1-981be0aca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e1c70-76c6-4fe1-bdab-7c9988a48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daf9e-5593-4d54-a1c1-981be0aca4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C1621-6B57-49D1-930C-4B9E8CA4C7B3}"/>
</file>

<file path=customXml/itemProps3.xml><?xml version="1.0" encoding="utf-8"?>
<ds:datastoreItem xmlns:ds="http://schemas.openxmlformats.org/officeDocument/2006/customXml" ds:itemID="{0C60E331-78A6-4783-917A-FC08CB08BB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22</Slides>
  <Notes>17</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Naujas šablonas</vt:lpstr>
      <vt:lpstr>OOP - Objektinis programavimas su JavaScript</vt:lpstr>
      <vt:lpstr>Šiandien išmoksite</vt:lpstr>
      <vt:lpstr>Prisiminkime Object Literal sintaksę</vt:lpstr>
      <vt:lpstr>Kas yra Objektinis programavimas?</vt:lpstr>
      <vt:lpstr>Naudojant new raktinį žodį: I būdas</vt:lpstr>
      <vt:lpstr>Naudojant new raktinį žodį: II būdas</vt:lpstr>
      <vt:lpstr>Raktinis žodis this</vt:lpstr>
      <vt:lpstr>PowerPoint Presentation</vt:lpstr>
      <vt:lpstr>PowerPoint Presentation</vt:lpstr>
      <vt:lpstr>Savybių ir metodų pridėjimas</vt:lpstr>
      <vt:lpstr>Objektinis programavimas su JavaScript </vt:lpstr>
      <vt:lpstr>Objektinis programavimas su JavaScript </vt:lpstr>
      <vt:lpstr>Objektinis programavimas su JavaScript (teorija)</vt:lpstr>
      <vt:lpstr>PowerPoint Presentation</vt:lpstr>
      <vt:lpstr>Objektinis programavimas su JavaScript</vt:lpstr>
      <vt:lpstr>Objektinis programavimas su JavaScript </vt:lpstr>
      <vt:lpstr>Objektinis programavimas su JavaScript </vt:lpstr>
      <vt:lpstr>Objektinis programavimas su JavaScript </vt:lpstr>
      <vt:lpstr>PowerPoint Presentation</vt:lpstr>
      <vt:lpstr>Objektinis programavimas su JavaScript </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1306</cp:revision>
  <dcterms:created xsi:type="dcterms:W3CDTF">2020-08-12T19:08:34Z</dcterms:created>
  <dcterms:modified xsi:type="dcterms:W3CDTF">2021-10-07T16:55:53Z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0x010100A052E4A45DAF8D469CF4216EE84BA997</vt:lpwstr>
  </property>
</Properties>
</file>