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28"/>
  </p:notesMasterIdLst>
  <p:sldIdLst>
    <p:sldId id="256" r:id="rId5"/>
    <p:sldId id="257" r:id="rId6"/>
    <p:sldId id="322" r:id="rId7"/>
    <p:sldId id="282" r:id="rId8"/>
    <p:sldId id="293" r:id="rId9"/>
    <p:sldId id="294" r:id="rId10"/>
    <p:sldId id="324" r:id="rId11"/>
    <p:sldId id="325" r:id="rId12"/>
    <p:sldId id="290" r:id="rId13"/>
    <p:sldId id="323" r:id="rId14"/>
    <p:sldId id="327" r:id="rId15"/>
    <p:sldId id="329" r:id="rId16"/>
    <p:sldId id="331" r:id="rId17"/>
    <p:sldId id="339" r:id="rId18"/>
    <p:sldId id="341" r:id="rId19"/>
    <p:sldId id="330" r:id="rId20"/>
    <p:sldId id="333" r:id="rId21"/>
    <p:sldId id="332" r:id="rId22"/>
    <p:sldId id="334" r:id="rId23"/>
    <p:sldId id="335" r:id="rId24"/>
    <p:sldId id="338" r:id="rId25"/>
    <p:sldId id="336" r:id="rId26"/>
    <p:sldId id="273"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1"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404-3347-2988-9B9F-677B532801BB}" v="2380" dt="2021-09-30T12:20:27.463"/>
    <p1510:client id="{11F1835F-086F-C15B-9A06-F53A526390E2}" v="8" dt="2021-10-13T15:11:59.836"/>
    <p1510:client id="{1BDF686C-8275-EE30-AFB4-4800568479FE}" v="939" dt="2021-09-29T12:02:12.690"/>
    <p1510:client id="{2A9DC580-6B92-4DE6-B229-DD994C624128}" v="729" dt="2021-10-05T12:50:43.835"/>
    <p1510:client id="{4A44148F-A84E-4D06-E38A-F2D06C199CFC}" v="1317" dt="2021-10-06T20:10:04.404"/>
    <p1510:client id="{4AA8EB1A-490B-E0AA-811C-0647749436A0}" v="8643" dt="2021-09-13T11:54:47.628"/>
    <p1510:client id="{57DA0328-030F-4F43-9CEE-310244305B0F}" v="2391" dt="2021-10-03T16:07:57.259"/>
    <p1510:client id="{6B172D64-80EF-1051-ECA0-45779DE33336}" v="525" dt="2021-10-11T13:30:54.623"/>
    <p1510:client id="{6B508220-8ADE-492D-BF27-9FA5AEF2483E}" v="1697" dt="2021-09-12T17:09:25.844"/>
    <p1510:client id="{73BDEE53-3A66-80A5-5876-100FD9715AFA}" v="3265" dt="2021-09-22T13:44:12.277"/>
    <p1510:client id="{80B72DC2-2A04-81A1-99DD-493373B8A8A5}" v="163" dt="2021-10-05T13:55:06.038"/>
    <p1510:client id="{80E9CA9F-E54E-4ECB-CA3E-26F1475C2964}" v="25" dt="2021-10-11T15:18:37.027"/>
    <p1510:client id="{8DEB05D3-6CCA-73C9-F088-F837CBA0F7CC}" v="916" dt="2021-09-22T17:33:51.149"/>
    <p1510:client id="{99182203-6606-0F89-9C6A-D7E97EA226B0}" v="149" dt="2021-10-07T16:54:54.068"/>
    <p1510:client id="{A5DB3ACE-2244-02F8-7531-C6771CDDD82B}" v="1951" dt="2021-09-21T14:17:54.413"/>
    <p1510:client id="{A8D8485B-5A8B-36EA-0998-F047E2F90D13}" v="90" dt="2021-10-04T13:09:01.213"/>
    <p1510:client id="{A9DABAE6-1B18-C0A6-7BBE-E4D9934DB571}" v="484" dt="2021-10-06T17:59:14.422"/>
    <p1510:client id="{BBAD383A-275C-61E6-408E-74A932F866D1}" v="1941" dt="2021-09-27T13:54:37.665"/>
    <p1510:client id="{C063A201-1944-9EBB-6AE4-4C7E791EA31D}" v="6" dt="2021-09-30T16:33:54.598"/>
    <p1510:client id="{D1D121C2-DF4E-4F92-AC09-688DC99D31B3}" v="2297" dt="2021-09-28T16:13:16.225"/>
    <p1510:client id="{D668A097-ED5B-E6E2-2423-45713D758A6A}" v="962" dt="2021-10-12T17:07:21.063"/>
    <p1510:client id="{DB58A7FF-90CD-FD99-5FF9-BC88C0262606}" v="84" dt="2021-09-13T12:12:23.987"/>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A8D8485B-5A8B-36EA-0998-F047E2F90D13}"/>
    <pc:docChg chg="delSld modSld">
      <pc:chgData name="Aistė Župerkaitė" userId="S::aiste.zuperkaite@codeacademylt.onmicrosoft.com::cbda233b-6598-49a0-a7bc-42a7fc6cf429" providerId="AD" clId="Web-{A8D8485B-5A8B-36EA-0998-F047E2F90D13}" dt="2021-10-04T13:09:01.213" v="89"/>
      <pc:docMkLst>
        <pc:docMk/>
      </pc:docMkLst>
      <pc:sldChg chg="modSp">
        <pc:chgData name="Aistė Župerkaitė" userId="S::aiste.zuperkaite@codeacademylt.onmicrosoft.com::cbda233b-6598-49a0-a7bc-42a7fc6cf429" providerId="AD" clId="Web-{A8D8485B-5A8B-36EA-0998-F047E2F90D13}" dt="2021-10-04T12:57:29.616" v="29" actId="20577"/>
        <pc:sldMkLst>
          <pc:docMk/>
          <pc:sldMk cId="58190777" sldId="293"/>
        </pc:sldMkLst>
        <pc:spChg chg="mod">
          <ac:chgData name="Aistė Župerkaitė" userId="S::aiste.zuperkaite@codeacademylt.onmicrosoft.com::cbda233b-6598-49a0-a7bc-42a7fc6cf429" providerId="AD" clId="Web-{A8D8485B-5A8B-36EA-0998-F047E2F90D13}" dt="2021-10-04T12:57:29.616" v="29" actId="20577"/>
          <ac:spMkLst>
            <pc:docMk/>
            <pc:sldMk cId="58190777" sldId="293"/>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2:59:43.417" v="78" actId="20577"/>
        <pc:sldMkLst>
          <pc:docMk/>
          <pc:sldMk cId="983129397" sldId="294"/>
        </pc:sldMkLst>
        <pc:spChg chg="mod">
          <ac:chgData name="Aistė Župerkaitė" userId="S::aiste.zuperkaite@codeacademylt.onmicrosoft.com::cbda233b-6598-49a0-a7bc-42a7fc6cf429" providerId="AD" clId="Web-{A8D8485B-5A8B-36EA-0998-F047E2F90D13}" dt="2021-10-04T12:59:43.417" v="78"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0:47.184" v="86" actId="20577"/>
        <pc:sldMkLst>
          <pc:docMk/>
          <pc:sldMk cId="3640905436" sldId="295"/>
        </pc:sldMkLst>
        <pc:spChg chg="mod">
          <ac:chgData name="Aistė Župerkaitė" userId="S::aiste.zuperkaite@codeacademylt.onmicrosoft.com::cbda233b-6598-49a0-a7bc-42a7fc6cf429" providerId="AD" clId="Web-{A8D8485B-5A8B-36EA-0998-F047E2F90D13}" dt="2021-10-04T13:00:47.184" v="86" actId="20577"/>
          <ac:spMkLst>
            <pc:docMk/>
            <pc:sldMk cId="3640905436" sldId="295"/>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3:01.485" v="88" actId="20577"/>
        <pc:sldMkLst>
          <pc:docMk/>
          <pc:sldMk cId="1743195308" sldId="296"/>
        </pc:sldMkLst>
        <pc:spChg chg="mod">
          <ac:chgData name="Aistė Župerkaitė" userId="S::aiste.zuperkaite@codeacademylt.onmicrosoft.com::cbda233b-6598-49a0-a7bc-42a7fc6cf429" providerId="AD" clId="Web-{A8D8485B-5A8B-36EA-0998-F047E2F90D13}" dt="2021-10-04T13:03:01.485" v="88" actId="20577"/>
          <ac:spMkLst>
            <pc:docMk/>
            <pc:sldMk cId="1743195308" sldId="296"/>
            <ac:spMk id="5" creationId="{C08BF5E3-398B-48DE-8624-BC32E4D67269}"/>
          </ac:spMkLst>
        </pc:spChg>
      </pc:sldChg>
      <pc:sldChg chg="del">
        <pc:chgData name="Aistė Župerkaitė" userId="S::aiste.zuperkaite@codeacademylt.onmicrosoft.com::cbda233b-6598-49a0-a7bc-42a7fc6cf429" providerId="AD" clId="Web-{A8D8485B-5A8B-36EA-0998-F047E2F90D13}" dt="2021-10-04T13:09:01.213" v="89"/>
        <pc:sldMkLst>
          <pc:docMk/>
          <pc:sldMk cId="2339688146" sldId="322"/>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D668A097-ED5B-E6E2-2423-45713D758A6A}"/>
    <pc:docChg chg="addSld delSld modSld sldOrd">
      <pc:chgData name="Aistė Župerkaitė" userId="S::aiste.zuperkaite@codeacademylt.onmicrosoft.com::cbda233b-6598-49a0-a7bc-42a7fc6cf429" providerId="AD" clId="Web-{D668A097-ED5B-E6E2-2423-45713D758A6A}" dt="2021-10-12T17:07:21.063" v="893" actId="20577"/>
      <pc:docMkLst>
        <pc:docMk/>
      </pc:docMkLst>
      <pc:sldChg chg="modSp ord">
        <pc:chgData name="Aistė Župerkaitė" userId="S::aiste.zuperkaite@codeacademylt.onmicrosoft.com::cbda233b-6598-49a0-a7bc-42a7fc6cf429" providerId="AD" clId="Web-{D668A097-ED5B-E6E2-2423-45713D758A6A}" dt="2021-10-12T17:07:21.063" v="893" actId="20577"/>
        <pc:sldMkLst>
          <pc:docMk/>
          <pc:sldMk cId="401988046" sldId="330"/>
        </pc:sldMkLst>
        <pc:spChg chg="mod">
          <ac:chgData name="Aistė Župerkaitė" userId="S::aiste.zuperkaite@codeacademylt.onmicrosoft.com::cbda233b-6598-49a0-a7bc-42a7fc6cf429" providerId="AD" clId="Web-{D668A097-ED5B-E6E2-2423-45713D758A6A}" dt="2021-10-12T09:45:33.207" v="0" actId="14100"/>
          <ac:spMkLst>
            <pc:docMk/>
            <pc:sldMk cId="401988046" sldId="330"/>
            <ac:spMk id="6" creationId="{3B84E88F-A3FB-4B16-AE98-AA143A88A29F}"/>
          </ac:spMkLst>
        </pc:spChg>
        <pc:spChg chg="mod">
          <ac:chgData name="Aistė Župerkaitė" userId="S::aiste.zuperkaite@codeacademylt.onmicrosoft.com::cbda233b-6598-49a0-a7bc-42a7fc6cf429" providerId="AD" clId="Web-{D668A097-ED5B-E6E2-2423-45713D758A6A}" dt="2021-10-12T09:45:38.176" v="1" actId="14100"/>
          <ac:spMkLst>
            <pc:docMk/>
            <pc:sldMk cId="401988046" sldId="330"/>
            <ac:spMk id="8" creationId="{210DE286-DB7B-4D75-9A91-F791D00993D8}"/>
          </ac:spMkLst>
        </pc:spChg>
        <pc:spChg chg="mod">
          <ac:chgData name="Aistė Župerkaitė" userId="S::aiste.zuperkaite@codeacademylt.onmicrosoft.com::cbda233b-6598-49a0-a7bc-42a7fc6cf429" providerId="AD" clId="Web-{D668A097-ED5B-E6E2-2423-45713D758A6A}" dt="2021-10-12T17:07:21.063" v="893" actId="20577"/>
          <ac:spMkLst>
            <pc:docMk/>
            <pc:sldMk cId="401988046" sldId="330"/>
            <ac:spMk id="9" creationId="{0521688B-1672-4B37-ADEE-35C7DFCB4A54}"/>
          </ac:spMkLst>
        </pc:spChg>
      </pc:sldChg>
      <pc:sldChg chg="modSp">
        <pc:chgData name="Aistė Župerkaitė" userId="S::aiste.zuperkaite@codeacademylt.onmicrosoft.com::cbda233b-6598-49a0-a7bc-42a7fc6cf429" providerId="AD" clId="Web-{D668A097-ED5B-E6E2-2423-45713D758A6A}" dt="2021-10-12T13:17:34.533" v="414" actId="20577"/>
        <pc:sldMkLst>
          <pc:docMk/>
          <pc:sldMk cId="3380039529" sldId="333"/>
        </pc:sldMkLst>
        <pc:spChg chg="mod">
          <ac:chgData name="Aistė Župerkaitė" userId="S::aiste.zuperkaite@codeacademylt.onmicrosoft.com::cbda233b-6598-49a0-a7bc-42a7fc6cf429" providerId="AD" clId="Web-{D668A097-ED5B-E6E2-2423-45713D758A6A}" dt="2021-10-12T13:15:56.203" v="406" actId="1076"/>
          <ac:spMkLst>
            <pc:docMk/>
            <pc:sldMk cId="3380039529" sldId="333"/>
            <ac:spMk id="2" creationId="{12E64409-9618-4F5F-9741-EF7872F9BAAF}"/>
          </ac:spMkLst>
        </pc:spChg>
        <pc:spChg chg="mod">
          <ac:chgData name="Aistė Župerkaitė" userId="S::aiste.zuperkaite@codeacademylt.onmicrosoft.com::cbda233b-6598-49a0-a7bc-42a7fc6cf429" providerId="AD" clId="Web-{D668A097-ED5B-E6E2-2423-45713D758A6A}" dt="2021-10-12T13:17:34.533" v="414" actId="20577"/>
          <ac:spMkLst>
            <pc:docMk/>
            <pc:sldMk cId="3380039529" sldId="333"/>
            <ac:spMk id="221" creationId="{00000000-0000-0000-0000-000000000000}"/>
          </ac:spMkLst>
        </pc:spChg>
      </pc:sldChg>
      <pc:sldChg chg="addSp delSp modSp">
        <pc:chgData name="Aistė Župerkaitė" userId="S::aiste.zuperkaite@codeacademylt.onmicrosoft.com::cbda233b-6598-49a0-a7bc-42a7fc6cf429" providerId="AD" clId="Web-{D668A097-ED5B-E6E2-2423-45713D758A6A}" dt="2021-10-12T17:06:33.296" v="887" actId="20577"/>
        <pc:sldMkLst>
          <pc:docMk/>
          <pc:sldMk cId="647678876" sldId="335"/>
        </pc:sldMkLst>
        <pc:spChg chg="mod">
          <ac:chgData name="Aistė Župerkaitė" userId="S::aiste.zuperkaite@codeacademylt.onmicrosoft.com::cbda233b-6598-49a0-a7bc-42a7fc6cf429" providerId="AD" clId="Web-{D668A097-ED5B-E6E2-2423-45713D758A6A}" dt="2021-10-12T17:06:08.733" v="883" actId="20577"/>
          <ac:spMkLst>
            <pc:docMk/>
            <pc:sldMk cId="647678876" sldId="335"/>
            <ac:spMk id="2" creationId="{5981E677-2D93-4387-B5C3-EA65A711FBC0}"/>
          </ac:spMkLst>
        </pc:spChg>
        <pc:spChg chg="add mod">
          <ac:chgData name="Aistė Župerkaitė" userId="S::aiste.zuperkaite@codeacademylt.onmicrosoft.com::cbda233b-6598-49a0-a7bc-42a7fc6cf429" providerId="AD" clId="Web-{D668A097-ED5B-E6E2-2423-45713D758A6A}" dt="2021-10-12T17:06:33.296" v="887" actId="20577"/>
          <ac:spMkLst>
            <pc:docMk/>
            <pc:sldMk cId="647678876" sldId="335"/>
            <ac:spMk id="3" creationId="{5E115BC7-86FC-4F5B-AF23-7A4ABBCA1685}"/>
          </ac:spMkLst>
        </pc:spChg>
        <pc:spChg chg="add del">
          <ac:chgData name="Aistė Župerkaitė" userId="S::aiste.zuperkaite@codeacademylt.onmicrosoft.com::cbda233b-6598-49a0-a7bc-42a7fc6cf429" providerId="AD" clId="Web-{D668A097-ED5B-E6E2-2423-45713D758A6A}" dt="2021-10-12T17:06:14.889" v="885"/>
          <ac:spMkLst>
            <pc:docMk/>
            <pc:sldMk cId="647678876" sldId="335"/>
            <ac:spMk id="4" creationId="{73A833B4-2126-49DB-82ED-9431A88D4E0E}"/>
          </ac:spMkLst>
        </pc:spChg>
      </pc:sldChg>
      <pc:sldChg chg="modSp">
        <pc:chgData name="Aistė Župerkaitė" userId="S::aiste.zuperkaite@codeacademylt.onmicrosoft.com::cbda233b-6598-49a0-a7bc-42a7fc6cf429" providerId="AD" clId="Web-{D668A097-ED5B-E6E2-2423-45713D758A6A}" dt="2021-10-12T14:14:24.168" v="860" actId="20577"/>
        <pc:sldMkLst>
          <pc:docMk/>
          <pc:sldMk cId="3384624807" sldId="336"/>
        </pc:sldMkLst>
        <pc:spChg chg="mod">
          <ac:chgData name="Aistė Župerkaitė" userId="S::aiste.zuperkaite@codeacademylt.onmicrosoft.com::cbda233b-6598-49a0-a7bc-42a7fc6cf429" providerId="AD" clId="Web-{D668A097-ED5B-E6E2-2423-45713D758A6A}" dt="2021-10-12T14:14:24.168" v="860" actId="20577"/>
          <ac:spMkLst>
            <pc:docMk/>
            <pc:sldMk cId="3384624807" sldId="336"/>
            <ac:spMk id="7" creationId="{8393EA32-1E5C-4940-ABB7-ACA92E12BC62}"/>
          </ac:spMkLst>
        </pc:spChg>
      </pc:sldChg>
      <pc:sldChg chg="delSp modSp add del ord replId">
        <pc:chgData name="Aistė Župerkaitė" userId="S::aiste.zuperkaite@codeacademylt.onmicrosoft.com::cbda233b-6598-49a0-a7bc-42a7fc6cf429" providerId="AD" clId="Web-{D668A097-ED5B-E6E2-2423-45713D758A6A}" dt="2021-10-12T13:22:05.196" v="415"/>
        <pc:sldMkLst>
          <pc:docMk/>
          <pc:sldMk cId="3036398935" sldId="340"/>
        </pc:sldMkLst>
        <pc:spChg chg="del">
          <ac:chgData name="Aistė Župerkaitė" userId="S::aiste.zuperkaite@codeacademylt.onmicrosoft.com::cbda233b-6598-49a0-a7bc-42a7fc6cf429" providerId="AD" clId="Web-{D668A097-ED5B-E6E2-2423-45713D758A6A}" dt="2021-10-12T11:37:39.717" v="51"/>
          <ac:spMkLst>
            <pc:docMk/>
            <pc:sldMk cId="3036398935" sldId="340"/>
            <ac:spMk id="2" creationId="{12E64409-9618-4F5F-9741-EF7872F9BAAF}"/>
          </ac:spMkLst>
        </pc:spChg>
        <pc:spChg chg="mod">
          <ac:chgData name="Aistė Župerkaitė" userId="S::aiste.zuperkaite@codeacademylt.onmicrosoft.com::cbda233b-6598-49a0-a7bc-42a7fc6cf429" providerId="AD" clId="Web-{D668A097-ED5B-E6E2-2423-45713D758A6A}" dt="2021-10-12T11:37:53.765" v="62" actId="20577"/>
          <ac:spMkLst>
            <pc:docMk/>
            <pc:sldMk cId="3036398935" sldId="340"/>
            <ac:spMk id="219" creationId="{00000000-0000-0000-0000-000000000000}"/>
          </ac:spMkLst>
        </pc:spChg>
        <pc:spChg chg="mod">
          <ac:chgData name="Aistė Župerkaitė" userId="S::aiste.zuperkaite@codeacademylt.onmicrosoft.com::cbda233b-6598-49a0-a7bc-42a7fc6cf429" providerId="AD" clId="Web-{D668A097-ED5B-E6E2-2423-45713D758A6A}" dt="2021-10-12T11:37:57.733" v="63" actId="14100"/>
          <ac:spMkLst>
            <pc:docMk/>
            <pc:sldMk cId="3036398935" sldId="340"/>
            <ac:spMk id="221" creationId="{00000000-0000-0000-0000-000000000000}"/>
          </ac:spMkLst>
        </pc:spChg>
      </pc:sldChg>
      <pc:sldChg chg="modSp add ord replId">
        <pc:chgData name="Aistė Župerkaitė" userId="S::aiste.zuperkaite@codeacademylt.onmicrosoft.com::cbda233b-6598-49a0-a7bc-42a7fc6cf429" providerId="AD" clId="Web-{D668A097-ED5B-E6E2-2423-45713D758A6A}" dt="2021-10-12T14:54:35.483" v="877" actId="20577"/>
        <pc:sldMkLst>
          <pc:docMk/>
          <pc:sldMk cId="2762026045" sldId="341"/>
        </pc:sldMkLst>
        <pc:spChg chg="mod">
          <ac:chgData name="Aistė Župerkaitė" userId="S::aiste.zuperkaite@codeacademylt.onmicrosoft.com::cbda233b-6598-49a0-a7bc-42a7fc6cf429" providerId="AD" clId="Web-{D668A097-ED5B-E6E2-2423-45713D758A6A}" dt="2021-10-12T14:54:35.483" v="877" actId="20577"/>
          <ac:spMkLst>
            <pc:docMk/>
            <pc:sldMk cId="2762026045" sldId="341"/>
            <ac:spMk id="7" creationId="{8393EA32-1E5C-4940-ABB7-ACA92E12BC62}"/>
          </ac:spMkLst>
        </pc:spChg>
      </pc:sldChg>
      <pc:sldChg chg="modSp add del replId">
        <pc:chgData name="Aistė Župerkaitė" userId="S::aiste.zuperkaite@codeacademylt.onmicrosoft.com::cbda233b-6598-49a0-a7bc-42a7fc6cf429" providerId="AD" clId="Web-{D668A097-ED5B-E6E2-2423-45713D758A6A}" dt="2021-10-12T13:54:48.664" v="558"/>
        <pc:sldMkLst>
          <pc:docMk/>
          <pc:sldMk cId="1439432413" sldId="342"/>
        </pc:sldMkLst>
        <pc:spChg chg="mod">
          <ac:chgData name="Aistė Župerkaitė" userId="S::aiste.zuperkaite@codeacademylt.onmicrosoft.com::cbda233b-6598-49a0-a7bc-42a7fc6cf429" providerId="AD" clId="Web-{D668A097-ED5B-E6E2-2423-45713D758A6A}" dt="2021-10-12T13:42:49.767" v="527" actId="20577"/>
          <ac:spMkLst>
            <pc:docMk/>
            <pc:sldMk cId="1439432413" sldId="342"/>
            <ac:spMk id="7" creationId="{8393EA32-1E5C-4940-ABB7-ACA92E12BC62}"/>
          </ac:spMkLst>
        </pc:spChg>
      </pc:sldChg>
    </pc:docChg>
  </pc:docChgLst>
  <pc:docChgLst>
    <pc:chgData name="Aistė Župerkaitė" userId="S::aiste.zuperkaite@codeacademylt.onmicrosoft.com::cbda233b-6598-49a0-a7bc-42a7fc6cf429" providerId="AD" clId="Web-{0EB71404-3347-2988-9B9F-677B532801BB}"/>
    <pc:docChg chg="addSld delSld modSld sldOrd">
      <pc:chgData name="Aistė Župerkaitė" userId="S::aiste.zuperkaite@codeacademylt.onmicrosoft.com::cbda233b-6598-49a0-a7bc-42a7fc6cf429" providerId="AD" clId="Web-{0EB71404-3347-2988-9B9F-677B532801BB}" dt="2021-09-30T12:20:27.463" v="2379" actId="20577"/>
      <pc:docMkLst>
        <pc:docMk/>
      </pc:docMkLst>
      <pc:sldChg chg="modSp">
        <pc:chgData name="Aistė Župerkaitė" userId="S::aiste.zuperkaite@codeacademylt.onmicrosoft.com::cbda233b-6598-49a0-a7bc-42a7fc6cf429" providerId="AD" clId="Web-{0EB71404-3347-2988-9B9F-677B532801BB}" dt="2021-09-29T13:55:33.015" v="1222" actId="20577"/>
        <pc:sldMkLst>
          <pc:docMk/>
          <pc:sldMk cId="0" sldId="256"/>
        </pc:sldMkLst>
        <pc:spChg chg="mod">
          <ac:chgData name="Aistė Župerkaitė" userId="S::aiste.zuperkaite@codeacademylt.onmicrosoft.com::cbda233b-6598-49a0-a7bc-42a7fc6cf429" providerId="AD" clId="Web-{0EB71404-3347-2988-9B9F-677B532801BB}" dt="2021-09-29T13:55:33.015" v="1222"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0EB71404-3347-2988-9B9F-677B532801BB}" dt="2021-09-30T08:30:24.267" v="1975" actId="14100"/>
        <pc:sldMkLst>
          <pc:docMk/>
          <pc:sldMk cId="307984535" sldId="281"/>
        </pc:sldMkLst>
        <pc:spChg chg="mod">
          <ac:chgData name="Aistė Župerkaitė" userId="S::aiste.zuperkaite@codeacademylt.onmicrosoft.com::cbda233b-6598-49a0-a7bc-42a7fc6cf429" providerId="AD" clId="Web-{0EB71404-3347-2988-9B9F-677B532801BB}" dt="2021-09-30T08:30:19.564" v="1974" actId="14100"/>
          <ac:spMkLst>
            <pc:docMk/>
            <pc:sldMk cId="307984535" sldId="281"/>
            <ac:spMk id="5" creationId="{C08BF5E3-398B-48DE-8624-BC32E4D67269}"/>
          </ac:spMkLst>
        </pc:spChg>
        <pc:spChg chg="mod">
          <ac:chgData name="Aistė Župerkaitė" userId="S::aiste.zuperkaite@codeacademylt.onmicrosoft.com::cbda233b-6598-49a0-a7bc-42a7fc6cf429" providerId="AD" clId="Web-{0EB71404-3347-2988-9B9F-677B532801BB}" dt="2021-09-30T08:30:24.267" v="1975" actId="14100"/>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0EB71404-3347-2988-9B9F-677B532801BB}" dt="2021-09-30T07:41:55.294" v="1452" actId="20577"/>
        <pc:sldMkLst>
          <pc:docMk/>
          <pc:sldMk cId="2296349497" sldId="283"/>
        </pc:sldMkLst>
        <pc:spChg chg="mod">
          <ac:chgData name="Aistė Župerkaitė" userId="S::aiste.zuperkaite@codeacademylt.onmicrosoft.com::cbda233b-6598-49a0-a7bc-42a7fc6cf429" providerId="AD" clId="Web-{0EB71404-3347-2988-9B9F-677B532801BB}" dt="2021-09-30T07:41:55.294" v="145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0EB71404-3347-2988-9B9F-677B532801BB}" dt="2021-09-29T12:52:18.160" v="53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0EB71404-3347-2988-9B9F-677B532801BB}" dt="2021-09-29T12:52:08.581" v="525" actId="20577"/>
          <ac:spMkLst>
            <pc:docMk/>
            <pc:sldMk cId="2296349497" sldId="283"/>
            <ac:spMk id="120" creationId="{00000000-0000-0000-0000-000000000000}"/>
          </ac:spMkLst>
        </pc:spChg>
      </pc:sldChg>
      <pc:sldChg chg="modSp del">
        <pc:chgData name="Aistė Župerkaitė" userId="S::aiste.zuperkaite@codeacademylt.onmicrosoft.com::cbda233b-6598-49a0-a7bc-42a7fc6cf429" providerId="AD" clId="Web-{0EB71404-3347-2988-9B9F-677B532801BB}" dt="2021-09-29T13:06:09.335" v="604"/>
        <pc:sldMkLst>
          <pc:docMk/>
          <pc:sldMk cId="2848036534" sldId="289"/>
        </pc:sldMkLst>
        <pc:spChg chg="mod">
          <ac:chgData name="Aistė Župerkaitė" userId="S::aiste.zuperkaite@codeacademylt.onmicrosoft.com::cbda233b-6598-49a0-a7bc-42a7fc6cf429" providerId="AD" clId="Web-{0EB71404-3347-2988-9B9F-677B532801BB}" dt="2021-09-29T13:06:00.663" v="602" actId="20577"/>
          <ac:spMkLst>
            <pc:docMk/>
            <pc:sldMk cId="2848036534" sldId="289"/>
            <ac:spMk id="5" creationId="{C08BF5E3-398B-48DE-8624-BC32E4D67269}"/>
          </ac:spMkLst>
        </pc:spChg>
      </pc:sldChg>
      <pc:sldChg chg="del">
        <pc:chgData name="Aistė Župerkaitė" userId="S::aiste.zuperkaite@codeacademylt.onmicrosoft.com::cbda233b-6598-49a0-a7bc-42a7fc6cf429" providerId="AD" clId="Web-{0EB71404-3347-2988-9B9F-677B532801BB}" dt="2021-09-29T13:06:04.460" v="603"/>
        <pc:sldMkLst>
          <pc:docMk/>
          <pc:sldMk cId="2932905272" sldId="291"/>
        </pc:sldMkLst>
      </pc:sldChg>
      <pc:sldChg chg="modSp">
        <pc:chgData name="Aistė Župerkaitė" userId="S::aiste.zuperkaite@codeacademylt.onmicrosoft.com::cbda233b-6598-49a0-a7bc-42a7fc6cf429" providerId="AD" clId="Web-{0EB71404-3347-2988-9B9F-677B532801BB}" dt="2021-09-30T11:26:33.465" v="2375" actId="20577"/>
        <pc:sldMkLst>
          <pc:docMk/>
          <pc:sldMk cId="1278851123" sldId="292"/>
        </pc:sldMkLst>
        <pc:spChg chg="mod">
          <ac:chgData name="Aistė Župerkaitė" userId="S::aiste.zuperkaite@codeacademylt.onmicrosoft.com::cbda233b-6598-49a0-a7bc-42a7fc6cf429" providerId="AD" clId="Web-{0EB71404-3347-2988-9B9F-677B532801BB}" dt="2021-09-30T11:23:23.260" v="2373"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0EB71404-3347-2988-9B9F-677B532801BB}" dt="2021-09-30T11:26:33.465" v="2375" actId="20577"/>
          <ac:spMkLst>
            <pc:docMk/>
            <pc:sldMk cId="1278851123" sldId="292"/>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8:01:27.361" v="1642" actId="20577"/>
        <pc:sldMkLst>
          <pc:docMk/>
          <pc:sldMk cId="687561616" sldId="299"/>
        </pc:sldMkLst>
        <pc:spChg chg="mod">
          <ac:chgData name="Aistė Župerkaitė" userId="S::aiste.zuperkaite@codeacademylt.onmicrosoft.com::cbda233b-6598-49a0-a7bc-42a7fc6cf429" providerId="AD" clId="Web-{0EB71404-3347-2988-9B9F-677B532801BB}" dt="2021-09-30T08:01:27.361" v="164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0EB71404-3347-2988-9B9F-677B532801BB}" dt="2021-09-29T12:10:50.210" v="84" actId="20577"/>
          <ac:spMkLst>
            <pc:docMk/>
            <pc:sldMk cId="687561616" sldId="299"/>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29T12:30:03.925" v="221" actId="20577"/>
        <pc:sldMkLst>
          <pc:docMk/>
          <pc:sldMk cId="1474119019" sldId="300"/>
        </pc:sldMkLst>
        <pc:spChg chg="mod">
          <ac:chgData name="Aistė Župerkaitė" userId="S::aiste.zuperkaite@codeacademylt.onmicrosoft.com::cbda233b-6598-49a0-a7bc-42a7fc6cf429" providerId="AD" clId="Web-{0EB71404-3347-2988-9B9F-677B532801BB}" dt="2021-09-29T12:30:03.925" v="221" actId="20577"/>
          <ac:spMkLst>
            <pc:docMk/>
            <pc:sldMk cId="1474119019" sldId="300"/>
            <ac:spMk id="5" creationId="{C08BF5E3-398B-48DE-8624-BC32E4D67269}"/>
          </ac:spMkLst>
        </pc:spChg>
        <pc:spChg chg="mod">
          <ac:chgData name="Aistė Župerkaitė" userId="S::aiste.zuperkaite@codeacademylt.onmicrosoft.com::cbda233b-6598-49a0-a7bc-42a7fc6cf429" providerId="AD" clId="Web-{0EB71404-3347-2988-9B9F-677B532801BB}" dt="2021-09-29T12:24:57.355" v="183" actId="20577"/>
          <ac:spMkLst>
            <pc:docMk/>
            <pc:sldMk cId="1474119019" sldId="300"/>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33:12.132" v="233" actId="20577"/>
        <pc:sldMkLst>
          <pc:docMk/>
          <pc:sldMk cId="2446329939" sldId="301"/>
        </pc:sldMkLst>
        <pc:spChg chg="mod">
          <ac:chgData name="Aistė Župerkaitė" userId="S::aiste.zuperkaite@codeacademylt.onmicrosoft.com::cbda233b-6598-49a0-a7bc-42a7fc6cf429" providerId="AD" clId="Web-{0EB71404-3347-2988-9B9F-677B532801BB}" dt="2021-09-29T12:33:12.132" v="233" actId="20577"/>
          <ac:spMkLst>
            <pc:docMk/>
            <pc:sldMk cId="2446329939" sldId="301"/>
            <ac:spMk id="5" creationId="{C08BF5E3-398B-48DE-8624-BC32E4D67269}"/>
          </ac:spMkLst>
        </pc:spChg>
        <pc:spChg chg="mod">
          <ac:chgData name="Aistė Župerkaitė" userId="S::aiste.zuperkaite@codeacademylt.onmicrosoft.com::cbda233b-6598-49a0-a7bc-42a7fc6cf429" providerId="AD" clId="Web-{0EB71404-3347-2988-9B9F-677B532801BB}" dt="2021-09-29T12:30:09.394" v="223" actId="20577"/>
          <ac:spMkLst>
            <pc:docMk/>
            <pc:sldMk cId="2446329939" sldId="301"/>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37:58.243" v="1224" actId="20577"/>
        <pc:sldMkLst>
          <pc:docMk/>
          <pc:sldMk cId="363503540" sldId="302"/>
        </pc:sldMkLst>
        <pc:spChg chg="mod">
          <ac:chgData name="Aistė Župerkaitė" userId="S::aiste.zuperkaite@codeacademylt.onmicrosoft.com::cbda233b-6598-49a0-a7bc-42a7fc6cf429" providerId="AD" clId="Web-{0EB71404-3347-2988-9B9F-677B532801BB}" dt="2021-09-30T07:37:58.243" v="1224"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0EB71404-3347-2988-9B9F-677B532801BB}" dt="2021-09-29T12:33:26.977" v="238" actId="20577"/>
          <ac:spMkLst>
            <pc:docMk/>
            <pc:sldMk cId="363503540" sldId="302"/>
            <ac:spMk id="159" creationId="{00000000-0000-0000-0000-000000000000}"/>
          </ac:spMkLst>
        </pc:spChg>
      </pc:sldChg>
      <pc:sldChg chg="new del">
        <pc:chgData name="Aistė Župerkaitė" userId="S::aiste.zuperkaite@codeacademylt.onmicrosoft.com::cbda233b-6598-49a0-a7bc-42a7fc6cf429" providerId="AD" clId="Web-{0EB71404-3347-2988-9B9F-677B532801BB}" dt="2021-09-29T12:38:12.718" v="431"/>
        <pc:sldMkLst>
          <pc:docMk/>
          <pc:sldMk cId="1820903087" sldId="303"/>
        </pc:sldMkLst>
      </pc:sldChg>
      <pc:sldChg chg="modSp add ord replId">
        <pc:chgData name="Aistė Župerkaitė" userId="S::aiste.zuperkaite@codeacademylt.onmicrosoft.com::cbda233b-6598-49a0-a7bc-42a7fc6cf429" providerId="AD" clId="Web-{0EB71404-3347-2988-9B9F-677B532801BB}" dt="2021-09-29T12:39:53.470" v="495" actId="20577"/>
        <pc:sldMkLst>
          <pc:docMk/>
          <pc:sldMk cId="3806401243" sldId="303"/>
        </pc:sldMkLst>
        <pc:spChg chg="mod">
          <ac:chgData name="Aistė Župerkaitė" userId="S::aiste.zuperkaite@codeacademylt.onmicrosoft.com::cbda233b-6598-49a0-a7bc-42a7fc6cf429" providerId="AD" clId="Web-{0EB71404-3347-2988-9B9F-677B532801BB}" dt="2021-09-29T12:39:53.470" v="495" actId="20577"/>
          <ac:spMkLst>
            <pc:docMk/>
            <pc:sldMk cId="3806401243" sldId="303"/>
            <ac:spMk id="5" creationId="{C08BF5E3-398B-48DE-8624-BC32E4D67269}"/>
          </ac:spMkLst>
        </pc:spChg>
        <pc:spChg chg="mod">
          <ac:chgData name="Aistė Župerkaitė" userId="S::aiste.zuperkaite@codeacademylt.onmicrosoft.com::cbda233b-6598-49a0-a7bc-42a7fc6cf429" providerId="AD" clId="Web-{0EB71404-3347-2988-9B9F-677B532801BB}" dt="2021-09-29T12:38:28.702" v="439" actId="20577"/>
          <ac:spMkLst>
            <pc:docMk/>
            <pc:sldMk cId="3806401243" sldId="303"/>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43:02.553" v="518" actId="20577"/>
        <pc:sldMkLst>
          <pc:docMk/>
          <pc:sldMk cId="343386896" sldId="304"/>
        </pc:sldMkLst>
        <pc:spChg chg="mod">
          <ac:chgData name="Aistė Župerkaitė" userId="S::aiste.zuperkaite@codeacademylt.onmicrosoft.com::cbda233b-6598-49a0-a7bc-42a7fc6cf429" providerId="AD" clId="Web-{0EB71404-3347-2988-9B9F-677B532801BB}" dt="2021-09-29T12:43:02.553" v="518" actId="20577"/>
          <ac:spMkLst>
            <pc:docMk/>
            <pc:sldMk cId="343386896" sldId="304"/>
            <ac:spMk id="5" creationId="{C08BF5E3-398B-48DE-8624-BC32E4D67269}"/>
          </ac:spMkLst>
        </pc:spChg>
        <pc:spChg chg="mod">
          <ac:chgData name="Aistė Župerkaitė" userId="S::aiste.zuperkaite@codeacademylt.onmicrosoft.com::cbda233b-6598-49a0-a7bc-42a7fc6cf429" providerId="AD" clId="Web-{0EB71404-3347-2988-9B9F-677B532801BB}" dt="2021-09-29T12:41:00.597" v="503" actId="20577"/>
          <ac:spMkLst>
            <pc:docMk/>
            <pc:sldMk cId="343386896" sldId="304"/>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9:29:10.566" v="2079" actId="20577"/>
        <pc:sldMkLst>
          <pc:docMk/>
          <pc:sldMk cId="864073773" sldId="305"/>
        </pc:sldMkLst>
        <pc:spChg chg="mod">
          <ac:chgData name="Aistė Župerkaitė" userId="S::aiste.zuperkaite@codeacademylt.onmicrosoft.com::cbda233b-6598-49a0-a7bc-42a7fc6cf429" providerId="AD" clId="Web-{0EB71404-3347-2988-9B9F-677B532801BB}" dt="2021-09-30T09:29:10.566" v="2079" actId="20577"/>
          <ac:spMkLst>
            <pc:docMk/>
            <pc:sldMk cId="864073773" sldId="305"/>
            <ac:spMk id="8" creationId="{15D3C811-C858-4A5D-861A-D0CD1D72FD38}"/>
          </ac:spMkLst>
        </pc:spChg>
        <pc:spChg chg="mod">
          <ac:chgData name="Aistė Župerkaitė" userId="S::aiste.zuperkaite@codeacademylt.onmicrosoft.com::cbda233b-6598-49a0-a7bc-42a7fc6cf429" providerId="AD" clId="Web-{0EB71404-3347-2988-9B9F-677B532801BB}" dt="2021-09-29T13:06:28.039" v="607" actId="20577"/>
          <ac:spMkLst>
            <pc:docMk/>
            <pc:sldMk cId="864073773" sldId="305"/>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43:08.327" v="1546" actId="20577"/>
        <pc:sldMkLst>
          <pc:docMk/>
          <pc:sldMk cId="1265859603" sldId="306"/>
        </pc:sldMkLst>
        <pc:spChg chg="mod">
          <ac:chgData name="Aistė Župerkaitė" userId="S::aiste.zuperkaite@codeacademylt.onmicrosoft.com::cbda233b-6598-49a0-a7bc-42a7fc6cf429" providerId="AD" clId="Web-{0EB71404-3347-2988-9B9F-677B532801BB}" dt="2021-09-30T07:43:08.327" v="1546" actId="20577"/>
          <ac:spMkLst>
            <pc:docMk/>
            <pc:sldMk cId="1265859603" sldId="306"/>
            <ac:spMk id="5" creationId="{C08BF5E3-398B-48DE-8624-BC32E4D67269}"/>
          </ac:spMkLst>
        </pc:spChg>
      </pc:sldChg>
      <pc:sldChg chg="addSp delSp modSp add ord replId">
        <pc:chgData name="Aistė Župerkaitė" userId="S::aiste.zuperkaite@codeacademylt.onmicrosoft.com::cbda233b-6598-49a0-a7bc-42a7fc6cf429" providerId="AD" clId="Web-{0EB71404-3347-2988-9B9F-677B532801BB}" dt="2021-09-30T07:51:12.929" v="1551" actId="20577"/>
        <pc:sldMkLst>
          <pc:docMk/>
          <pc:sldMk cId="688896206" sldId="307"/>
        </pc:sldMkLst>
        <pc:spChg chg="mod">
          <ac:chgData name="Aistė Župerkaitė" userId="S::aiste.zuperkaite@codeacademylt.onmicrosoft.com::cbda233b-6598-49a0-a7bc-42a7fc6cf429" providerId="AD" clId="Web-{0EB71404-3347-2988-9B9F-677B532801BB}" dt="2021-09-30T07:51:12.929" v="1551" actId="20577"/>
          <ac:spMkLst>
            <pc:docMk/>
            <pc:sldMk cId="688896206" sldId="307"/>
            <ac:spMk id="8" creationId="{15D3C811-C858-4A5D-861A-D0CD1D72FD38}"/>
          </ac:spMkLst>
        </pc:spChg>
        <pc:spChg chg="mod">
          <ac:chgData name="Aistė Župerkaitė" userId="S::aiste.zuperkaite@codeacademylt.onmicrosoft.com::cbda233b-6598-49a0-a7bc-42a7fc6cf429" providerId="AD" clId="Web-{0EB71404-3347-2988-9B9F-677B532801BB}" dt="2021-09-29T13:26:20.364" v="785" actId="20577"/>
          <ac:spMkLst>
            <pc:docMk/>
            <pc:sldMk cId="688896206" sldId="307"/>
            <ac:spMk id="159" creationId="{00000000-0000-0000-0000-000000000000}"/>
          </ac:spMkLst>
        </pc:spChg>
        <pc:spChg chg="del mod">
          <ac:chgData name="Aistė Župerkaitė" userId="S::aiste.zuperkaite@codeacademylt.onmicrosoft.com::cbda233b-6598-49a0-a7bc-42a7fc6cf429" providerId="AD" clId="Web-{0EB71404-3347-2988-9B9F-677B532801BB}" dt="2021-09-29T13:29:27.759" v="1028"/>
          <ac:spMkLst>
            <pc:docMk/>
            <pc:sldMk cId="688896206" sldId="307"/>
            <ac:spMk id="160" creationId="{00000000-0000-0000-0000-000000000000}"/>
          </ac:spMkLst>
        </pc:spChg>
        <pc:picChg chg="add del">
          <ac:chgData name="Aistė Župerkaitė" userId="S::aiste.zuperkaite@codeacademylt.onmicrosoft.com::cbda233b-6598-49a0-a7bc-42a7fc6cf429" providerId="AD" clId="Web-{0EB71404-3347-2988-9B9F-677B532801BB}" dt="2021-09-29T13:31:42.793" v="1071"/>
          <ac:picMkLst>
            <pc:docMk/>
            <pc:sldMk cId="688896206" sldId="307"/>
            <ac:picMk id="7" creationId="{2C927D39-7270-48E8-B195-73F46564F97F}"/>
          </ac:picMkLst>
        </pc:picChg>
      </pc:sldChg>
      <pc:sldChg chg="modSp add ord replId">
        <pc:chgData name="Aistė Župerkaitė" userId="S::aiste.zuperkaite@codeacademylt.onmicrosoft.com::cbda233b-6598-49a0-a7bc-42a7fc6cf429" providerId="AD" clId="Web-{0EB71404-3347-2988-9B9F-677B532801BB}" dt="2021-09-29T13:43:57.326" v="1077" actId="20577"/>
        <pc:sldMkLst>
          <pc:docMk/>
          <pc:sldMk cId="4007579561" sldId="308"/>
        </pc:sldMkLst>
        <pc:spChg chg="mod">
          <ac:chgData name="Aistė Župerkaitė" userId="S::aiste.zuperkaite@codeacademylt.onmicrosoft.com::cbda233b-6598-49a0-a7bc-42a7fc6cf429" providerId="AD" clId="Web-{0EB71404-3347-2988-9B9F-677B532801BB}" dt="2021-09-29T13:43:57.326" v="1077" actId="20577"/>
          <ac:spMkLst>
            <pc:docMk/>
            <pc:sldMk cId="4007579561" sldId="308"/>
            <ac:spMk id="5" creationId="{C08BF5E3-398B-48DE-8624-BC32E4D67269}"/>
          </ac:spMkLst>
        </pc:spChg>
      </pc:sldChg>
      <pc:sldChg chg="modSp add del replId">
        <pc:chgData name="Aistė Župerkaitė" userId="S::aiste.zuperkaite@codeacademylt.onmicrosoft.com::cbda233b-6598-49a0-a7bc-42a7fc6cf429" providerId="AD" clId="Web-{0EB71404-3347-2988-9B9F-677B532801BB}" dt="2021-09-29T13:48:38.192" v="1177"/>
        <pc:sldMkLst>
          <pc:docMk/>
          <pc:sldMk cId="226141876" sldId="309"/>
        </pc:sldMkLst>
        <pc:spChg chg="mod">
          <ac:chgData name="Aistė Župerkaitė" userId="S::aiste.zuperkaite@codeacademylt.onmicrosoft.com::cbda233b-6598-49a0-a7bc-42a7fc6cf429" providerId="AD" clId="Web-{0EB71404-3347-2988-9B9F-677B532801BB}" dt="2021-09-29T13:44:31.249" v="1081" actId="20577"/>
          <ac:spMkLst>
            <pc:docMk/>
            <pc:sldMk cId="226141876" sldId="309"/>
            <ac:spMk id="5" creationId="{C08BF5E3-398B-48DE-8624-BC32E4D67269}"/>
          </ac:spMkLst>
        </pc:spChg>
      </pc:sldChg>
      <pc:sldChg chg="add replId">
        <pc:chgData name="Aistė Župerkaitė" userId="S::aiste.zuperkaite@codeacademylt.onmicrosoft.com::cbda233b-6598-49a0-a7bc-42a7fc6cf429" providerId="AD" clId="Web-{0EB71404-3347-2988-9B9F-677B532801BB}" dt="2021-09-29T13:44:32.515" v="1082"/>
        <pc:sldMkLst>
          <pc:docMk/>
          <pc:sldMk cId="1727688882" sldId="310"/>
        </pc:sldMkLst>
      </pc:sldChg>
      <pc:sldChg chg="modSp add replId">
        <pc:chgData name="Aistė Župerkaitė" userId="S::aiste.zuperkaite@codeacademylt.onmicrosoft.com::cbda233b-6598-49a0-a7bc-42a7fc6cf429" providerId="AD" clId="Web-{0EB71404-3347-2988-9B9F-677B532801BB}" dt="2021-09-30T12:20:27.463" v="2379" actId="20577"/>
        <pc:sldMkLst>
          <pc:docMk/>
          <pc:sldMk cId="3998140756" sldId="311"/>
        </pc:sldMkLst>
        <pc:spChg chg="mod">
          <ac:chgData name="Aistė Župerkaitė" userId="S::aiste.zuperkaite@codeacademylt.onmicrosoft.com::cbda233b-6598-49a0-a7bc-42a7fc6cf429" providerId="AD" clId="Web-{0EB71404-3347-2988-9B9F-677B532801BB}" dt="2021-09-30T12:20:27.463" v="2379" actId="20577"/>
          <ac:spMkLst>
            <pc:docMk/>
            <pc:sldMk cId="3998140756" sldId="311"/>
            <ac:spMk id="5" creationId="{C08BF5E3-398B-48DE-8624-BC32E4D67269}"/>
          </ac:spMkLst>
        </pc:spChg>
      </pc:sldChg>
      <pc:sldChg chg="modSp add del ord replId">
        <pc:chgData name="Aistė Župerkaitė" userId="S::aiste.zuperkaite@codeacademylt.onmicrosoft.com::cbda233b-6598-49a0-a7bc-42a7fc6cf429" providerId="AD" clId="Web-{0EB71404-3347-2988-9B9F-677B532801BB}" dt="2021-09-30T07:51:32.273" v="1553"/>
        <pc:sldMkLst>
          <pc:docMk/>
          <pc:sldMk cId="3089933977" sldId="312"/>
        </pc:sldMkLst>
        <pc:spChg chg="mod">
          <ac:chgData name="Aistė Župerkaitė" userId="S::aiste.zuperkaite@codeacademylt.onmicrosoft.com::cbda233b-6598-49a0-a7bc-42a7fc6cf429" providerId="AD" clId="Web-{0EB71404-3347-2988-9B9F-677B532801BB}" dt="2021-09-29T13:48:27.739" v="1175" actId="20577"/>
          <ac:spMkLst>
            <pc:docMk/>
            <pc:sldMk cId="3089933977" sldId="312"/>
            <ac:spMk id="8" creationId="{15D3C811-C858-4A5D-861A-D0CD1D72FD38}"/>
          </ac:spMkLst>
        </pc:spChg>
        <pc:spChg chg="mod">
          <ac:chgData name="Aistė Župerkaitė" userId="S::aiste.zuperkaite@codeacademylt.onmicrosoft.com::cbda233b-6598-49a0-a7bc-42a7fc6cf429" providerId="AD" clId="Web-{0EB71404-3347-2988-9B9F-677B532801BB}" dt="2021-09-29T13:47:13.425" v="1141" actId="20577"/>
          <ac:spMkLst>
            <pc:docMk/>
            <pc:sldMk cId="3089933977" sldId="312"/>
            <ac:spMk id="159" creationId="{00000000-0000-0000-0000-000000000000}"/>
          </ac:spMkLst>
        </pc:spChg>
      </pc:sldChg>
      <pc:sldChg chg="modSp add replId">
        <pc:chgData name="Aistė Župerkaitė" userId="S::aiste.zuperkaite@codeacademylt.onmicrosoft.com::cbda233b-6598-49a0-a7bc-42a7fc6cf429" providerId="AD" clId="Web-{0EB71404-3347-2988-9B9F-677B532801BB}" dt="2021-09-30T12:20:23.916" v="2378" actId="20577"/>
        <pc:sldMkLst>
          <pc:docMk/>
          <pc:sldMk cId="958542390" sldId="313"/>
        </pc:sldMkLst>
        <pc:spChg chg="mod">
          <ac:chgData name="Aistė Župerkaitė" userId="S::aiste.zuperkaite@codeacademylt.onmicrosoft.com::cbda233b-6598-49a0-a7bc-42a7fc6cf429" providerId="AD" clId="Web-{0EB71404-3347-2988-9B9F-677B532801BB}" dt="2021-09-30T12:20:23.916" v="2378" actId="20577"/>
          <ac:spMkLst>
            <pc:docMk/>
            <pc:sldMk cId="958542390" sldId="313"/>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32.900" v="1187" actId="20577"/>
        <pc:sldMkLst>
          <pc:docMk/>
          <pc:sldMk cId="1170724786" sldId="314"/>
        </pc:sldMkLst>
        <pc:spChg chg="mod">
          <ac:chgData name="Aistė Župerkaitė" userId="S::aiste.zuperkaite@codeacademylt.onmicrosoft.com::cbda233b-6598-49a0-a7bc-42a7fc6cf429" providerId="AD" clId="Web-{0EB71404-3347-2988-9B9F-677B532801BB}" dt="2021-09-29T13:51:32.900" v="1187" actId="20577"/>
          <ac:spMkLst>
            <pc:docMk/>
            <pc:sldMk cId="1170724786" sldId="314"/>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40.665" v="1191" actId="20577"/>
        <pc:sldMkLst>
          <pc:docMk/>
          <pc:sldMk cId="2772519166" sldId="315"/>
        </pc:sldMkLst>
        <pc:spChg chg="mod">
          <ac:chgData name="Aistė Župerkaitė" userId="S::aiste.zuperkaite@codeacademylt.onmicrosoft.com::cbda233b-6598-49a0-a7bc-42a7fc6cf429" providerId="AD" clId="Web-{0EB71404-3347-2988-9B9F-677B532801BB}" dt="2021-09-29T13:51:40.665" v="1191" actId="20577"/>
          <ac:spMkLst>
            <pc:docMk/>
            <pc:sldMk cId="2772519166" sldId="315"/>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20.416" v="1195" actId="20577"/>
        <pc:sldMkLst>
          <pc:docMk/>
          <pc:sldMk cId="669813954" sldId="316"/>
        </pc:sldMkLst>
        <pc:spChg chg="mod">
          <ac:chgData name="Aistė Župerkaitė" userId="S::aiste.zuperkaite@codeacademylt.onmicrosoft.com::cbda233b-6598-49a0-a7bc-42a7fc6cf429" providerId="AD" clId="Web-{0EB71404-3347-2988-9B9F-677B532801BB}" dt="2021-09-29T13:52:20.416" v="1195" actId="20577"/>
          <ac:spMkLst>
            <pc:docMk/>
            <pc:sldMk cId="669813954" sldId="316"/>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37.042" v="1199" actId="20577"/>
        <pc:sldMkLst>
          <pc:docMk/>
          <pc:sldMk cId="369604984" sldId="317"/>
        </pc:sldMkLst>
        <pc:spChg chg="mod">
          <ac:chgData name="Aistė Župerkaitė" userId="S::aiste.zuperkaite@codeacademylt.onmicrosoft.com::cbda233b-6598-49a0-a7bc-42a7fc6cf429" providerId="AD" clId="Web-{0EB71404-3347-2988-9B9F-677B532801BB}" dt="2021-09-29T13:52:37.042" v="1199" actId="20577"/>
          <ac:spMkLst>
            <pc:docMk/>
            <pc:sldMk cId="369604984" sldId="317"/>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30T07:59:31" v="1603" actId="20577"/>
        <pc:sldMkLst>
          <pc:docMk/>
          <pc:sldMk cId="3979030844" sldId="318"/>
        </pc:sldMkLst>
        <pc:spChg chg="mod">
          <ac:chgData name="Aistė Župerkaitė" userId="S::aiste.zuperkaite@codeacademylt.onmicrosoft.com::cbda233b-6598-49a0-a7bc-42a7fc6cf429" providerId="AD" clId="Web-{0EB71404-3347-2988-9B9F-677B532801BB}" dt="2021-09-30T07:59:31" v="1603" actId="20577"/>
          <ac:spMkLst>
            <pc:docMk/>
            <pc:sldMk cId="3979030844" sldId="318"/>
            <ac:spMk id="8" creationId="{15D3C811-C858-4A5D-861A-D0CD1D72FD38}"/>
          </ac:spMkLst>
        </pc:spChg>
      </pc:sldChg>
      <pc:sldChg chg="modSp add ord replId">
        <pc:chgData name="Aistė Župerkaitė" userId="S::aiste.zuperkaite@codeacademylt.onmicrosoft.com::cbda233b-6598-49a0-a7bc-42a7fc6cf429" providerId="AD" clId="Web-{0EB71404-3347-2988-9B9F-677B532801BB}" dt="2021-09-30T09:16:31.502" v="2074" actId="20577"/>
        <pc:sldMkLst>
          <pc:docMk/>
          <pc:sldMk cId="3826204418" sldId="319"/>
        </pc:sldMkLst>
        <pc:spChg chg="mod">
          <ac:chgData name="Aistė Župerkaitė" userId="S::aiste.zuperkaite@codeacademylt.onmicrosoft.com::cbda233b-6598-49a0-a7bc-42a7fc6cf429" providerId="AD" clId="Web-{0EB71404-3347-2988-9B9F-677B532801BB}" dt="2021-09-30T09:16:31.502" v="2074" actId="20577"/>
          <ac:spMkLst>
            <pc:docMk/>
            <pc:sldMk cId="3826204418" sldId="319"/>
            <ac:spMk id="8" creationId="{15D3C811-C858-4A5D-861A-D0CD1D72FD38}"/>
          </ac:spMkLst>
        </pc:spChg>
        <pc:spChg chg="mod">
          <ac:chgData name="Aistė Župerkaitė" userId="S::aiste.zuperkaite@codeacademylt.onmicrosoft.com::cbda233b-6598-49a0-a7bc-42a7fc6cf429" providerId="AD" clId="Web-{0EB71404-3347-2988-9B9F-677B532801BB}" dt="2021-09-30T08:29:05.531" v="1947" actId="20577"/>
          <ac:spMkLst>
            <pc:docMk/>
            <pc:sldMk cId="3826204418" sldId="319"/>
            <ac:spMk id="159" creationId="{00000000-0000-0000-0000-000000000000}"/>
          </ac:spMkLst>
        </pc:spChg>
      </pc:sldChg>
      <pc:sldChg chg="add del ord replId">
        <pc:chgData name="Aistė Župerkaitė" userId="S::aiste.zuperkaite@codeacademylt.onmicrosoft.com::cbda233b-6598-49a0-a7bc-42a7fc6cf429" providerId="AD" clId="Web-{0EB71404-3347-2988-9B9F-677B532801BB}" dt="2021-09-30T08:05:26.990" v="1645"/>
        <pc:sldMkLst>
          <pc:docMk/>
          <pc:sldMk cId="3991060476" sldId="319"/>
        </pc:sldMkLst>
      </pc:sldChg>
      <pc:sldChg chg="add replId">
        <pc:chgData name="Aistė Župerkaitė" userId="S::aiste.zuperkaite@codeacademylt.onmicrosoft.com::cbda233b-6598-49a0-a7bc-42a7fc6cf429" providerId="AD" clId="Web-{0EB71404-3347-2988-9B9F-677B532801BB}" dt="2021-09-30T11:15:25.145" v="2080"/>
        <pc:sldMkLst>
          <pc:docMk/>
          <pc:sldMk cId="157880794" sldId="320"/>
        </pc:sldMkLst>
      </pc:sldChg>
    </pc:docChg>
  </pc:docChgLst>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name="Aistė Župerkaitė" userId="S::aiste.zuperkaite@codeacademylt.onmicrosoft.com::cbda233b-6598-49a0-a7bc-42a7fc6cf429" providerId="AD" clId="Web-{80E9CA9F-E54E-4ECB-CA3E-26F1475C2964}"/>
    <pc:docChg chg="modSld">
      <pc:chgData name="Aistė Župerkaitė" userId="S::aiste.zuperkaite@codeacademylt.onmicrosoft.com::cbda233b-6598-49a0-a7bc-42a7fc6cf429" providerId="AD" clId="Web-{80E9CA9F-E54E-4ECB-CA3E-26F1475C2964}" dt="2021-10-11T15:18:37.027" v="20" actId="14100"/>
      <pc:docMkLst>
        <pc:docMk/>
      </pc:docMkLst>
      <pc:sldChg chg="modSp">
        <pc:chgData name="Aistė Župerkaitė" userId="S::aiste.zuperkaite@codeacademylt.onmicrosoft.com::cbda233b-6598-49a0-a7bc-42a7fc6cf429" providerId="AD" clId="Web-{80E9CA9F-E54E-4ECB-CA3E-26F1475C2964}" dt="2021-10-11T15:18:37.027" v="20" actId="14100"/>
        <pc:sldMkLst>
          <pc:docMk/>
          <pc:sldMk cId="304105585" sldId="327"/>
        </pc:sldMkLst>
        <pc:spChg chg="mod">
          <ac:chgData name="Aistė Župerkaitė" userId="S::aiste.zuperkaite@codeacademylt.onmicrosoft.com::cbda233b-6598-49a0-a7bc-42a7fc6cf429" providerId="AD" clId="Web-{80E9CA9F-E54E-4ECB-CA3E-26F1475C2964}" dt="2021-10-11T15:18:37.027" v="20" actId="14100"/>
          <ac:spMkLst>
            <pc:docMk/>
            <pc:sldMk cId="304105585" sldId="327"/>
            <ac:spMk id="191" creationId="{00000000-0000-0000-0000-000000000000}"/>
          </ac:spMkLst>
        </pc:spChg>
      </pc:sldChg>
      <pc:sldChg chg="modSp">
        <pc:chgData name="Aistė Župerkaitė" userId="S::aiste.zuperkaite@codeacademylt.onmicrosoft.com::cbda233b-6598-49a0-a7bc-42a7fc6cf429" providerId="AD" clId="Web-{80E9CA9F-E54E-4ECB-CA3E-26F1475C2964}" dt="2021-10-11T15:04:06.475" v="19" actId="20577"/>
        <pc:sldMkLst>
          <pc:docMk/>
          <pc:sldMk cId="3380039529" sldId="333"/>
        </pc:sldMkLst>
        <pc:spChg chg="mod">
          <ac:chgData name="Aistė Župerkaitė" userId="S::aiste.zuperkaite@codeacademylt.onmicrosoft.com::cbda233b-6598-49a0-a7bc-42a7fc6cf429" providerId="AD" clId="Web-{80E9CA9F-E54E-4ECB-CA3E-26F1475C2964}" dt="2021-10-11T15:04:06.475" v="19" actId="20577"/>
          <ac:spMkLst>
            <pc:docMk/>
            <pc:sldMk cId="3380039529" sldId="333"/>
            <ac:spMk id="221" creationId="{00000000-0000-0000-0000-000000000000}"/>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99182203-6606-0F89-9C6A-D7E97EA226B0}"/>
    <pc:docChg chg="addSld delSld modSld sldOrd">
      <pc:chgData name="Aistė Župerkaitė" userId="S::aiste.zuperkaite@codeacademylt.onmicrosoft.com::cbda233b-6598-49a0-a7bc-42a7fc6cf429" providerId="AD" clId="Web-{99182203-6606-0F89-9C6A-D7E97EA226B0}" dt="2021-10-07T16:54:54.068" v="148" actId="20577"/>
      <pc:docMkLst>
        <pc:docMk/>
      </pc:docMkLst>
      <pc:sldChg chg="modSp">
        <pc:chgData name="Aistė Župerkaitė" userId="S::aiste.zuperkaite@codeacademylt.onmicrosoft.com::cbda233b-6598-49a0-a7bc-42a7fc6cf429" providerId="AD" clId="Web-{99182203-6606-0F89-9C6A-D7E97EA226B0}" dt="2021-10-07T16:21:00.908" v="117" actId="20577"/>
        <pc:sldMkLst>
          <pc:docMk/>
          <pc:sldMk cId="2790827289" sldId="282"/>
        </pc:sldMkLst>
        <pc:spChg chg="mod">
          <ac:chgData name="Aistė Župerkaitė" userId="S::aiste.zuperkaite@codeacademylt.onmicrosoft.com::cbda233b-6598-49a0-a7bc-42a7fc6cf429" providerId="AD" clId="Web-{99182203-6606-0F89-9C6A-D7E97EA226B0}" dt="2021-10-07T16:21:00.908" v="117" actId="20577"/>
          <ac:spMkLst>
            <pc:docMk/>
            <pc:sldMk cId="2790827289" sldId="282"/>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27:51.356" v="126" actId="20577"/>
        <pc:sldMkLst>
          <pc:docMk/>
          <pc:sldMk cId="983129397" sldId="294"/>
        </pc:sldMkLst>
        <pc:spChg chg="mod">
          <ac:chgData name="Aistė Župerkaitė" userId="S::aiste.zuperkaite@codeacademylt.onmicrosoft.com::cbda233b-6598-49a0-a7bc-42a7fc6cf429" providerId="AD" clId="Web-{99182203-6606-0F89-9C6A-D7E97EA226B0}" dt="2021-10-07T16:27:51.356" v="126"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54:54.068" v="148" actId="20577"/>
        <pc:sldMkLst>
          <pc:docMk/>
          <pc:sldMk cId="1457409665" sldId="323"/>
        </pc:sldMkLst>
        <pc:spChg chg="mod">
          <ac:chgData name="Aistė Župerkaitė" userId="S::aiste.zuperkaite@codeacademylt.onmicrosoft.com::cbda233b-6598-49a0-a7bc-42a7fc6cf429" providerId="AD" clId="Web-{99182203-6606-0F89-9C6A-D7E97EA226B0}" dt="2021-10-07T16:54:54.068" v="148" actId="20577"/>
          <ac:spMkLst>
            <pc:docMk/>
            <pc:sldMk cId="1457409665" sldId="323"/>
            <ac:spMk id="8" creationId="{15D3C811-C858-4A5D-861A-D0CD1D72FD38}"/>
          </ac:spMkLst>
        </pc:spChg>
      </pc:sldChg>
      <pc:sldChg chg="ord">
        <pc:chgData name="Aistė Župerkaitė" userId="S::aiste.zuperkaite@codeacademylt.onmicrosoft.com::cbda233b-6598-49a0-a7bc-42a7fc6cf429" providerId="AD" clId="Web-{99182203-6606-0F89-9C6A-D7E97EA226B0}" dt="2021-10-07T13:44:35.408" v="0"/>
        <pc:sldMkLst>
          <pc:docMk/>
          <pc:sldMk cId="1910240647" sldId="324"/>
        </pc:sldMkLst>
      </pc:sldChg>
      <pc:sldChg chg="modSp">
        <pc:chgData name="Aistė Župerkaitė" userId="S::aiste.zuperkaite@codeacademylt.onmicrosoft.com::cbda233b-6598-49a0-a7bc-42a7fc6cf429" providerId="AD" clId="Web-{99182203-6606-0F89-9C6A-D7E97EA226B0}" dt="2021-10-07T13:45:18.096" v="17" actId="20577"/>
        <pc:sldMkLst>
          <pc:docMk/>
          <pc:sldMk cId="2305351169" sldId="325"/>
        </pc:sldMkLst>
        <pc:spChg chg="mod">
          <ac:chgData name="Aistė Župerkaitė" userId="S::aiste.zuperkaite@codeacademylt.onmicrosoft.com::cbda233b-6598-49a0-a7bc-42a7fc6cf429" providerId="AD" clId="Web-{99182203-6606-0F89-9C6A-D7E97EA226B0}" dt="2021-10-07T13:45:18.096" v="17" actId="20577"/>
          <ac:spMkLst>
            <pc:docMk/>
            <pc:sldMk cId="2305351169" sldId="325"/>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3:45:23.737" v="19" actId="20577"/>
        <pc:sldMkLst>
          <pc:docMk/>
          <pc:sldMk cId="304105585" sldId="327"/>
        </pc:sldMkLst>
        <pc:spChg chg="mod">
          <ac:chgData name="Aistė Župerkaitė" userId="S::aiste.zuperkaite@codeacademylt.onmicrosoft.com::cbda233b-6598-49a0-a7bc-42a7fc6cf429" providerId="AD" clId="Web-{99182203-6606-0F89-9C6A-D7E97EA226B0}" dt="2021-10-07T13:45:23.737" v="19" actId="20577"/>
          <ac:spMkLst>
            <pc:docMk/>
            <pc:sldMk cId="304105585" sldId="327"/>
            <ac:spMk id="191" creationId="{00000000-0000-0000-0000-000000000000}"/>
          </ac:spMkLst>
        </pc:spChg>
      </pc:sldChg>
      <pc:sldChg chg="modSp">
        <pc:chgData name="Aistė Župerkaitė" userId="S::aiste.zuperkaite@codeacademylt.onmicrosoft.com::cbda233b-6598-49a0-a7bc-42a7fc6cf429" providerId="AD" clId="Web-{99182203-6606-0F89-9C6A-D7E97EA226B0}" dt="2021-10-07T13:46:37.379" v="23" actId="14100"/>
        <pc:sldMkLst>
          <pc:docMk/>
          <pc:sldMk cId="401988046" sldId="330"/>
        </pc:sldMkLst>
        <pc:spChg chg="mod">
          <ac:chgData name="Aistė Župerkaitė" userId="S::aiste.zuperkaite@codeacademylt.onmicrosoft.com::cbda233b-6598-49a0-a7bc-42a7fc6cf429" providerId="AD" clId="Web-{99182203-6606-0F89-9C6A-D7E97EA226B0}" dt="2021-10-07T13:46:37.379" v="23" actId="14100"/>
          <ac:spMkLst>
            <pc:docMk/>
            <pc:sldMk cId="401988046" sldId="330"/>
            <ac:spMk id="9" creationId="{0521688B-1672-4B37-ADEE-35C7DFCB4A54}"/>
          </ac:spMkLst>
        </pc:spChg>
      </pc:sldChg>
      <pc:sldChg chg="modSp">
        <pc:chgData name="Aistė Župerkaitė" userId="S::aiste.zuperkaite@codeacademylt.onmicrosoft.com::cbda233b-6598-49a0-a7bc-42a7fc6cf429" providerId="AD" clId="Web-{99182203-6606-0F89-9C6A-D7E97EA226B0}" dt="2021-10-07T14:01:05.526" v="24" actId="20577"/>
        <pc:sldMkLst>
          <pc:docMk/>
          <pc:sldMk cId="1862880896" sldId="334"/>
        </pc:sldMkLst>
        <pc:spChg chg="mod">
          <ac:chgData name="Aistė Župerkaitė" userId="S::aiste.zuperkaite@codeacademylt.onmicrosoft.com::cbda233b-6598-49a0-a7bc-42a7fc6cf429" providerId="AD" clId="Web-{99182203-6606-0F89-9C6A-D7E97EA226B0}" dt="2021-10-07T14:01:05.526" v="24" actId="20577"/>
          <ac:spMkLst>
            <pc:docMk/>
            <pc:sldMk cId="1862880896" sldId="334"/>
            <ac:spMk id="228" creationId="{00000000-0000-0000-0000-000000000000}"/>
          </ac:spMkLst>
        </pc:spChg>
      </pc:sldChg>
      <pc:sldChg chg="modSp">
        <pc:chgData name="Aistė Župerkaitė" userId="S::aiste.zuperkaite@codeacademylt.onmicrosoft.com::cbda233b-6598-49a0-a7bc-42a7fc6cf429" providerId="AD" clId="Web-{99182203-6606-0F89-9C6A-D7E97EA226B0}" dt="2021-10-07T14:48:19.495" v="115" actId="20577"/>
        <pc:sldMkLst>
          <pc:docMk/>
          <pc:sldMk cId="3384624807" sldId="336"/>
        </pc:sldMkLst>
        <pc:spChg chg="mod">
          <ac:chgData name="Aistė Župerkaitė" userId="S::aiste.zuperkaite@codeacademylt.onmicrosoft.com::cbda233b-6598-49a0-a7bc-42a7fc6cf429" providerId="AD" clId="Web-{99182203-6606-0F89-9C6A-D7E97EA226B0}" dt="2021-10-07T14:48:19.495" v="115" actId="20577"/>
          <ac:spMkLst>
            <pc:docMk/>
            <pc:sldMk cId="3384624807" sldId="336"/>
            <ac:spMk id="7" creationId="{8393EA32-1E5C-4940-ABB7-ACA92E12BC62}"/>
          </ac:spMkLst>
        </pc:spChg>
      </pc:sldChg>
      <pc:sldChg chg="modSp ord">
        <pc:chgData name="Aistė Župerkaitė" userId="S::aiste.zuperkaite@codeacademylt.onmicrosoft.com::cbda233b-6598-49a0-a7bc-42a7fc6cf429" providerId="AD" clId="Web-{99182203-6606-0F89-9C6A-D7E97EA226B0}" dt="2021-10-07T14:48:03.385" v="101"/>
        <pc:sldMkLst>
          <pc:docMk/>
          <pc:sldMk cId="3774545254" sldId="337"/>
        </pc:sldMkLst>
        <pc:spChg chg="mod">
          <ac:chgData name="Aistė Župerkaitė" userId="S::aiste.zuperkaite@codeacademylt.onmicrosoft.com::cbda233b-6598-49a0-a7bc-42a7fc6cf429" providerId="AD" clId="Web-{99182203-6606-0F89-9C6A-D7E97EA226B0}" dt="2021-10-07T14:47:50.806" v="99" actId="20577"/>
          <ac:spMkLst>
            <pc:docMk/>
            <pc:sldMk cId="3774545254" sldId="337"/>
            <ac:spMk id="7" creationId="{8393EA32-1E5C-4940-ABB7-ACA92E12BC62}"/>
          </ac:spMkLst>
        </pc:spChg>
      </pc:sldChg>
      <pc:sldChg chg="modSp add del replId">
        <pc:chgData name="Aistė Župerkaitė" userId="S::aiste.zuperkaite@codeacademylt.onmicrosoft.com::cbda233b-6598-49a0-a7bc-42a7fc6cf429" providerId="AD" clId="Web-{99182203-6606-0F89-9C6A-D7E97EA226B0}" dt="2021-10-07T14:47:08.038" v="75"/>
        <pc:sldMkLst>
          <pc:docMk/>
          <pc:sldMk cId="1182696740" sldId="339"/>
        </pc:sldMkLst>
        <pc:spChg chg="mod">
          <ac:chgData name="Aistė Župerkaitė" userId="S::aiste.zuperkaite@codeacademylt.onmicrosoft.com::cbda233b-6598-49a0-a7bc-42a7fc6cf429" providerId="AD" clId="Web-{99182203-6606-0F89-9C6A-D7E97EA226B0}" dt="2021-10-07T14:11:16.150" v="54" actId="20577"/>
          <ac:spMkLst>
            <pc:docMk/>
            <pc:sldMk cId="1182696740" sldId="339"/>
            <ac:spMk id="7" creationId="{8393EA32-1E5C-4940-ABB7-ACA92E12BC62}"/>
          </ac:spMkLst>
        </pc:spChg>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name="Aistė Župerkaitė" userId="S::aiste.zuperkaite@codeacademylt.onmicrosoft.com::cbda233b-6598-49a0-a7bc-42a7fc6cf429" providerId="AD" clId="Web-{1BDF686C-8275-EE30-AFB4-4800568479FE}"/>
    <pc:docChg chg="addSld delSld modSld sldOrd">
      <pc:chgData name="Aistė Župerkaitė" userId="S::aiste.zuperkaite@codeacademylt.onmicrosoft.com::cbda233b-6598-49a0-a7bc-42a7fc6cf429" providerId="AD" clId="Web-{1BDF686C-8275-EE30-AFB4-4800568479FE}" dt="2021-09-29T12:02:12.690" v="937" actId="20577"/>
      <pc:docMkLst>
        <pc:docMk/>
      </pc:docMkLst>
      <pc:sldChg chg="modSp">
        <pc:chgData name="Aistė Župerkaitė" userId="S::aiste.zuperkaite@codeacademylt.onmicrosoft.com::cbda233b-6598-49a0-a7bc-42a7fc6cf429" providerId="AD" clId="Web-{1BDF686C-8275-EE30-AFB4-4800568479FE}" dt="2021-09-29T09:21:38.866" v="31" actId="20577"/>
        <pc:sldMkLst>
          <pc:docMk/>
          <pc:sldMk cId="0" sldId="256"/>
        </pc:sldMkLst>
        <pc:spChg chg="mod">
          <ac:chgData name="Aistė Župerkaitė" userId="S::aiste.zuperkaite@codeacademylt.onmicrosoft.com::cbda233b-6598-49a0-a7bc-42a7fc6cf429" providerId="AD" clId="Web-{1BDF686C-8275-EE30-AFB4-4800568479FE}" dt="2021-09-29T09:21:38.866" v="31"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02.296" v="591" actId="14100"/>
        <pc:sldMkLst>
          <pc:docMk/>
          <pc:sldMk cId="0" sldId="257"/>
        </pc:sldMkLst>
        <pc:spChg chg="mod">
          <ac:chgData name="Aistė Župerkaitė" userId="S::aiste.zuperkaite@codeacademylt.onmicrosoft.com::cbda233b-6598-49a0-a7bc-42a7fc6cf429" providerId="AD" clId="Web-{1BDF686C-8275-EE30-AFB4-4800568479FE}" dt="2021-09-29T11:16:02.296" v="591" actId="14100"/>
          <ac:spMkLst>
            <pc:docMk/>
            <pc:sldMk cId="0" sldId="257"/>
            <ac:spMk id="2" creationId="{7FEBA6CE-FB27-466A-8A19-FAAFA1998716}"/>
          </ac:spMkLst>
        </pc:spChg>
        <pc:spChg chg="add mod">
          <ac:chgData name="Aistė Župerkaitė" userId="S::aiste.zuperkaite@codeacademylt.onmicrosoft.com::cbda233b-6598-49a0-a7bc-42a7fc6cf429" providerId="AD" clId="Web-{1BDF686C-8275-EE30-AFB4-4800568479FE}" dt="2021-09-29T11:15:51.045" v="578" actId="20577"/>
          <ac:spMkLst>
            <pc:docMk/>
            <pc:sldMk cId="0" sldId="257"/>
            <ac:spMk id="3" creationId="{21AA82DA-0DED-4698-807E-A5F144E04A91}"/>
          </ac:spMkLst>
        </pc:spChg>
        <pc:spChg chg="mod">
          <ac:chgData name="Aistė Župerkaitė" userId="S::aiste.zuperkaite@codeacademylt.onmicrosoft.com::cbda233b-6598-49a0-a7bc-42a7fc6cf429" providerId="AD" clId="Web-{1BDF686C-8275-EE30-AFB4-4800568479FE}" dt="2021-09-29T11:15:10.902" v="555" actId="1076"/>
          <ac:spMkLst>
            <pc:docMk/>
            <pc:sldMk cId="0" sldId="257"/>
            <ac:spMk id="6" creationId="{6AD77D43-E028-41CD-AC07-EB370F673F66}"/>
          </ac:spMkLst>
        </pc:spChg>
        <pc:spChg chg="add mod">
          <ac:chgData name="Aistė Župerkaitė" userId="S::aiste.zuperkaite@codeacademylt.onmicrosoft.com::cbda233b-6598-49a0-a7bc-42a7fc6cf429" providerId="AD" clId="Web-{1BDF686C-8275-EE30-AFB4-4800568479FE}" dt="2021-09-29T11:15:01.558" v="553" actId="1076"/>
          <ac:spMkLst>
            <pc:docMk/>
            <pc:sldMk cId="0" sldId="257"/>
            <ac:spMk id="8" creationId="{FA4C5B21-DF8C-44DE-9A82-7F41141ADA75}"/>
          </ac:spMkLst>
        </pc:spChg>
        <pc:spChg chg="add del">
          <ac:chgData name="Aistė Župerkaitė" userId="S::aiste.zuperkaite@codeacademylt.onmicrosoft.com::cbda233b-6598-49a0-a7bc-42a7fc6cf429" providerId="AD" clId="Web-{1BDF686C-8275-EE30-AFB4-4800568479FE}" dt="2021-09-29T11:14:32.916" v="546"/>
          <ac:spMkLst>
            <pc:docMk/>
            <pc:sldMk cId="0" sldId="257"/>
            <ac:spMk id="9" creationId="{4D4F2FF8-6F9C-4C14-9C17-602FE6B4480A}"/>
          </ac:spMkLst>
        </pc:spChg>
        <pc:spChg chg="del">
          <ac:chgData name="Aistė Župerkaitė" userId="S::aiste.zuperkaite@codeacademylt.onmicrosoft.com::cbda233b-6598-49a0-a7bc-42a7fc6cf429" providerId="AD" clId="Web-{1BDF686C-8275-EE30-AFB4-4800568479FE}" dt="2021-09-29T09:22:02.601" v="63"/>
          <ac:spMkLst>
            <pc:docMk/>
            <pc:sldMk cId="0" sldId="257"/>
            <ac:spMk id="9" creationId="{A820B7DC-EC2C-4771-AD79-2E2A3545E4F1}"/>
          </ac:spMkLst>
        </pc:spChg>
        <pc:spChg chg="del">
          <ac:chgData name="Aistė Župerkaitė" userId="S::aiste.zuperkaite@codeacademylt.onmicrosoft.com::cbda233b-6598-49a0-a7bc-42a7fc6cf429" providerId="AD" clId="Web-{1BDF686C-8275-EE30-AFB4-4800568479FE}" dt="2021-09-29T09:22:04.226" v="64"/>
          <ac:spMkLst>
            <pc:docMk/>
            <pc:sldMk cId="0" sldId="257"/>
            <ac:spMk id="10" creationId="{8F6D5C89-B417-42F0-A078-62C170BA4EE2}"/>
          </ac:spMkLst>
        </pc:spChg>
        <pc:spChg chg="mod">
          <ac:chgData name="Aistė Župerkaitė" userId="S::aiste.zuperkaite@codeacademylt.onmicrosoft.com::cbda233b-6598-49a0-a7bc-42a7fc6cf429" providerId="AD" clId="Web-{1BDF686C-8275-EE30-AFB4-4800568479FE}" dt="2021-09-29T11:15:31.059" v="558" actId="1076"/>
          <ac:spMkLst>
            <pc:docMk/>
            <pc:sldMk cId="0" sldId="257"/>
            <ac:spMk id="113" creationId="{00000000-0000-0000-0000-000000000000}"/>
          </ac:spMkLst>
        </pc:spChg>
        <pc:spChg chg="mod">
          <ac:chgData name="Aistė Župerkaitė" userId="S::aiste.zuperkaite@codeacademylt.onmicrosoft.com::cbda233b-6598-49a0-a7bc-42a7fc6cf429" providerId="AD" clId="Web-{1BDF686C-8275-EE30-AFB4-4800568479FE}" dt="2021-09-29T11:15:17.809" v="556" actId="1076"/>
          <ac:spMkLst>
            <pc:docMk/>
            <pc:sldMk cId="0" sldId="257"/>
            <ac:spMk id="114"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13.562" v="597" actId="20577"/>
        <pc:sldMkLst>
          <pc:docMk/>
          <pc:sldMk cId="307984535" sldId="281"/>
        </pc:sldMkLst>
        <pc:spChg chg="mod">
          <ac:chgData name="Aistė Župerkaitė" userId="S::aiste.zuperkaite@codeacademylt.onmicrosoft.com::cbda233b-6598-49a0-a7bc-42a7fc6cf429" providerId="AD" clId="Web-{1BDF686C-8275-EE30-AFB4-4800568479FE}" dt="2021-09-29T09:31:42.103" v="476"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1BDF686C-8275-EE30-AFB4-4800568479FE}" dt="2021-09-29T11:16:13.562" v="597"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1BDF686C-8275-EE30-AFB4-4800568479FE}" dt="2021-09-29T09:22:12.117" v="65"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1BDF686C-8275-EE30-AFB4-4800568479FE}" dt="2021-09-29T09:24:02.214" v="71"/>
          <ac:picMkLst>
            <pc:docMk/>
            <pc:sldMk cId="307984535" sldId="281"/>
            <ac:picMk id="2" creationId="{0EEA53E8-6275-40A3-A162-56DEBD629581}"/>
          </ac:picMkLst>
        </pc:picChg>
        <pc:picChg chg="add mod">
          <ac:chgData name="Aistė Župerkaitė" userId="S::aiste.zuperkaite@codeacademylt.onmicrosoft.com::cbda233b-6598-49a0-a7bc-42a7fc6cf429" providerId="AD" clId="Web-{1BDF686C-8275-EE30-AFB4-4800568479FE}" dt="2021-09-29T09:28:56.364" v="339" actId="14100"/>
          <ac:picMkLst>
            <pc:docMk/>
            <pc:sldMk cId="307984535" sldId="281"/>
            <ac:picMk id="3" creationId="{51D5824F-F39C-4096-8D6C-79CE4C547CFB}"/>
          </ac:picMkLst>
        </pc:picChg>
      </pc:sldChg>
      <pc:sldChg chg="addSp delSp modSp ord">
        <pc:chgData name="Aistė Župerkaitė" userId="S::aiste.zuperkaite@codeacademylt.onmicrosoft.com::cbda233b-6598-49a0-a7bc-42a7fc6cf429" providerId="AD" clId="Web-{1BDF686C-8275-EE30-AFB4-4800568479FE}" dt="2021-09-29T11:19:40.276" v="619" actId="20577"/>
        <pc:sldMkLst>
          <pc:docMk/>
          <pc:sldMk cId="2790827289" sldId="282"/>
        </pc:sldMkLst>
        <pc:spChg chg="add del">
          <ac:chgData name="Aistė Župerkaitė" userId="S::aiste.zuperkaite@codeacademylt.onmicrosoft.com::cbda233b-6598-49a0-a7bc-42a7fc6cf429" providerId="AD" clId="Web-{1BDF686C-8275-EE30-AFB4-4800568479FE}" dt="2021-09-29T11:17:36.020" v="599"/>
          <ac:spMkLst>
            <pc:docMk/>
            <pc:sldMk cId="2790827289" sldId="282"/>
            <ac:spMk id="2" creationId="{119DB106-1A9C-432C-836D-58B556F1EC7C}"/>
          </ac:spMkLst>
        </pc:spChg>
        <pc:spChg chg="mod">
          <ac:chgData name="Aistė Župerkaitė" userId="S::aiste.zuperkaite@codeacademylt.onmicrosoft.com::cbda233b-6598-49a0-a7bc-42a7fc6cf429" providerId="AD" clId="Web-{1BDF686C-8275-EE30-AFB4-4800568479FE}" dt="2021-09-29T11:19:40.276" v="619"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1BDF686C-8275-EE30-AFB4-4800568479FE}" dt="2021-09-29T11:13:16.443" v="512"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1BDF686C-8275-EE30-AFB4-4800568479FE}" dt="2021-09-29T11:13:03.083" v="506" actId="20577"/>
          <ac:spMkLst>
            <pc:docMk/>
            <pc:sldMk cId="2790827289" sldId="282"/>
            <ac:spMk id="120" creationId="{00000000-0000-0000-0000-000000000000}"/>
          </ac:spMkLst>
        </pc:spChg>
      </pc:sldChg>
      <pc:sldChg chg="modSp del ord">
        <pc:chgData name="Aistė Župerkaitė" userId="S::aiste.zuperkaite@codeacademylt.onmicrosoft.com::cbda233b-6598-49a0-a7bc-42a7fc6cf429" providerId="AD" clId="Web-{1BDF686C-8275-EE30-AFB4-4800568479FE}" dt="2021-09-29T11:12:42.331" v="478"/>
        <pc:sldMkLst>
          <pc:docMk/>
          <pc:sldMk cId="1989166463" sldId="286"/>
        </pc:sldMkLst>
        <pc:spChg chg="mod">
          <ac:chgData name="Aistė Župerkaitė" userId="S::aiste.zuperkaite@codeacademylt.onmicrosoft.com::cbda233b-6598-49a0-a7bc-42a7fc6cf429" providerId="AD" clId="Web-{1BDF686C-8275-EE30-AFB4-4800568479FE}" dt="2021-09-29T09:31:45.181" v="477"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1BDF686C-8275-EE30-AFB4-4800568479FE}" dt="2021-09-29T09:30:05.475" v="440" actId="20577"/>
          <ac:spMkLst>
            <pc:docMk/>
            <pc:sldMk cId="1989166463" sldId="286"/>
            <ac:spMk id="159" creationId="{00000000-0000-0000-0000-000000000000}"/>
          </ac:spMkLst>
        </pc:spChg>
        <pc:picChg chg="mod">
          <ac:chgData name="Aistė Župerkaitė" userId="S::aiste.zuperkaite@codeacademylt.onmicrosoft.com::cbda233b-6598-49a0-a7bc-42a7fc6cf429" providerId="AD" clId="Web-{1BDF686C-8275-EE30-AFB4-4800568479FE}" dt="2021-09-29T09:30:13.491" v="442" actId="1076"/>
          <ac:picMkLst>
            <pc:docMk/>
            <pc:sldMk cId="1989166463" sldId="286"/>
            <ac:picMk id="7" creationId="{2C927D39-7270-48E8-B195-73F46564F97F}"/>
          </ac:picMkLst>
        </pc:picChg>
      </pc:sldChg>
      <pc:sldChg chg="addSp delSp modSp ord">
        <pc:chgData name="Aistė Župerkaitė" userId="S::aiste.zuperkaite@codeacademylt.onmicrosoft.com::cbda233b-6598-49a0-a7bc-42a7fc6cf429" providerId="AD" clId="Web-{1BDF686C-8275-EE30-AFB4-4800568479FE}" dt="2021-09-29T12:00:07.157" v="879" actId="14100"/>
        <pc:sldMkLst>
          <pc:docMk/>
          <pc:sldMk cId="904571309" sldId="290"/>
        </pc:sldMkLst>
        <pc:spChg chg="mod">
          <ac:chgData name="Aistė Župerkaitė" userId="S::aiste.zuperkaite@codeacademylt.onmicrosoft.com::cbda233b-6598-49a0-a7bc-42a7fc6cf429" providerId="AD" clId="Web-{1BDF686C-8275-EE30-AFB4-4800568479FE}" dt="2021-09-29T11:59:57.782" v="876" actId="20577"/>
          <ac:spMkLst>
            <pc:docMk/>
            <pc:sldMk cId="904571309" sldId="290"/>
            <ac:spMk id="8" creationId="{15D3C811-C858-4A5D-861A-D0CD1D72FD38}"/>
          </ac:spMkLst>
        </pc:spChg>
        <pc:spChg chg="add del mod">
          <ac:chgData name="Aistė Župerkaitė" userId="S::aiste.zuperkaite@codeacademylt.onmicrosoft.com::cbda233b-6598-49a0-a7bc-42a7fc6cf429" providerId="AD" clId="Web-{1BDF686C-8275-EE30-AFB4-4800568479FE}" dt="2021-09-29T12:00:07.157" v="879" actId="14100"/>
          <ac:spMkLst>
            <pc:docMk/>
            <pc:sldMk cId="904571309" sldId="290"/>
            <ac:spMk id="159" creationId="{00000000-0000-0000-0000-000000000000}"/>
          </ac:spMkLst>
        </pc:spChg>
        <pc:picChg chg="mod">
          <ac:chgData name="Aistė Župerkaitė" userId="S::aiste.zuperkaite@codeacademylt.onmicrosoft.com::cbda233b-6598-49a0-a7bc-42a7fc6cf429" providerId="AD" clId="Web-{1BDF686C-8275-EE30-AFB4-4800568479FE}" dt="2021-09-29T11:20:09.637" v="633" actId="1076"/>
          <ac:picMkLst>
            <pc:docMk/>
            <pc:sldMk cId="904571309" sldId="290"/>
            <ac:picMk id="7" creationId="{2C927D39-7270-48E8-B195-73F46564F97F}"/>
          </ac:picMkLst>
        </pc:picChg>
      </pc:sldChg>
      <pc:sldChg chg="modSp add ord replId">
        <pc:chgData name="Aistė Župerkaitė" userId="S::aiste.zuperkaite@codeacademylt.onmicrosoft.com::cbda233b-6598-49a0-a7bc-42a7fc6cf429" providerId="AD" clId="Web-{1BDF686C-8275-EE30-AFB4-4800568479FE}" dt="2021-09-29T12:02:12.690" v="937" actId="20577"/>
        <pc:sldMkLst>
          <pc:docMk/>
          <pc:sldMk cId="1278851123" sldId="292"/>
        </pc:sldMkLst>
        <pc:spChg chg="mod">
          <ac:chgData name="Aistė Župerkaitė" userId="S::aiste.zuperkaite@codeacademylt.onmicrosoft.com::cbda233b-6598-49a0-a7bc-42a7fc6cf429" providerId="AD" clId="Web-{1BDF686C-8275-EE30-AFB4-4800568479FE}" dt="2021-09-29T12:02:12.690" v="937"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1BDF686C-8275-EE30-AFB4-4800568479FE}" dt="2021-09-29T12:00:24.516" v="881" actId="14100"/>
          <ac:spMkLst>
            <pc:docMk/>
            <pc:sldMk cId="1278851123" sldId="292"/>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13.276" v="826" actId="1076"/>
        <pc:sldMkLst>
          <pc:docMk/>
          <pc:sldMk cId="58190777" sldId="293"/>
        </pc:sldMkLst>
        <pc:spChg chg="mod">
          <ac:chgData name="Aistė Župerkaitė" userId="S::aiste.zuperkaite@codeacademylt.onmicrosoft.com::cbda233b-6598-49a0-a7bc-42a7fc6cf429" providerId="AD" clId="Web-{1BDF686C-8275-EE30-AFB4-4800568479FE}" dt="2021-09-29T11:55:10.963" v="825"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1BDF686C-8275-EE30-AFB4-4800568479FE}" dt="2021-09-29T11:55:13.276" v="826" actId="1076"/>
          <ac:spMkLst>
            <pc:docMk/>
            <pc:sldMk cId="58190777" sldId="293"/>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45.683" v="832" actId="20577"/>
        <pc:sldMkLst>
          <pc:docMk/>
          <pc:sldMk cId="983129397" sldId="294"/>
        </pc:sldMkLst>
        <pc:spChg chg="mod">
          <ac:chgData name="Aistė Župerkaitė" userId="S::aiste.zuperkaite@codeacademylt.onmicrosoft.com::cbda233b-6598-49a0-a7bc-42a7fc6cf429" providerId="AD" clId="Web-{1BDF686C-8275-EE30-AFB4-4800568479FE}" dt="2021-09-29T11:55:45.683" v="832"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1BDF686C-8275-EE30-AFB4-4800568479FE}" dt="2021-09-29T11:55:30.698" v="829" actId="20577"/>
          <ac:spMkLst>
            <pc:docMk/>
            <pc:sldMk cId="983129397" sldId="294"/>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07.824" v="841" actId="20577"/>
        <pc:sldMkLst>
          <pc:docMk/>
          <pc:sldMk cId="3640905436" sldId="295"/>
        </pc:sldMkLst>
        <pc:spChg chg="mod">
          <ac:chgData name="Aistė Župerkaitė" userId="S::aiste.zuperkaite@codeacademylt.onmicrosoft.com::cbda233b-6598-49a0-a7bc-42a7fc6cf429" providerId="AD" clId="Web-{1BDF686C-8275-EE30-AFB4-4800568479FE}" dt="2021-09-29T11:56:07.824" v="841"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1BDF686C-8275-EE30-AFB4-4800568479FE}" dt="2021-09-29T11:56:04.667" v="840" actId="20577"/>
          <ac:spMkLst>
            <pc:docMk/>
            <pc:sldMk cId="3640905436" sldId="295"/>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35.371" v="845" actId="20577"/>
        <pc:sldMkLst>
          <pc:docMk/>
          <pc:sldMk cId="1743195308" sldId="296"/>
        </pc:sldMkLst>
        <pc:spChg chg="mod">
          <ac:chgData name="Aistė Župerkaitė" userId="S::aiste.zuperkaite@codeacademylt.onmicrosoft.com::cbda233b-6598-49a0-a7bc-42a7fc6cf429" providerId="AD" clId="Web-{1BDF686C-8275-EE30-AFB4-4800568479FE}" dt="2021-09-29T11:56:35.371" v="84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1BDF686C-8275-EE30-AFB4-4800568479FE}" dt="2021-09-29T11:56:18.730" v="844" actId="20577"/>
          <ac:spMkLst>
            <pc:docMk/>
            <pc:sldMk cId="1743195308" sldId="296"/>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7:00.637" v="853" actId="20577"/>
        <pc:sldMkLst>
          <pc:docMk/>
          <pc:sldMk cId="3471297321" sldId="297"/>
        </pc:sldMkLst>
        <pc:spChg chg="mod">
          <ac:chgData name="Aistė Župerkaitė" userId="S::aiste.zuperkaite@codeacademylt.onmicrosoft.com::cbda233b-6598-49a0-a7bc-42a7fc6cf429" providerId="AD" clId="Web-{1BDF686C-8275-EE30-AFB4-4800568479FE}" dt="2021-09-29T11:56:53.168" v="847"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1BDF686C-8275-EE30-AFB4-4800568479FE}" dt="2021-09-29T11:57:00.637" v="853" actId="20577"/>
          <ac:spMkLst>
            <pc:docMk/>
            <pc:sldMk cId="3471297321" sldId="297"/>
            <ac:spMk id="119" creationId="{00000000-0000-0000-0000-000000000000}"/>
          </ac:spMkLst>
        </pc:spChg>
      </pc:sldChg>
      <pc:sldChg chg="delSp modSp add">
        <pc:chgData name="Aistė Župerkaitė" userId="S::aiste.zuperkaite@codeacademylt.onmicrosoft.com::cbda233b-6598-49a0-a7bc-42a7fc6cf429" providerId="AD" clId="Web-{1BDF686C-8275-EE30-AFB4-4800568479FE}" dt="2021-09-29T11:58:27.655" v="864" actId="14100"/>
        <pc:sldMkLst>
          <pc:docMk/>
          <pc:sldMk cId="1026722842" sldId="298"/>
        </pc:sldMkLst>
        <pc:spChg chg="mod">
          <ac:chgData name="Aistė Župerkaitė" userId="S::aiste.zuperkaite@codeacademylt.onmicrosoft.com::cbda233b-6598-49a0-a7bc-42a7fc6cf429" providerId="AD" clId="Web-{1BDF686C-8275-EE30-AFB4-4800568479FE}" dt="2021-09-29T11:58:27.655" v="864" actId="14100"/>
          <ac:spMkLst>
            <pc:docMk/>
            <pc:sldMk cId="1026722842" sldId="298"/>
            <ac:spMk id="12" creationId="{013D43AE-C40C-441E-A210-6D3412B44AC0}"/>
          </ac:spMkLst>
        </pc:spChg>
        <pc:spChg chg="del">
          <ac:chgData name="Aistė Župerkaitė" userId="S::aiste.zuperkaite@codeacademylt.onmicrosoft.com::cbda233b-6598-49a0-a7bc-42a7fc6cf429" providerId="AD" clId="Web-{1BDF686C-8275-EE30-AFB4-4800568479FE}" dt="2021-09-29T11:57:56.732" v="855"/>
          <ac:spMkLst>
            <pc:docMk/>
            <pc:sldMk cId="1026722842" sldId="298"/>
            <ac:spMk id="13" creationId="{BDDEF74F-41E6-403F-BBC6-DDCCEB474645}"/>
          </ac:spMkLst>
        </pc:spChg>
        <pc:spChg chg="del">
          <ac:chgData name="Aistė Župerkaitė" userId="S::aiste.zuperkaite@codeacademylt.onmicrosoft.com::cbda233b-6598-49a0-a7bc-42a7fc6cf429" providerId="AD" clId="Web-{1BDF686C-8275-EE30-AFB4-4800568479FE}" dt="2021-09-29T11:58:00.342" v="856"/>
          <ac:spMkLst>
            <pc:docMk/>
            <pc:sldMk cId="1026722842" sldId="298"/>
            <ac:spMk id="14" creationId="{44B14857-A44B-4C69-8DEA-715BC5FC0B11}"/>
          </ac:spMkLst>
        </pc:spChg>
      </pc:sldChg>
    </pc:docChg>
  </pc:docChgLst>
  <pc:docChgLst>
    <pc:chgData name="Aistė Župerkaitė" userId="S::aiste.zuperkaite@codeacademylt.onmicrosoft.com::cbda233b-6598-49a0-a7bc-42a7fc6cf429" providerId="AD" clId="Web-{80B72DC2-2A04-81A1-99DD-493373B8A8A5}"/>
    <pc:docChg chg="addSld modSld">
      <pc:chgData name="Aistė Župerkaitė" userId="S::aiste.zuperkaite@codeacademylt.onmicrosoft.com::cbda233b-6598-49a0-a7bc-42a7fc6cf429" providerId="AD" clId="Web-{80B72DC2-2A04-81A1-99DD-493373B8A8A5}" dt="2021-10-05T13:55:06.038" v="162" actId="20577"/>
      <pc:docMkLst>
        <pc:docMk/>
      </pc:docMkLst>
      <pc:sldChg chg="modSp">
        <pc:chgData name="Aistė Župerkaitė" userId="S::aiste.zuperkaite@codeacademylt.onmicrosoft.com::cbda233b-6598-49a0-a7bc-42a7fc6cf429" providerId="AD" clId="Web-{80B72DC2-2A04-81A1-99DD-493373B8A8A5}" dt="2021-10-05T13:44:25.866" v="52" actId="20577"/>
        <pc:sldMkLst>
          <pc:docMk/>
          <pc:sldMk cId="904571309" sldId="290"/>
        </pc:sldMkLst>
        <pc:spChg chg="mod">
          <ac:chgData name="Aistė Župerkaitė" userId="S::aiste.zuperkaite@codeacademylt.onmicrosoft.com::cbda233b-6598-49a0-a7bc-42a7fc6cf429" providerId="AD" clId="Web-{80B72DC2-2A04-81A1-99DD-493373B8A8A5}" dt="2021-10-05T13:44:25.866" v="5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80B72DC2-2A04-81A1-99DD-493373B8A8A5}" dt="2021-10-05T13:43:27.834" v="1" actId="20577"/>
          <ac:spMkLst>
            <pc:docMk/>
            <pc:sldMk cId="904571309" sldId="290"/>
            <ac:spMk id="159" creationId="{00000000-0000-0000-0000-000000000000}"/>
          </ac:spMkLst>
        </pc:spChg>
      </pc:sldChg>
      <pc:sldChg chg="modSp add replId">
        <pc:chgData name="Aistė Župerkaitė" userId="S::aiste.zuperkaite@codeacademylt.onmicrosoft.com::cbda233b-6598-49a0-a7bc-42a7fc6cf429" providerId="AD" clId="Web-{80B72DC2-2A04-81A1-99DD-493373B8A8A5}" dt="2021-10-05T13:55:06.038" v="162" actId="20577"/>
        <pc:sldMkLst>
          <pc:docMk/>
          <pc:sldMk cId="1457409665" sldId="323"/>
        </pc:sldMkLst>
        <pc:spChg chg="mod">
          <ac:chgData name="Aistė Župerkaitė" userId="S::aiste.zuperkaite@codeacademylt.onmicrosoft.com::cbda233b-6598-49a0-a7bc-42a7fc6cf429" providerId="AD" clId="Web-{80B72DC2-2A04-81A1-99DD-493373B8A8A5}" dt="2021-10-05T13:55:06.038" v="162" actId="20577"/>
          <ac:spMkLst>
            <pc:docMk/>
            <pc:sldMk cId="1457409665" sldId="323"/>
            <ac:spMk id="8" creationId="{15D3C811-C858-4A5D-861A-D0CD1D72FD38}"/>
          </ac:spMkLst>
        </pc:spChg>
        <pc:spChg chg="mod">
          <ac:chgData name="Aistė Župerkaitė" userId="S::aiste.zuperkaite@codeacademylt.onmicrosoft.com::cbda233b-6598-49a0-a7bc-42a7fc6cf429" providerId="AD" clId="Web-{80B72DC2-2A04-81A1-99DD-493373B8A8A5}" dt="2021-10-05T13:43:32.115" v="5" actId="20577"/>
          <ac:spMkLst>
            <pc:docMk/>
            <pc:sldMk cId="1457409665" sldId="323"/>
            <ac:spMk id="159" creationId="{00000000-0000-0000-0000-000000000000}"/>
          </ac:spMkLst>
        </pc:spChg>
      </pc:sldChg>
    </pc:docChg>
  </pc:docChgLst>
  <pc:docChgLst>
    <pc:chgData name="Aistė Župerkaitė" userId="S::aiste.zuperkaite@codeacademylt.onmicrosoft.com::cbda233b-6598-49a0-a7bc-42a7fc6cf429" providerId="AD" clId="Web-{6B172D64-80EF-1051-ECA0-45779DE33336}"/>
    <pc:docChg chg="addSld delSld modSld sldOrd">
      <pc:chgData name="Aistė Župerkaitė" userId="S::aiste.zuperkaite@codeacademylt.onmicrosoft.com::cbda233b-6598-49a0-a7bc-42a7fc6cf429" providerId="AD" clId="Web-{6B172D64-80EF-1051-ECA0-45779DE33336}" dt="2021-10-11T13:30:54.623" v="521" actId="14100"/>
      <pc:docMkLst>
        <pc:docMk/>
      </pc:docMkLst>
      <pc:sldChg chg="modSp ord">
        <pc:chgData name="Aistė Župerkaitė" userId="S::aiste.zuperkaite@codeacademylt.onmicrosoft.com::cbda233b-6598-49a0-a7bc-42a7fc6cf429" providerId="AD" clId="Web-{6B172D64-80EF-1051-ECA0-45779DE33336}" dt="2021-10-11T10:36:34.169" v="7" actId="20577"/>
        <pc:sldMkLst>
          <pc:docMk/>
          <pc:sldMk cId="2305351169" sldId="325"/>
        </pc:sldMkLst>
        <pc:spChg chg="mod">
          <ac:chgData name="Aistė Župerkaitė" userId="S::aiste.zuperkaite@codeacademylt.onmicrosoft.com::cbda233b-6598-49a0-a7bc-42a7fc6cf429" providerId="AD" clId="Web-{6B172D64-80EF-1051-ECA0-45779DE33336}" dt="2021-10-11T10:36:34.169" v="7" actId="20577"/>
          <ac:spMkLst>
            <pc:docMk/>
            <pc:sldMk cId="2305351169" sldId="325"/>
            <ac:spMk id="5" creationId="{C08BF5E3-398B-48DE-8624-BC32E4D67269}"/>
          </ac:spMkLst>
        </pc:spChg>
      </pc:sldChg>
      <pc:sldChg chg="modSp">
        <pc:chgData name="Aistė Župerkaitė" userId="S::aiste.zuperkaite@codeacademylt.onmicrosoft.com::cbda233b-6598-49a0-a7bc-42a7fc6cf429" providerId="AD" clId="Web-{6B172D64-80EF-1051-ECA0-45779DE33336}" dt="2021-10-11T12:59:08.999" v="11" actId="20577"/>
        <pc:sldMkLst>
          <pc:docMk/>
          <pc:sldMk cId="2561902807" sldId="329"/>
        </pc:sldMkLst>
        <pc:spChg chg="mod">
          <ac:chgData name="Aistė Župerkaitė" userId="S::aiste.zuperkaite@codeacademylt.onmicrosoft.com::cbda233b-6598-49a0-a7bc-42a7fc6cf429" providerId="AD" clId="Web-{6B172D64-80EF-1051-ECA0-45779DE33336}" dt="2021-10-11T12:59:08.999" v="11" actId="20577"/>
          <ac:spMkLst>
            <pc:docMk/>
            <pc:sldMk cId="2561902807" sldId="329"/>
            <ac:spMk id="199" creationId="{00000000-0000-0000-0000-000000000000}"/>
          </ac:spMkLst>
        </pc:spChg>
      </pc:sldChg>
      <pc:sldChg chg="modSp">
        <pc:chgData name="Aistė Župerkaitė" userId="S::aiste.zuperkaite@codeacademylt.onmicrosoft.com::cbda233b-6598-49a0-a7bc-42a7fc6cf429" providerId="AD" clId="Web-{6B172D64-80EF-1051-ECA0-45779DE33336}" dt="2021-10-11T13:28:16.541" v="416" actId="20577"/>
        <pc:sldMkLst>
          <pc:docMk/>
          <pc:sldMk cId="555545547" sldId="331"/>
        </pc:sldMkLst>
        <pc:spChg chg="mod">
          <ac:chgData name="Aistė Župerkaitė" userId="S::aiste.zuperkaite@codeacademylt.onmicrosoft.com::cbda233b-6598-49a0-a7bc-42a7fc6cf429" providerId="AD" clId="Web-{6B172D64-80EF-1051-ECA0-45779DE33336}" dt="2021-10-11T13:28:16.541" v="416" actId="20577"/>
          <ac:spMkLst>
            <pc:docMk/>
            <pc:sldMk cId="555545547" sldId="331"/>
            <ac:spMk id="7" creationId="{8393EA32-1E5C-4940-ABB7-ACA92E12BC62}"/>
          </ac:spMkLst>
        </pc:spChg>
        <pc:picChg chg="mod">
          <ac:chgData name="Aistė Župerkaitė" userId="S::aiste.zuperkaite@codeacademylt.onmicrosoft.com::cbda233b-6598-49a0-a7bc-42a7fc6cf429" providerId="AD" clId="Web-{6B172D64-80EF-1051-ECA0-45779DE33336}" dt="2021-10-11T13:03:29.521" v="104" actId="1076"/>
          <ac:picMkLst>
            <pc:docMk/>
            <pc:sldMk cId="555545547" sldId="331"/>
            <ac:picMk id="6" creationId="{9BD39082-EE2F-9B4F-A3C9-2A11A9B5629A}"/>
          </ac:picMkLst>
        </pc:picChg>
      </pc:sldChg>
      <pc:sldChg chg="del">
        <pc:chgData name="Aistė Župerkaitė" userId="S::aiste.zuperkaite@codeacademylt.onmicrosoft.com::cbda233b-6598-49a0-a7bc-42a7fc6cf429" providerId="AD" clId="Web-{6B172D64-80EF-1051-ECA0-45779DE33336}" dt="2021-10-11T12:11:06.246" v="9"/>
        <pc:sldMkLst>
          <pc:docMk/>
          <pc:sldMk cId="3774545254" sldId="337"/>
        </pc:sldMkLst>
      </pc:sldChg>
      <pc:sldChg chg="ord">
        <pc:chgData name="Aistė Župerkaitė" userId="S::aiste.zuperkaite@codeacademylt.onmicrosoft.com::cbda233b-6598-49a0-a7bc-42a7fc6cf429" providerId="AD" clId="Web-{6B172D64-80EF-1051-ECA0-45779DE33336}" dt="2021-10-11T12:11:04.902" v="8"/>
        <pc:sldMkLst>
          <pc:docMk/>
          <pc:sldMk cId="2930819809" sldId="338"/>
        </pc:sldMkLst>
      </pc:sldChg>
      <pc:sldChg chg="addSp modSp add replId">
        <pc:chgData name="Aistė Župerkaitė" userId="S::aiste.zuperkaite@codeacademylt.onmicrosoft.com::cbda233b-6598-49a0-a7bc-42a7fc6cf429" providerId="AD" clId="Web-{6B172D64-80EF-1051-ECA0-45779DE33336}" dt="2021-10-11T13:30:54.623" v="521" actId="14100"/>
        <pc:sldMkLst>
          <pc:docMk/>
          <pc:sldMk cId="3012979339" sldId="339"/>
        </pc:sldMkLst>
        <pc:spChg chg="mod">
          <ac:chgData name="Aistė Župerkaitė" userId="S::aiste.zuperkaite@codeacademylt.onmicrosoft.com::cbda233b-6598-49a0-a7bc-42a7fc6cf429" providerId="AD" clId="Web-{6B172D64-80EF-1051-ECA0-45779DE33336}" dt="2021-10-11T13:29:29.777" v="508" actId="20577"/>
          <ac:spMkLst>
            <pc:docMk/>
            <pc:sldMk cId="3012979339" sldId="339"/>
            <ac:spMk id="7" creationId="{8393EA32-1E5C-4940-ABB7-ACA92E12BC62}"/>
          </ac:spMkLst>
        </pc:spChg>
        <pc:picChg chg="add mod">
          <ac:chgData name="Aistė Župerkaitė" userId="S::aiste.zuperkaite@codeacademylt.onmicrosoft.com::cbda233b-6598-49a0-a7bc-42a7fc6cf429" providerId="AD" clId="Web-{6B172D64-80EF-1051-ECA0-45779DE33336}" dt="2021-10-11T13:30:03.731" v="512" actId="1076"/>
          <ac:picMkLst>
            <pc:docMk/>
            <pc:sldMk cId="3012979339" sldId="339"/>
            <ac:picMk id="2" creationId="{EC50EBF8-F925-4EC9-8DC3-8A36FF8C0750}"/>
          </ac:picMkLst>
        </pc:picChg>
        <pc:picChg chg="add mod">
          <ac:chgData name="Aistė Župerkaitė" userId="S::aiste.zuperkaite@codeacademylt.onmicrosoft.com::cbda233b-6598-49a0-a7bc-42a7fc6cf429" providerId="AD" clId="Web-{6B172D64-80EF-1051-ECA0-45779DE33336}" dt="2021-10-11T13:30:26.325" v="515" actId="14100"/>
          <ac:picMkLst>
            <pc:docMk/>
            <pc:sldMk cId="3012979339" sldId="339"/>
            <ac:picMk id="3" creationId="{A00E5239-FC26-4D28-BB85-BA6D167E3726}"/>
          </ac:picMkLst>
        </pc:picChg>
        <pc:picChg chg="add mod">
          <ac:chgData name="Aistė Župerkaitė" userId="S::aiste.zuperkaite@codeacademylt.onmicrosoft.com::cbda233b-6598-49a0-a7bc-42a7fc6cf429" providerId="AD" clId="Web-{6B172D64-80EF-1051-ECA0-45779DE33336}" dt="2021-10-11T13:30:54.623" v="521" actId="14100"/>
          <ac:picMkLst>
            <pc:docMk/>
            <pc:sldMk cId="3012979339" sldId="339"/>
            <ac:picMk id="4" creationId="{6224588A-C426-477F-B1DE-CDC1C42CE7EB}"/>
          </ac:picMkLst>
        </pc:picChg>
      </pc:sldChg>
    </pc:docChg>
  </pc:docChgLst>
  <pc:docChgLst>
    <pc:chgData name="Aistė Župerkaitė" userId="S::aiste.zuperkaite@codeacademylt.onmicrosoft.com::cbda233b-6598-49a0-a7bc-42a7fc6cf429" providerId="AD" clId="Web-{57DA0328-030F-4F43-9CEE-310244305B0F}"/>
    <pc:docChg chg="addSld delSld modSld sldOrd">
      <pc:chgData name="Aistė Župerkaitė" userId="S::aiste.zuperkaite@codeacademylt.onmicrosoft.com::cbda233b-6598-49a0-a7bc-42a7fc6cf429" providerId="AD" clId="Web-{57DA0328-030F-4F43-9CEE-310244305B0F}" dt="2021-10-03T16:07:57.259" v="2420"/>
      <pc:docMkLst>
        <pc:docMk/>
      </pc:docMkLst>
      <pc:sldChg chg="modSp">
        <pc:chgData name="Aistė Župerkaitė" userId="S::aiste.zuperkaite@codeacademylt.onmicrosoft.com::cbda233b-6598-49a0-a7bc-42a7fc6cf429" providerId="AD" clId="Web-{57DA0328-030F-4F43-9CEE-310244305B0F}" dt="2021-10-03T13:34:59.665" v="753" actId="20577"/>
        <pc:sldMkLst>
          <pc:docMk/>
          <pc:sldMk cId="0" sldId="256"/>
        </pc:sldMkLst>
        <pc:spChg chg="mod">
          <ac:chgData name="Aistė Župerkaitė" userId="S::aiste.zuperkaite@codeacademylt.onmicrosoft.com::cbda233b-6598-49a0-a7bc-42a7fc6cf429" providerId="AD" clId="Web-{57DA0328-030F-4F43-9CEE-310244305B0F}" dt="2021-10-03T13:34:59.665" v="753"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57DA0328-030F-4F43-9CEE-310244305B0F}" dt="2021-10-03T13:11:49.528" v="186" actId="14100"/>
        <pc:sldMkLst>
          <pc:docMk/>
          <pc:sldMk cId="0" sldId="257"/>
        </pc:sldMkLst>
        <pc:spChg chg="mod">
          <ac:chgData name="Aistė Župerkaitė" userId="S::aiste.zuperkaite@codeacademylt.onmicrosoft.com::cbda233b-6598-49a0-a7bc-42a7fc6cf429" providerId="AD" clId="Web-{57DA0328-030F-4F43-9CEE-310244305B0F}" dt="2021-10-03T13:11:49.528" v="186" actId="14100"/>
          <ac:spMkLst>
            <pc:docMk/>
            <pc:sldMk cId="0" sldId="257"/>
            <ac:spMk id="2" creationId="{7FEBA6CE-FB27-466A-8A19-FAAFA1998716}"/>
          </ac:spMkLst>
        </pc:spChg>
        <pc:spChg chg="mod">
          <ac:chgData name="Aistė Župerkaitė" userId="S::aiste.zuperkaite@codeacademylt.onmicrosoft.com::cbda233b-6598-49a0-a7bc-42a7fc6cf429" providerId="AD" clId="Web-{57DA0328-030F-4F43-9CEE-310244305B0F}" dt="2021-10-03T13:10:59.808" v="86" actId="20577"/>
          <ac:spMkLst>
            <pc:docMk/>
            <pc:sldMk cId="0" sldId="257"/>
            <ac:spMk id="3" creationId="{21AA82DA-0DED-4698-807E-A5F144E04A91}"/>
          </ac:spMkLst>
        </pc:spChg>
        <pc:spChg chg="mod">
          <ac:chgData name="Aistė Župerkaitė" userId="S::aiste.zuperkaite@codeacademylt.onmicrosoft.com::cbda233b-6598-49a0-a7bc-42a7fc6cf429" providerId="AD" clId="Web-{57DA0328-030F-4F43-9CEE-310244305B0F}" dt="2021-10-03T13:11:03.277" v="87" actId="20577"/>
          <ac:spMkLst>
            <pc:docMk/>
            <pc:sldMk cId="0" sldId="257"/>
            <ac:spMk id="6" creationId="{6AD77D43-E028-41CD-AC07-EB370F673F66}"/>
          </ac:spMkLst>
        </pc:spChg>
        <pc:spChg chg="mod">
          <ac:chgData name="Aistė Župerkaitė" userId="S::aiste.zuperkaite@codeacademylt.onmicrosoft.com::cbda233b-6598-49a0-a7bc-42a7fc6cf429" providerId="AD" clId="Web-{57DA0328-030F-4F43-9CEE-310244305B0F}" dt="2021-10-03T13:11:21.481" v="124" actId="20577"/>
          <ac:spMkLst>
            <pc:docMk/>
            <pc:sldMk cId="0" sldId="257"/>
            <ac:spMk id="113" creationId="{00000000-0000-0000-0000-000000000000}"/>
          </ac:spMkLst>
        </pc:spChg>
        <pc:spChg chg="mod">
          <ac:chgData name="Aistė Župerkaitė" userId="S::aiste.zuperkaite@codeacademylt.onmicrosoft.com::cbda233b-6598-49a0-a7bc-42a7fc6cf429" providerId="AD" clId="Web-{57DA0328-030F-4F43-9CEE-310244305B0F}" dt="2021-10-03T13:11:04.918" v="89" actId="20577"/>
          <ac:spMkLst>
            <pc:docMk/>
            <pc:sldMk cId="0" sldId="257"/>
            <ac:spMk id="114" creationId="{00000000-0000-0000-0000-000000000000}"/>
          </ac:spMkLst>
        </pc:spChg>
      </pc:sldChg>
      <pc:sldChg chg="del">
        <pc:chgData name="Aistė Župerkaitė" userId="S::aiste.zuperkaite@codeacademylt.onmicrosoft.com::cbda233b-6598-49a0-a7bc-42a7fc6cf429" providerId="AD" clId="Web-{57DA0328-030F-4F43-9CEE-310244305B0F}" dt="2021-10-03T16:05:37.349" v="2340"/>
        <pc:sldMkLst>
          <pc:docMk/>
          <pc:sldMk cId="307984535" sldId="281"/>
        </pc:sldMkLst>
      </pc:sldChg>
      <pc:sldChg chg="modSp">
        <pc:chgData name="Aistė Župerkaitė" userId="S::aiste.zuperkaite@codeacademylt.onmicrosoft.com::cbda233b-6598-49a0-a7bc-42a7fc6cf429" providerId="AD" clId="Web-{57DA0328-030F-4F43-9CEE-310244305B0F}" dt="2021-10-03T13:40:38.345" v="758" actId="14100"/>
        <pc:sldMkLst>
          <pc:docMk/>
          <pc:sldMk cId="2790827289" sldId="282"/>
        </pc:sldMkLst>
        <pc:spChg chg="mod">
          <ac:chgData name="Aistė Župerkaitė" userId="S::aiste.zuperkaite@codeacademylt.onmicrosoft.com::cbda233b-6598-49a0-a7bc-42a7fc6cf429" providerId="AD" clId="Web-{57DA0328-030F-4F43-9CEE-310244305B0F}" dt="2021-10-03T13:40:29.673" v="75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57DA0328-030F-4F43-9CEE-310244305B0F}" dt="2021-10-03T13:40:38.345" v="758" actId="14100"/>
          <ac:spMkLst>
            <pc:docMk/>
            <pc:sldMk cId="2790827289" sldId="282"/>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6:05:39.067" v="2342"/>
        <pc:sldMkLst>
          <pc:docMk/>
          <pc:sldMk cId="2296349497" sldId="283"/>
        </pc:sldMkLst>
      </pc:sldChg>
      <pc:sldChg chg="modSp">
        <pc:chgData name="Aistė Župerkaitė" userId="S::aiste.zuperkaite@codeacademylt.onmicrosoft.com::cbda233b-6598-49a0-a7bc-42a7fc6cf429" providerId="AD" clId="Web-{57DA0328-030F-4F43-9CEE-310244305B0F}" dt="2021-10-03T14:59:02.772" v="2061" actId="20577"/>
        <pc:sldMkLst>
          <pc:docMk/>
          <pc:sldMk cId="904571309" sldId="290"/>
        </pc:sldMkLst>
        <pc:spChg chg="mod">
          <ac:chgData name="Aistė Župerkaitė" userId="S::aiste.zuperkaite@codeacademylt.onmicrosoft.com::cbda233b-6598-49a0-a7bc-42a7fc6cf429" providerId="AD" clId="Web-{57DA0328-030F-4F43-9CEE-310244305B0F}" dt="2021-10-03T14:59:02.772" v="2061"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57DA0328-030F-4F43-9CEE-310244305B0F}" dt="2021-10-03T14:56:47.748" v="2015"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57DA0328-030F-4F43-9CEE-310244305B0F}" dt="2021-10-03T15:31:32.329" v="2308" actId="20577"/>
        <pc:sldMkLst>
          <pc:docMk/>
          <pc:sldMk cId="1278851123" sldId="292"/>
        </pc:sldMkLst>
        <pc:spChg chg="mod">
          <ac:chgData name="Aistė Župerkaitė" userId="S::aiste.zuperkaite@codeacademylt.onmicrosoft.com::cbda233b-6598-49a0-a7bc-42a7fc6cf429" providerId="AD" clId="Web-{57DA0328-030F-4F43-9CEE-310244305B0F}" dt="2021-10-03T15:31:32.329" v="2308"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57DA0328-030F-4F43-9CEE-310244305B0F}" dt="2021-10-03T15:17:19.184" v="2139" actId="20577"/>
          <ac:spMkLst>
            <pc:docMk/>
            <pc:sldMk cId="1278851123" sldId="292"/>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1:05.002" v="770" actId="20577"/>
        <pc:sldMkLst>
          <pc:docMk/>
          <pc:sldMk cId="58190777" sldId="293"/>
        </pc:sldMkLst>
        <pc:spChg chg="mod">
          <ac:chgData name="Aistė Župerkaitė" userId="S::aiste.zuperkaite@codeacademylt.onmicrosoft.com::cbda233b-6598-49a0-a7bc-42a7fc6cf429" providerId="AD" clId="Web-{57DA0328-030F-4F43-9CEE-310244305B0F}" dt="2021-10-03T13:41:05.002" v="770"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57DA0328-030F-4F43-9CEE-310244305B0F}" dt="2021-10-03T13:16:00.206" v="425" actId="20577"/>
          <ac:spMkLst>
            <pc:docMk/>
            <pc:sldMk cId="58190777" sldId="293"/>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3:50.599" v="795" actId="20577"/>
        <pc:sldMkLst>
          <pc:docMk/>
          <pc:sldMk cId="983129397" sldId="294"/>
        </pc:sldMkLst>
        <pc:spChg chg="mod">
          <ac:chgData name="Aistė Župerkaitė" userId="S::aiste.zuperkaite@codeacademylt.onmicrosoft.com::cbda233b-6598-49a0-a7bc-42a7fc6cf429" providerId="AD" clId="Web-{57DA0328-030F-4F43-9CEE-310244305B0F}" dt="2021-10-03T13:43:50.599" v="795"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57DA0328-030F-4F43-9CEE-310244305B0F}" dt="2021-10-03T13:21:52.501" v="626" actId="20577"/>
          <ac:spMkLst>
            <pc:docMk/>
            <pc:sldMk cId="983129397" sldId="294"/>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04:16.206" v="1224" actId="20577"/>
        <pc:sldMkLst>
          <pc:docMk/>
          <pc:sldMk cId="3640905436" sldId="295"/>
        </pc:sldMkLst>
        <pc:spChg chg="mod">
          <ac:chgData name="Aistė Župerkaitė" userId="S::aiste.zuperkaite@codeacademylt.onmicrosoft.com::cbda233b-6598-49a0-a7bc-42a7fc6cf429" providerId="AD" clId="Web-{57DA0328-030F-4F43-9CEE-310244305B0F}" dt="2021-10-03T14:04:16.206" v="1224"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57DA0328-030F-4F43-9CEE-310244305B0F}" dt="2021-10-03T14:04:04.659" v="1222" actId="20577"/>
          <ac:spMkLst>
            <pc:docMk/>
            <pc:sldMk cId="3640905436" sldId="295"/>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7.326" v="2013" actId="14100"/>
        <pc:sldMkLst>
          <pc:docMk/>
          <pc:sldMk cId="1743195308" sldId="296"/>
        </pc:sldMkLst>
        <pc:spChg chg="mod">
          <ac:chgData name="Aistė Župerkaitė" userId="S::aiste.zuperkaite@codeacademylt.onmicrosoft.com::cbda233b-6598-49a0-a7bc-42a7fc6cf429" providerId="AD" clId="Web-{57DA0328-030F-4F43-9CEE-310244305B0F}" dt="2021-10-03T14:55:46.321" v="199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57DA0328-030F-4F43-9CEE-310244305B0F}" dt="2021-10-03T14:56:37.326" v="2013" actId="14100"/>
          <ac:spMkLst>
            <pc:docMk/>
            <pc:sldMk cId="1743195308" sldId="296"/>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0.872" v="2012" actId="20577"/>
        <pc:sldMkLst>
          <pc:docMk/>
          <pc:sldMk cId="3471297321" sldId="297"/>
        </pc:sldMkLst>
        <pc:spChg chg="mod">
          <ac:chgData name="Aistė Župerkaitė" userId="S::aiste.zuperkaite@codeacademylt.onmicrosoft.com::cbda233b-6598-49a0-a7bc-42a7fc6cf429" providerId="AD" clId="Web-{57DA0328-030F-4F43-9CEE-310244305B0F}" dt="2021-10-03T14:56:30.872" v="2012"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57DA0328-030F-4F43-9CEE-310244305B0F}" dt="2021-10-03T14:36:04.075" v="1648" actId="20577"/>
          <ac:spMkLst>
            <pc:docMk/>
            <pc:sldMk cId="3471297321" sldId="297"/>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4:56:42.186" v="2014"/>
        <pc:sldMkLst>
          <pc:docMk/>
          <pc:sldMk cId="1026722842" sldId="298"/>
        </pc:sldMkLst>
      </pc:sldChg>
      <pc:sldChg chg="modSp ord">
        <pc:chgData name="Aistė Župerkaitė" userId="S::aiste.zuperkaite@codeacademylt.onmicrosoft.com::cbda233b-6598-49a0-a7bc-42a7fc6cf429" providerId="AD" clId="Web-{57DA0328-030F-4F43-9CEE-310244305B0F}" dt="2021-10-03T15:14:16.360" v="2132" actId="20577"/>
        <pc:sldMkLst>
          <pc:docMk/>
          <pc:sldMk cId="687561616" sldId="299"/>
        </pc:sldMkLst>
        <pc:spChg chg="mod">
          <ac:chgData name="Aistė Župerkaitė" userId="S::aiste.zuperkaite@codeacademylt.onmicrosoft.com::cbda233b-6598-49a0-a7bc-42a7fc6cf429" providerId="AD" clId="Web-{57DA0328-030F-4F43-9CEE-310244305B0F}" dt="2021-10-03T15:14:16.360" v="213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57DA0328-030F-4F43-9CEE-310244305B0F}" dt="2021-10-03T14:59:13.960" v="2070" actId="20577"/>
          <ac:spMkLst>
            <pc:docMk/>
            <pc:sldMk cId="687561616" sldId="299"/>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2.130" v="2336"/>
        <pc:sldMkLst>
          <pc:docMk/>
          <pc:sldMk cId="1474119019" sldId="300"/>
        </pc:sldMkLst>
      </pc:sldChg>
      <pc:sldChg chg="del">
        <pc:chgData name="Aistė Župerkaitė" userId="S::aiste.zuperkaite@codeacademylt.onmicrosoft.com::cbda233b-6598-49a0-a7bc-42a7fc6cf429" providerId="AD" clId="Web-{57DA0328-030F-4F43-9CEE-310244305B0F}" dt="2021-10-03T16:05:34.036" v="2337"/>
        <pc:sldMkLst>
          <pc:docMk/>
          <pc:sldMk cId="2446329939" sldId="301"/>
        </pc:sldMkLst>
      </pc:sldChg>
      <pc:sldChg chg="modSp">
        <pc:chgData name="Aistė Župerkaitė" userId="S::aiste.zuperkaite@codeacademylt.onmicrosoft.com::cbda233b-6598-49a0-a7bc-42a7fc6cf429" providerId="AD" clId="Web-{57DA0328-030F-4F43-9CEE-310244305B0F}" dt="2021-10-03T16:07:49.462" v="2419" actId="20577"/>
        <pc:sldMkLst>
          <pc:docMk/>
          <pc:sldMk cId="363503540" sldId="302"/>
        </pc:sldMkLst>
        <pc:spChg chg="mod">
          <ac:chgData name="Aistė Župerkaitė" userId="S::aiste.zuperkaite@codeacademylt.onmicrosoft.com::cbda233b-6598-49a0-a7bc-42a7fc6cf429" providerId="AD" clId="Web-{57DA0328-030F-4F43-9CEE-310244305B0F}" dt="2021-10-03T16:07:49.462" v="2419"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57DA0328-030F-4F43-9CEE-310244305B0F}" dt="2021-10-03T16:05:50.771" v="2357" actId="20577"/>
          <ac:spMkLst>
            <pc:docMk/>
            <pc:sldMk cId="363503540" sldId="302"/>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5.802" v="2338"/>
        <pc:sldMkLst>
          <pc:docMk/>
          <pc:sldMk cId="3806401243" sldId="303"/>
        </pc:sldMkLst>
      </pc:sldChg>
      <pc:sldChg chg="del">
        <pc:chgData name="Aistė Župerkaitė" userId="S::aiste.zuperkaite@codeacademylt.onmicrosoft.com::cbda233b-6598-49a0-a7bc-42a7fc6cf429" providerId="AD" clId="Web-{57DA0328-030F-4F43-9CEE-310244305B0F}" dt="2021-10-03T16:05:36.692" v="2339"/>
        <pc:sldMkLst>
          <pc:docMk/>
          <pc:sldMk cId="343386896" sldId="304"/>
        </pc:sldMkLst>
      </pc:sldChg>
      <pc:sldChg chg="del">
        <pc:chgData name="Aistė Župerkaitė" userId="S::aiste.zuperkaite@codeacademylt.onmicrosoft.com::cbda233b-6598-49a0-a7bc-42a7fc6cf429" providerId="AD" clId="Web-{57DA0328-030F-4F43-9CEE-310244305B0F}" dt="2021-10-03T16:05:39.708" v="2343"/>
        <pc:sldMkLst>
          <pc:docMk/>
          <pc:sldMk cId="864073773" sldId="305"/>
        </pc:sldMkLst>
      </pc:sldChg>
      <pc:sldChg chg="del">
        <pc:chgData name="Aistė Župerkaitė" userId="S::aiste.zuperkaite@codeacademylt.onmicrosoft.com::cbda233b-6598-49a0-a7bc-42a7fc6cf429" providerId="AD" clId="Web-{57DA0328-030F-4F43-9CEE-310244305B0F}" dt="2021-10-03T16:05:41.661" v="2346"/>
        <pc:sldMkLst>
          <pc:docMk/>
          <pc:sldMk cId="1265859603" sldId="306"/>
        </pc:sldMkLst>
      </pc:sldChg>
      <pc:sldChg chg="del">
        <pc:chgData name="Aistė Župerkaitė" userId="S::aiste.zuperkaite@codeacademylt.onmicrosoft.com::cbda233b-6598-49a0-a7bc-42a7fc6cf429" providerId="AD" clId="Web-{57DA0328-030F-4F43-9CEE-310244305B0F}" dt="2021-10-03T16:05:40.474" v="2344"/>
        <pc:sldMkLst>
          <pc:docMk/>
          <pc:sldMk cId="688896206" sldId="307"/>
        </pc:sldMkLst>
      </pc:sldChg>
      <pc:sldChg chg="del">
        <pc:chgData name="Aistė Župerkaitė" userId="S::aiste.zuperkaite@codeacademylt.onmicrosoft.com::cbda233b-6598-49a0-a7bc-42a7fc6cf429" providerId="AD" clId="Web-{57DA0328-030F-4F43-9CEE-310244305B0F}" dt="2021-10-03T16:05:41.099" v="2345"/>
        <pc:sldMkLst>
          <pc:docMk/>
          <pc:sldMk cId="4007579561" sldId="308"/>
        </pc:sldMkLst>
      </pc:sldChg>
      <pc:sldChg chg="del">
        <pc:chgData name="Aistė Župerkaitė" userId="S::aiste.zuperkaite@codeacademylt.onmicrosoft.com::cbda233b-6598-49a0-a7bc-42a7fc6cf429" providerId="AD" clId="Web-{57DA0328-030F-4F43-9CEE-310244305B0F}" dt="2021-10-03T16:05:42.208" v="2347"/>
        <pc:sldMkLst>
          <pc:docMk/>
          <pc:sldMk cId="1727688882" sldId="310"/>
        </pc:sldMkLst>
      </pc:sldChg>
      <pc:sldChg chg="del">
        <pc:chgData name="Aistė Župerkaitė" userId="S::aiste.zuperkaite@codeacademylt.onmicrosoft.com::cbda233b-6598-49a0-a7bc-42a7fc6cf429" providerId="AD" clId="Web-{57DA0328-030F-4F43-9CEE-310244305B0F}" dt="2021-10-03T16:05:43.880" v="2349"/>
        <pc:sldMkLst>
          <pc:docMk/>
          <pc:sldMk cId="3998140756" sldId="311"/>
        </pc:sldMkLst>
      </pc:sldChg>
      <pc:sldChg chg="del">
        <pc:chgData name="Aistė Župerkaitė" userId="S::aiste.zuperkaite@codeacademylt.onmicrosoft.com::cbda233b-6598-49a0-a7bc-42a7fc6cf429" providerId="AD" clId="Web-{57DA0328-030F-4F43-9CEE-310244305B0F}" dt="2021-10-03T16:05:44.427" v="2350"/>
        <pc:sldMkLst>
          <pc:docMk/>
          <pc:sldMk cId="958542390" sldId="313"/>
        </pc:sldMkLst>
      </pc:sldChg>
      <pc:sldChg chg="del">
        <pc:chgData name="Aistė Župerkaitė" userId="S::aiste.zuperkaite@codeacademylt.onmicrosoft.com::cbda233b-6598-49a0-a7bc-42a7fc6cf429" providerId="AD" clId="Web-{57DA0328-030F-4F43-9CEE-310244305B0F}" dt="2021-10-03T16:05:44.927" v="2351"/>
        <pc:sldMkLst>
          <pc:docMk/>
          <pc:sldMk cId="1170724786" sldId="314"/>
        </pc:sldMkLst>
      </pc:sldChg>
      <pc:sldChg chg="del">
        <pc:chgData name="Aistė Župerkaitė" userId="S::aiste.zuperkaite@codeacademylt.onmicrosoft.com::cbda233b-6598-49a0-a7bc-42a7fc6cf429" providerId="AD" clId="Web-{57DA0328-030F-4F43-9CEE-310244305B0F}" dt="2021-10-03T16:05:45.521" v="2352"/>
        <pc:sldMkLst>
          <pc:docMk/>
          <pc:sldMk cId="2772519166" sldId="315"/>
        </pc:sldMkLst>
      </pc:sldChg>
      <pc:sldChg chg="del">
        <pc:chgData name="Aistė Župerkaitė" userId="S::aiste.zuperkaite@codeacademylt.onmicrosoft.com::cbda233b-6598-49a0-a7bc-42a7fc6cf429" providerId="AD" clId="Web-{57DA0328-030F-4F43-9CEE-310244305B0F}" dt="2021-10-03T16:05:46.130" v="2353"/>
        <pc:sldMkLst>
          <pc:docMk/>
          <pc:sldMk cId="669813954" sldId="316"/>
        </pc:sldMkLst>
      </pc:sldChg>
      <pc:sldChg chg="del">
        <pc:chgData name="Aistė Župerkaitė" userId="S::aiste.zuperkaite@codeacademylt.onmicrosoft.com::cbda233b-6598-49a0-a7bc-42a7fc6cf429" providerId="AD" clId="Web-{57DA0328-030F-4F43-9CEE-310244305B0F}" dt="2021-10-03T16:05:46.661" v="2354"/>
        <pc:sldMkLst>
          <pc:docMk/>
          <pc:sldMk cId="369604984" sldId="317"/>
        </pc:sldMkLst>
      </pc:sldChg>
      <pc:sldChg chg="del">
        <pc:chgData name="Aistė Župerkaitė" userId="S::aiste.zuperkaite@codeacademylt.onmicrosoft.com::cbda233b-6598-49a0-a7bc-42a7fc6cf429" providerId="AD" clId="Web-{57DA0328-030F-4F43-9CEE-310244305B0F}" dt="2021-10-03T16:05:43.302" v="2348"/>
        <pc:sldMkLst>
          <pc:docMk/>
          <pc:sldMk cId="3979030844" sldId="318"/>
        </pc:sldMkLst>
      </pc:sldChg>
      <pc:sldChg chg="del">
        <pc:chgData name="Aistė Župerkaitė" userId="S::aiste.zuperkaite@codeacademylt.onmicrosoft.com::cbda233b-6598-49a0-a7bc-42a7fc6cf429" providerId="AD" clId="Web-{57DA0328-030F-4F43-9CEE-310244305B0F}" dt="2021-10-03T16:05:38.286" v="2341"/>
        <pc:sldMkLst>
          <pc:docMk/>
          <pc:sldMk cId="3826204418" sldId="319"/>
        </pc:sldMkLst>
      </pc:sldChg>
      <pc:sldChg chg="del">
        <pc:chgData name="Aistė Župerkaitė" userId="S::aiste.zuperkaite@codeacademylt.onmicrosoft.com::cbda233b-6598-49a0-a7bc-42a7fc6cf429" providerId="AD" clId="Web-{57DA0328-030F-4F43-9CEE-310244305B0F}" dt="2021-10-03T16:07:57.259" v="2420"/>
        <pc:sldMkLst>
          <pc:docMk/>
          <pc:sldMk cId="157880794" sldId="320"/>
        </pc:sldMkLst>
      </pc:sldChg>
      <pc:sldChg chg="addSp delSp modSp add replId">
        <pc:chgData name="Aistė Župerkaitė" userId="S::aiste.zuperkaite@codeacademylt.onmicrosoft.com::cbda233b-6598-49a0-a7bc-42a7fc6cf429" providerId="AD" clId="Web-{57DA0328-030F-4F43-9CEE-310244305B0F}" dt="2021-10-03T15:34:02.635" v="2333" actId="14100"/>
        <pc:sldMkLst>
          <pc:docMk/>
          <pc:sldMk cId="1235595002" sldId="321"/>
        </pc:sldMkLst>
        <pc:spChg chg="add mod">
          <ac:chgData name="Aistė Župerkaitė" userId="S::aiste.zuperkaite@codeacademylt.onmicrosoft.com::cbda233b-6598-49a0-a7bc-42a7fc6cf429" providerId="AD" clId="Web-{57DA0328-030F-4F43-9CEE-310244305B0F}" dt="2021-10-03T15:34:02.635" v="2333" actId="14100"/>
          <ac:spMkLst>
            <pc:docMk/>
            <pc:sldMk cId="1235595002" sldId="321"/>
            <ac:spMk id="4" creationId="{954B48EA-F4F2-4D59-960D-31145839517A}"/>
          </ac:spMkLst>
        </pc:spChg>
        <pc:spChg chg="del mod">
          <ac:chgData name="Aistė Župerkaitė" userId="S::aiste.zuperkaite@codeacademylt.onmicrosoft.com::cbda233b-6598-49a0-a7bc-42a7fc6cf429" providerId="AD" clId="Web-{57DA0328-030F-4F43-9CEE-310244305B0F}" dt="2021-10-03T15:33:23.164" v="2315"/>
          <ac:spMkLst>
            <pc:docMk/>
            <pc:sldMk cId="1235595002" sldId="321"/>
            <ac:spMk id="5" creationId="{C08BF5E3-398B-48DE-8624-BC32E4D67269}"/>
          </ac:spMkLst>
        </pc:spChg>
        <pc:picChg chg="add mod">
          <ac:chgData name="Aistė Župerkaitė" userId="S::aiste.zuperkaite@codeacademylt.onmicrosoft.com::cbda233b-6598-49a0-a7bc-42a7fc6cf429" providerId="AD" clId="Web-{57DA0328-030F-4F43-9CEE-310244305B0F}" dt="2021-10-03T15:33:16.492" v="2313" actId="14100"/>
          <ac:picMkLst>
            <pc:docMk/>
            <pc:sldMk cId="1235595002" sldId="321"/>
            <ac:picMk id="2" creationId="{5108A074-F0FB-4B91-87C7-60AA683CCC06}"/>
          </ac:picMkLst>
        </pc:picChg>
      </pc:sldChg>
      <pc:sldChg chg="add ord replId">
        <pc:chgData name="Aistė Župerkaitė" userId="S::aiste.zuperkaite@codeacademylt.onmicrosoft.com::cbda233b-6598-49a0-a7bc-42a7fc6cf429" providerId="AD" clId="Web-{57DA0328-030F-4F43-9CEE-310244305B0F}" dt="2021-10-03T15:34:12.839" v="2335"/>
        <pc:sldMkLst>
          <pc:docMk/>
          <pc:sldMk cId="2339688146" sldId="322"/>
        </pc:sldMkLst>
      </pc:sldChg>
    </pc:docChg>
  </pc:docChgLst>
  <pc:docChgLst>
    <pc:chgData name="Aistė Župerkaitė" userId="S::aiste.zuperkaite@codeacademylt.onmicrosoft.com::cbda233b-6598-49a0-a7bc-42a7fc6cf429" providerId="AD" clId="Web-{C063A201-1944-9EBB-6AE4-4C7E791EA31D}"/>
    <pc:docChg chg="modSld">
      <pc:chgData name="Aistė Župerkaitė" userId="S::aiste.zuperkaite@codeacademylt.onmicrosoft.com::cbda233b-6598-49a0-a7bc-42a7fc6cf429" providerId="AD" clId="Web-{C063A201-1944-9EBB-6AE4-4C7E791EA31D}" dt="2021-09-30T16:33:54.598" v="5" actId="20577"/>
      <pc:docMkLst>
        <pc:docMk/>
      </pc:docMkLst>
      <pc:sldChg chg="modSp">
        <pc:chgData name="Aistė Župerkaitė" userId="S::aiste.zuperkaite@codeacademylt.onmicrosoft.com::cbda233b-6598-49a0-a7bc-42a7fc6cf429" providerId="AD" clId="Web-{C063A201-1944-9EBB-6AE4-4C7E791EA31D}" dt="2021-09-30T16:33:54.598" v="5" actId="20577"/>
        <pc:sldMkLst>
          <pc:docMk/>
          <pc:sldMk cId="343386896" sldId="304"/>
        </pc:sldMkLst>
        <pc:spChg chg="mod">
          <ac:chgData name="Aistė Župerkaitė" userId="S::aiste.zuperkaite@codeacademylt.onmicrosoft.com::cbda233b-6598-49a0-a7bc-42a7fc6cf429" providerId="AD" clId="Web-{C063A201-1944-9EBB-6AE4-4C7E791EA31D}" dt="2021-09-30T16:33:54.598" v="5" actId="20577"/>
          <ac:spMkLst>
            <pc:docMk/>
            <pc:sldMk cId="343386896" sldId="304"/>
            <ac:spMk id="5" creationId="{C08BF5E3-398B-48DE-8624-BC32E4D67269}"/>
          </ac:spMkLst>
        </pc:spChg>
      </pc:sldChg>
      <pc:sldChg chg="modSp">
        <pc:chgData name="Aistė Župerkaitė" userId="S::aiste.zuperkaite@codeacademylt.onmicrosoft.com::cbda233b-6598-49a0-a7bc-42a7fc6cf429" providerId="AD" clId="Web-{C063A201-1944-9EBB-6AE4-4C7E791EA31D}" dt="2021-09-30T15:58:14.404" v="1" actId="1076"/>
        <pc:sldMkLst>
          <pc:docMk/>
          <pc:sldMk cId="157880794" sldId="320"/>
        </pc:sldMkLst>
        <pc:spChg chg="mod">
          <ac:chgData name="Aistė Župerkaitė" userId="S::aiste.zuperkaite@codeacademylt.onmicrosoft.com::cbda233b-6598-49a0-a7bc-42a7fc6cf429" providerId="AD" clId="Web-{C063A201-1944-9EBB-6AE4-4C7E791EA31D}" dt="2021-09-30T15:58:14.404" v="1" actId="1076"/>
          <ac:spMkLst>
            <pc:docMk/>
            <pc:sldMk cId="157880794" sldId="320"/>
            <ac:spMk id="5" creationId="{C08BF5E3-398B-48DE-8624-BC32E4D67269}"/>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44148F-A84E-4D06-E38A-F2D06C199CFC}"/>
    <pc:docChg chg="addSld delSld modSld sldOrd">
      <pc:chgData name="Aistė Župerkaitė" userId="S::aiste.zuperkaite@codeacademylt.onmicrosoft.com::cbda233b-6598-49a0-a7bc-42a7fc6cf429" providerId="AD" clId="Web-{4A44148F-A84E-4D06-E38A-F2D06C199CFC}" dt="2021-10-06T20:10:04.404" v="1240" actId="20577"/>
      <pc:docMkLst>
        <pc:docMk/>
      </pc:docMkLst>
      <pc:sldChg chg="add del replId">
        <pc:chgData name="Aistė Župerkaitė" userId="S::aiste.zuperkaite@codeacademylt.onmicrosoft.com::cbda233b-6598-49a0-a7bc-42a7fc6cf429" providerId="AD" clId="Web-{4A44148F-A84E-4D06-E38A-F2D06C199CFC}" dt="2021-10-06T18:31:21.686" v="2"/>
        <pc:sldMkLst>
          <pc:docMk/>
          <pc:sldMk cId="4163197994" sldId="328"/>
        </pc:sldMkLst>
      </pc:sldChg>
      <pc:sldChg chg="modSp add">
        <pc:chgData name="Aistė Župerkaitė" userId="S::aiste.zuperkaite@codeacademylt.onmicrosoft.com::cbda233b-6598-49a0-a7bc-42a7fc6cf429" providerId="AD" clId="Web-{4A44148F-A84E-4D06-E38A-F2D06C199CFC}" dt="2021-10-06T18:31:48.062" v="6" actId="20577"/>
        <pc:sldMkLst>
          <pc:docMk/>
          <pc:sldMk cId="2561902807" sldId="329"/>
        </pc:sldMkLst>
        <pc:spChg chg="mod">
          <ac:chgData name="Aistė Župerkaitė" userId="S::aiste.zuperkaite@codeacademylt.onmicrosoft.com::cbda233b-6598-49a0-a7bc-42a7fc6cf429" providerId="AD" clId="Web-{4A44148F-A84E-4D06-E38A-F2D06C199CFC}" dt="2021-10-06T18:31:36.343" v="3" actId="20577"/>
          <ac:spMkLst>
            <pc:docMk/>
            <pc:sldMk cId="2561902807" sldId="329"/>
            <ac:spMk id="197" creationId="{00000000-0000-0000-0000-000000000000}"/>
          </ac:spMkLst>
        </pc:spChg>
        <pc:spChg chg="mod">
          <ac:chgData name="Aistė Župerkaitė" userId="S::aiste.zuperkaite@codeacademylt.onmicrosoft.com::cbda233b-6598-49a0-a7bc-42a7fc6cf429" providerId="AD" clId="Web-{4A44148F-A84E-4D06-E38A-F2D06C199CFC}" dt="2021-10-06T18:31:44.546" v="5" actId="20577"/>
          <ac:spMkLst>
            <pc:docMk/>
            <pc:sldMk cId="2561902807" sldId="329"/>
            <ac:spMk id="198" creationId="{00000000-0000-0000-0000-000000000000}"/>
          </ac:spMkLst>
        </pc:spChg>
        <pc:spChg chg="mod">
          <ac:chgData name="Aistė Župerkaitė" userId="S::aiste.zuperkaite@codeacademylt.onmicrosoft.com::cbda233b-6598-49a0-a7bc-42a7fc6cf429" providerId="AD" clId="Web-{4A44148F-A84E-4D06-E38A-F2D06C199CFC}" dt="2021-10-06T18:31:48.062" v="6" actId="20577"/>
          <ac:spMkLst>
            <pc:docMk/>
            <pc:sldMk cId="2561902807" sldId="329"/>
            <ac:spMk id="199" creationId="{00000000-0000-0000-0000-000000000000}"/>
          </ac:spMkLst>
        </pc:spChg>
      </pc:sldChg>
      <pc:sldChg chg="add">
        <pc:chgData name="Aistė Župerkaitė" userId="S::aiste.zuperkaite@codeacademylt.onmicrosoft.com::cbda233b-6598-49a0-a7bc-42a7fc6cf429" providerId="AD" clId="Web-{4A44148F-A84E-4D06-E38A-F2D06C199CFC}" dt="2021-10-06T18:33:19.829" v="7"/>
        <pc:sldMkLst>
          <pc:docMk/>
          <pc:sldMk cId="401988046" sldId="330"/>
        </pc:sldMkLst>
      </pc:sldChg>
      <pc:sldChg chg="addSp delSp modSp add">
        <pc:chgData name="Aistė Župerkaitė" userId="S::aiste.zuperkaite@codeacademylt.onmicrosoft.com::cbda233b-6598-49a0-a7bc-42a7fc6cf429" providerId="AD" clId="Web-{4A44148F-A84E-4D06-E38A-F2D06C199CFC}" dt="2021-10-06T20:00:29.801" v="944"/>
        <pc:sldMkLst>
          <pc:docMk/>
          <pc:sldMk cId="555545547" sldId="331"/>
        </pc:sldMkLst>
        <pc:spChg chg="mod topLvl">
          <ac:chgData name="Aistė Župerkaitė" userId="S::aiste.zuperkaite@codeacademylt.onmicrosoft.com::cbda233b-6598-49a0-a7bc-42a7fc6cf429" providerId="AD" clId="Web-{4A44148F-A84E-4D06-E38A-F2D06C199CFC}" dt="2021-10-06T20:00:26.879" v="942" actId="20577"/>
          <ac:spMkLst>
            <pc:docMk/>
            <pc:sldMk cId="555545547" sldId="331"/>
            <ac:spMk id="9" creationId="{B80362B3-9739-FF4D-8CCC-A04C04ED6CB9}"/>
          </ac:spMkLst>
        </pc:spChg>
        <pc:spChg chg="del mod topLvl">
          <ac:chgData name="Aistė Župerkaitė" userId="S::aiste.zuperkaite@codeacademylt.onmicrosoft.com::cbda233b-6598-49a0-a7bc-42a7fc6cf429" providerId="AD" clId="Web-{4A44148F-A84E-4D06-E38A-F2D06C199CFC}" dt="2021-10-06T20:00:21.504" v="939"/>
          <ac:spMkLst>
            <pc:docMk/>
            <pc:sldMk cId="555545547" sldId="331"/>
            <ac:spMk id="10" creationId="{5370151D-47F6-1A41-84B1-BB942B57263B}"/>
          </ac:spMkLst>
        </pc:spChg>
        <pc:spChg chg="del topLvl">
          <ac:chgData name="Aistė Župerkaitė" userId="S::aiste.zuperkaite@codeacademylt.onmicrosoft.com::cbda233b-6598-49a0-a7bc-42a7fc6cf429" providerId="AD" clId="Web-{4A44148F-A84E-4D06-E38A-F2D06C199CFC}" dt="2021-10-06T20:00:29.801" v="944"/>
          <ac:spMkLst>
            <pc:docMk/>
            <pc:sldMk cId="555545547" sldId="331"/>
            <ac:spMk id="12" creationId="{CE3D733B-7898-4DC1-A077-DE2C36B6792D}"/>
          </ac:spMkLst>
        </pc:spChg>
        <pc:spChg chg="del mod topLvl">
          <ac:chgData name="Aistė Župerkaitė" userId="S::aiste.zuperkaite@codeacademylt.onmicrosoft.com::cbda233b-6598-49a0-a7bc-42a7fc6cf429" providerId="AD" clId="Web-{4A44148F-A84E-4D06-E38A-F2D06C199CFC}" dt="2021-10-06T20:00:28.442" v="943"/>
          <ac:spMkLst>
            <pc:docMk/>
            <pc:sldMk cId="555545547" sldId="331"/>
            <ac:spMk id="13" creationId="{B5359763-6324-409A-8C96-159B998F0F48}"/>
          </ac:spMkLst>
        </pc:spChg>
        <pc:grpChg chg="add del mod">
          <ac:chgData name="Aistė Župerkaitė" userId="S::aiste.zuperkaite@codeacademylt.onmicrosoft.com::cbda233b-6598-49a0-a7bc-42a7fc6cf429" providerId="AD" clId="Web-{4A44148F-A84E-4D06-E38A-F2D06C199CFC}" dt="2021-10-06T20:00:28.442" v="943"/>
          <ac:grpSpMkLst>
            <pc:docMk/>
            <pc:sldMk cId="555545547" sldId="331"/>
            <ac:grpSpMk id="2" creationId="{AC748EAB-F398-4D67-A29B-CC42E779944C}"/>
          </ac:grpSpMkLst>
        </pc:grpChg>
        <pc:grpChg chg="del">
          <ac:chgData name="Aistė Župerkaitė" userId="S::aiste.zuperkaite@codeacademylt.onmicrosoft.com::cbda233b-6598-49a0-a7bc-42a7fc6cf429" providerId="AD" clId="Web-{4A44148F-A84E-4D06-E38A-F2D06C199CFC}" dt="2021-10-06T20:00:21.504" v="939"/>
          <ac:grpSpMkLst>
            <pc:docMk/>
            <pc:sldMk cId="555545547" sldId="331"/>
            <ac:grpSpMk id="8" creationId="{5E24B308-AB63-4D4F-A64A-7470555AB0D2}"/>
          </ac:grpSpMkLst>
        </pc:grpChg>
      </pc:sldChg>
      <pc:sldChg chg="add del">
        <pc:chgData name="Aistė Župerkaitė" userId="S::aiste.zuperkaite@codeacademylt.onmicrosoft.com::cbda233b-6598-49a0-a7bc-42a7fc6cf429" providerId="AD" clId="Web-{4A44148F-A84E-4D06-E38A-F2D06C199CFC}" dt="2021-10-06T19:03:15.912" v="20"/>
        <pc:sldMkLst>
          <pc:docMk/>
          <pc:sldMk cId="939743986" sldId="332"/>
        </pc:sldMkLst>
      </pc:sldChg>
      <pc:sldChg chg="addSp modSp add">
        <pc:chgData name="Aistė Župerkaitė" userId="S::aiste.zuperkaite@codeacademylt.onmicrosoft.com::cbda233b-6598-49a0-a7bc-42a7fc6cf429" providerId="AD" clId="Web-{4A44148F-A84E-4D06-E38A-F2D06C199CFC}" dt="2021-10-06T19:41:35.237" v="656" actId="1076"/>
        <pc:sldMkLst>
          <pc:docMk/>
          <pc:sldMk cId="3818473797" sldId="332"/>
        </pc:sldMkLst>
        <pc:spChg chg="add mod">
          <ac:chgData name="Aistė Župerkaitė" userId="S::aiste.zuperkaite@codeacademylt.onmicrosoft.com::cbda233b-6598-49a0-a7bc-42a7fc6cf429" providerId="AD" clId="Web-{4A44148F-A84E-4D06-E38A-F2D06C199CFC}" dt="2021-10-06T19:41:35.237" v="656" actId="1076"/>
          <ac:spMkLst>
            <pc:docMk/>
            <pc:sldMk cId="3818473797" sldId="332"/>
            <ac:spMk id="2" creationId="{767186BA-94E0-4D58-AA62-0B49F3B3939C}"/>
          </ac:spMkLst>
        </pc:spChg>
        <pc:spChg chg="add mod">
          <ac:chgData name="Aistė Župerkaitė" userId="S::aiste.zuperkaite@codeacademylt.onmicrosoft.com::cbda233b-6598-49a0-a7bc-42a7fc6cf429" providerId="AD" clId="Web-{4A44148F-A84E-4D06-E38A-F2D06C199CFC}" dt="2021-10-06T19:32:11.618" v="251" actId="1076"/>
          <ac:spMkLst>
            <pc:docMk/>
            <pc:sldMk cId="3818473797" sldId="332"/>
            <ac:spMk id="6" creationId="{62CF027C-10FD-4C6F-AF47-BA5294BB3C08}"/>
          </ac:spMkLst>
        </pc:spChg>
        <pc:spChg chg="mod">
          <ac:chgData name="Aistė Župerkaitė" userId="S::aiste.zuperkaite@codeacademylt.onmicrosoft.com::cbda233b-6598-49a0-a7bc-42a7fc6cf429" providerId="AD" clId="Web-{4A44148F-A84E-4D06-E38A-F2D06C199CFC}" dt="2021-10-06T19:41:24.643" v="653" actId="14100"/>
          <ac:spMkLst>
            <pc:docMk/>
            <pc:sldMk cId="3818473797" sldId="332"/>
            <ac:spMk id="226" creationId="{00000000-0000-0000-0000-000000000000}"/>
          </ac:spMkLst>
        </pc:spChg>
        <pc:spChg chg="mod">
          <ac:chgData name="Aistė Župerkaitė" userId="S::aiste.zuperkaite@codeacademylt.onmicrosoft.com::cbda233b-6598-49a0-a7bc-42a7fc6cf429" providerId="AD" clId="Web-{4A44148F-A84E-4D06-E38A-F2D06C199CFC}" dt="2021-10-06T19:24:32.799" v="25" actId="20577"/>
          <ac:spMkLst>
            <pc:docMk/>
            <pc:sldMk cId="3818473797" sldId="332"/>
            <ac:spMk id="227" creationId="{00000000-0000-0000-0000-000000000000}"/>
          </ac:spMkLst>
        </pc:spChg>
        <pc:spChg chg="mod">
          <ac:chgData name="Aistė Župerkaitė" userId="S::aiste.zuperkaite@codeacademylt.onmicrosoft.com::cbda233b-6598-49a0-a7bc-42a7fc6cf429" providerId="AD" clId="Web-{4A44148F-A84E-4D06-E38A-F2D06C199CFC}" dt="2021-10-06T19:41:27.221" v="654" actId="14100"/>
          <ac:spMkLst>
            <pc:docMk/>
            <pc:sldMk cId="3818473797" sldId="332"/>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2:42.348" v="18"/>
        <pc:sldMkLst>
          <pc:docMk/>
          <pc:sldMk cId="275275741" sldId="333"/>
        </pc:sldMkLst>
      </pc:sldChg>
      <pc:sldChg chg="addSp modSp add ord">
        <pc:chgData name="Aistė Župerkaitė" userId="S::aiste.zuperkaite@codeacademylt.onmicrosoft.com::cbda233b-6598-49a0-a7bc-42a7fc6cf429" providerId="AD" clId="Web-{4A44148F-A84E-4D06-E38A-F2D06C199CFC}" dt="2021-10-06T19:40:29.126" v="589" actId="20577"/>
        <pc:sldMkLst>
          <pc:docMk/>
          <pc:sldMk cId="3380039529" sldId="333"/>
        </pc:sldMkLst>
        <pc:spChg chg="add mod">
          <ac:chgData name="Aistė Župerkaitė" userId="S::aiste.zuperkaite@codeacademylt.onmicrosoft.com::cbda233b-6598-49a0-a7bc-42a7fc6cf429" providerId="AD" clId="Web-{4A44148F-A84E-4D06-E38A-F2D06C199CFC}" dt="2021-10-06T19:40:29.126" v="589" actId="20577"/>
          <ac:spMkLst>
            <pc:docMk/>
            <pc:sldMk cId="3380039529" sldId="333"/>
            <ac:spMk id="2" creationId="{12E64409-9618-4F5F-9741-EF7872F9BAAF}"/>
          </ac:spMkLst>
        </pc:spChg>
        <pc:spChg chg="mod">
          <ac:chgData name="Aistė Župerkaitė" userId="S::aiste.zuperkaite@codeacademylt.onmicrosoft.com::cbda233b-6598-49a0-a7bc-42a7fc6cf429" providerId="AD" clId="Web-{4A44148F-A84E-4D06-E38A-F2D06C199CFC}" dt="2021-10-06T19:39:19.406" v="583" actId="14100"/>
          <ac:spMkLst>
            <pc:docMk/>
            <pc:sldMk cId="3380039529" sldId="333"/>
            <ac:spMk id="219" creationId="{00000000-0000-0000-0000-000000000000}"/>
          </ac:spMkLst>
        </pc:spChg>
        <pc:spChg chg="mod">
          <ac:chgData name="Aistė Župerkaitė" userId="S::aiste.zuperkaite@codeacademylt.onmicrosoft.com::cbda233b-6598-49a0-a7bc-42a7fc6cf429" providerId="AD" clId="Web-{4A44148F-A84E-4D06-E38A-F2D06C199CFC}" dt="2021-10-06T19:39:14.141" v="581" actId="14100"/>
          <ac:spMkLst>
            <pc:docMk/>
            <pc:sldMk cId="3380039529" sldId="333"/>
            <ac:spMk id="221" creationId="{00000000-0000-0000-0000-000000000000}"/>
          </ac:spMkLst>
        </pc:spChg>
      </pc:sldChg>
      <pc:sldChg chg="addSp delSp modSp add replId">
        <pc:chgData name="Aistė Župerkaitė" userId="S::aiste.zuperkaite@codeacademylt.onmicrosoft.com::cbda233b-6598-49a0-a7bc-42a7fc6cf429" providerId="AD" clId="Web-{4A44148F-A84E-4D06-E38A-F2D06C199CFC}" dt="2021-10-06T19:41:55.221" v="661" actId="1076"/>
        <pc:sldMkLst>
          <pc:docMk/>
          <pc:sldMk cId="1862880896" sldId="334"/>
        </pc:sldMkLst>
        <pc:spChg chg="del">
          <ac:chgData name="Aistė Župerkaitė" userId="S::aiste.zuperkaite@codeacademylt.onmicrosoft.com::cbda233b-6598-49a0-a7bc-42a7fc6cf429" providerId="AD" clId="Web-{4A44148F-A84E-4D06-E38A-F2D06C199CFC}" dt="2021-10-06T19:33:25.401" v="264"/>
          <ac:spMkLst>
            <pc:docMk/>
            <pc:sldMk cId="1862880896" sldId="334"/>
            <ac:spMk id="2" creationId="{767186BA-94E0-4D58-AA62-0B49F3B3939C}"/>
          </ac:spMkLst>
        </pc:spChg>
        <pc:spChg chg="add mod">
          <ac:chgData name="Aistė Župerkaitė" userId="S::aiste.zuperkaite@codeacademylt.onmicrosoft.com::cbda233b-6598-49a0-a7bc-42a7fc6cf429" providerId="AD" clId="Web-{4A44148F-A84E-4D06-E38A-F2D06C199CFC}" dt="2021-10-06T19:41:55.221" v="661" actId="1076"/>
          <ac:spMkLst>
            <pc:docMk/>
            <pc:sldMk cId="1862880896" sldId="334"/>
            <ac:spMk id="3" creationId="{C273BBA9-8C26-4EC2-B3BB-73E1337CF112}"/>
          </ac:spMkLst>
        </pc:spChg>
        <pc:spChg chg="del">
          <ac:chgData name="Aistė Župerkaitė" userId="S::aiste.zuperkaite@codeacademylt.onmicrosoft.com::cbda233b-6598-49a0-a7bc-42a7fc6cf429" providerId="AD" clId="Web-{4A44148F-A84E-4D06-E38A-F2D06C199CFC}" dt="2021-10-06T19:33:26.916" v="265"/>
          <ac:spMkLst>
            <pc:docMk/>
            <pc:sldMk cId="1862880896" sldId="334"/>
            <ac:spMk id="6" creationId="{62CF027C-10FD-4C6F-AF47-BA5294BB3C08}"/>
          </ac:spMkLst>
        </pc:spChg>
        <pc:spChg chg="mod">
          <ac:chgData name="Aistė Župerkaitė" userId="S::aiste.zuperkaite@codeacademylt.onmicrosoft.com::cbda233b-6598-49a0-a7bc-42a7fc6cf429" providerId="AD" clId="Web-{4A44148F-A84E-4D06-E38A-F2D06C199CFC}" dt="2021-10-06T19:41:50.065" v="660" actId="14100"/>
          <ac:spMkLst>
            <pc:docMk/>
            <pc:sldMk cId="1862880896" sldId="334"/>
            <ac:spMk id="226" creationId="{00000000-0000-0000-0000-000000000000}"/>
          </ac:spMkLst>
        </pc:spChg>
        <pc:spChg chg="mod">
          <ac:chgData name="Aistė Župerkaitė" userId="S::aiste.zuperkaite@codeacademylt.onmicrosoft.com::cbda233b-6598-49a0-a7bc-42a7fc6cf429" providerId="AD" clId="Web-{4A44148F-A84E-4D06-E38A-F2D06C199CFC}" dt="2021-10-06T19:41:42.518" v="657" actId="14100"/>
          <ac:spMkLst>
            <pc:docMk/>
            <pc:sldMk cId="1862880896" sldId="334"/>
            <ac:spMk id="228" creationId="{00000000-0000-0000-0000-000000000000}"/>
          </ac:spMkLst>
        </pc:spChg>
      </pc:sldChg>
      <pc:sldChg chg="modSp add del">
        <pc:chgData name="Aistė Župerkaitė" userId="S::aiste.zuperkaite@codeacademylt.onmicrosoft.com::cbda233b-6598-49a0-a7bc-42a7fc6cf429" providerId="AD" clId="Web-{4A44148F-A84E-4D06-E38A-F2D06C199CFC}" dt="2021-10-06T19:02:44.958" v="19"/>
        <pc:sldMkLst>
          <pc:docMk/>
          <pc:sldMk cId="2220294215" sldId="334"/>
        </pc:sldMkLst>
        <pc:spChg chg="mod">
          <ac:chgData name="Aistė Župerkaitė" userId="S::aiste.zuperkaite@codeacademylt.onmicrosoft.com::cbda233b-6598-49a0-a7bc-42a7fc6cf429" providerId="AD" clId="Web-{4A44148F-A84E-4D06-E38A-F2D06C199CFC}" dt="2021-10-06T18:42:35.795" v="17" actId="20577"/>
          <ac:spMkLst>
            <pc:docMk/>
            <pc:sldMk cId="2220294215" sldId="334"/>
            <ac:spMk id="7" creationId="{8393EA32-1E5C-4940-ABB7-ACA92E12BC62}"/>
          </ac:spMkLst>
        </pc:spChg>
      </pc:sldChg>
      <pc:sldChg chg="addSp delSp modSp add replId">
        <pc:chgData name="Aistė Župerkaitė" userId="S::aiste.zuperkaite@codeacademylt.onmicrosoft.com::cbda233b-6598-49a0-a7bc-42a7fc6cf429" providerId="AD" clId="Web-{4A44148F-A84E-4D06-E38A-F2D06C199CFC}" dt="2021-10-06T19:44:13.145" v="725" actId="20577"/>
        <pc:sldMkLst>
          <pc:docMk/>
          <pc:sldMk cId="647678876" sldId="335"/>
        </pc:sldMkLst>
        <pc:spChg chg="add mod">
          <ac:chgData name="Aistė Župerkaitė" userId="S::aiste.zuperkaite@codeacademylt.onmicrosoft.com::cbda233b-6598-49a0-a7bc-42a7fc6cf429" providerId="AD" clId="Web-{4A44148F-A84E-4D06-E38A-F2D06C199CFC}" dt="2021-10-06T19:43:49.082" v="715" actId="20577"/>
          <ac:spMkLst>
            <pc:docMk/>
            <pc:sldMk cId="647678876" sldId="335"/>
            <ac:spMk id="2" creationId="{5981E677-2D93-4387-B5C3-EA65A711FBC0}"/>
          </ac:spMkLst>
        </pc:spChg>
        <pc:spChg chg="del">
          <ac:chgData name="Aistė Župerkaitė" userId="S::aiste.zuperkaite@codeacademylt.onmicrosoft.com::cbda233b-6598-49a0-a7bc-42a7fc6cf429" providerId="AD" clId="Web-{4A44148F-A84E-4D06-E38A-F2D06C199CFC}" dt="2021-10-06T19:42:20.550" v="663"/>
          <ac:spMkLst>
            <pc:docMk/>
            <pc:sldMk cId="647678876" sldId="335"/>
            <ac:spMk id="3" creationId="{C273BBA9-8C26-4EC2-B3BB-73E1337CF112}"/>
          </ac:spMkLst>
        </pc:spChg>
        <pc:spChg chg="add mod">
          <ac:chgData name="Aistė Župerkaitė" userId="S::aiste.zuperkaite@codeacademylt.onmicrosoft.com::cbda233b-6598-49a0-a7bc-42a7fc6cf429" providerId="AD" clId="Web-{4A44148F-A84E-4D06-E38A-F2D06C199CFC}" dt="2021-10-06T19:44:13.145" v="725" actId="20577"/>
          <ac:spMkLst>
            <pc:docMk/>
            <pc:sldMk cId="647678876" sldId="335"/>
            <ac:spMk id="8" creationId="{D6DC2036-C89F-4DE1-819A-97A6F14A0EB6}"/>
          </ac:spMkLst>
        </pc:spChg>
        <pc:spChg chg="mod">
          <ac:chgData name="Aistė Župerkaitė" userId="S::aiste.zuperkaite@codeacademylt.onmicrosoft.com::cbda233b-6598-49a0-a7bc-42a7fc6cf429" providerId="AD" clId="Web-{4A44148F-A84E-4D06-E38A-F2D06C199CFC}" dt="2021-10-06T19:42:23.690" v="664" actId="14100"/>
          <ac:spMkLst>
            <pc:docMk/>
            <pc:sldMk cId="647678876" sldId="335"/>
            <ac:spMk id="226" creationId="{00000000-0000-0000-0000-000000000000}"/>
          </ac:spMkLst>
        </pc:spChg>
        <pc:spChg chg="mod">
          <ac:chgData name="Aistė Župerkaitė" userId="S::aiste.zuperkaite@codeacademylt.onmicrosoft.com::cbda233b-6598-49a0-a7bc-42a7fc6cf429" providerId="AD" clId="Web-{4A44148F-A84E-4D06-E38A-F2D06C199CFC}" dt="2021-10-06T19:43:38.535" v="710" actId="14100"/>
          <ac:spMkLst>
            <pc:docMk/>
            <pc:sldMk cId="647678876" sldId="335"/>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3:15.927" v="21"/>
        <pc:sldMkLst>
          <pc:docMk/>
          <pc:sldMk cId="3911531313" sldId="335"/>
        </pc:sldMkLst>
      </pc:sldChg>
      <pc:sldChg chg="addSp delSp modSp add ord replId">
        <pc:chgData name="Aistė Župerkaitė" userId="S::aiste.zuperkaite@codeacademylt.onmicrosoft.com::cbda233b-6598-49a0-a7bc-42a7fc6cf429" providerId="AD" clId="Web-{4A44148F-A84E-4D06-E38A-F2D06C199CFC}" dt="2021-10-06T20:06:17.978" v="1057"/>
        <pc:sldMkLst>
          <pc:docMk/>
          <pc:sldMk cId="3384624807" sldId="336"/>
        </pc:sldMkLst>
        <pc:spChg chg="add del">
          <ac:chgData name="Aistė Župerkaitė" userId="S::aiste.zuperkaite@codeacademylt.onmicrosoft.com::cbda233b-6598-49a0-a7bc-42a7fc6cf429" providerId="AD" clId="Web-{4A44148F-A84E-4D06-E38A-F2D06C199CFC}" dt="2021-10-06T20:00:44.895" v="947"/>
          <ac:spMkLst>
            <pc:docMk/>
            <pc:sldMk cId="3384624807" sldId="336"/>
            <ac:spMk id="2" creationId="{5FD227BF-15E0-479D-8777-C8B1CE96E3B0}"/>
          </ac:spMkLst>
        </pc:spChg>
        <pc:spChg chg="mod">
          <ac:chgData name="Aistė Župerkaitė" userId="S::aiste.zuperkaite@codeacademylt.onmicrosoft.com::cbda233b-6598-49a0-a7bc-42a7fc6cf429" providerId="AD" clId="Web-{4A44148F-A84E-4D06-E38A-F2D06C199CFC}" dt="2021-10-06T19:59:02.034" v="935" actId="20577"/>
          <ac:spMkLst>
            <pc:docMk/>
            <pc:sldMk cId="3384624807" sldId="336"/>
            <ac:spMk id="7" creationId="{8393EA32-1E5C-4940-ABB7-ACA92E12BC62}"/>
          </ac:spMkLst>
        </pc:spChg>
        <pc:spChg chg="mod">
          <ac:chgData name="Aistė Župerkaitė" userId="S::aiste.zuperkaite@codeacademylt.onmicrosoft.com::cbda233b-6598-49a0-a7bc-42a7fc6cf429" providerId="AD" clId="Web-{4A44148F-A84E-4D06-E38A-F2D06C199CFC}" dt="2021-10-06T20:00:49.536" v="953" actId="20577"/>
          <ac:spMkLst>
            <pc:docMk/>
            <pc:sldMk cId="3384624807" sldId="336"/>
            <ac:spMk id="10" creationId="{5370151D-47F6-1A41-84B1-BB942B57263B}"/>
          </ac:spMkLst>
        </pc:spChg>
      </pc:sldChg>
      <pc:sldChg chg="modSp add replId">
        <pc:chgData name="Aistė Župerkaitė" userId="S::aiste.zuperkaite@codeacademylt.onmicrosoft.com::cbda233b-6598-49a0-a7bc-42a7fc6cf429" providerId="AD" clId="Web-{4A44148F-A84E-4D06-E38A-F2D06C199CFC}" dt="2021-10-06T20:01:59.849" v="981"/>
        <pc:sldMkLst>
          <pc:docMk/>
          <pc:sldMk cId="3774545254" sldId="337"/>
        </pc:sldMkLst>
        <pc:spChg chg="mod">
          <ac:chgData name="Aistė Župerkaitė" userId="S::aiste.zuperkaite@codeacademylt.onmicrosoft.com::cbda233b-6598-49a0-a7bc-42a7fc6cf429" providerId="AD" clId="Web-{4A44148F-A84E-4D06-E38A-F2D06C199CFC}" dt="2021-10-06T20:01:59.849" v="981"/>
          <ac:spMkLst>
            <pc:docMk/>
            <pc:sldMk cId="3774545254" sldId="337"/>
            <ac:spMk id="7" creationId="{8393EA32-1E5C-4940-ABB7-ACA92E12BC62}"/>
          </ac:spMkLst>
        </pc:spChg>
      </pc:sldChg>
      <pc:sldChg chg="delSp modSp add replId">
        <pc:chgData name="Aistė Župerkaitė" userId="S::aiste.zuperkaite@codeacademylt.onmicrosoft.com::cbda233b-6598-49a0-a7bc-42a7fc6cf429" providerId="AD" clId="Web-{4A44148F-A84E-4D06-E38A-F2D06C199CFC}" dt="2021-10-06T20:10:04.404" v="1240" actId="20577"/>
        <pc:sldMkLst>
          <pc:docMk/>
          <pc:sldMk cId="2930819809" sldId="338"/>
        </pc:sldMkLst>
        <pc:spChg chg="del">
          <ac:chgData name="Aistė Župerkaitė" userId="S::aiste.zuperkaite@codeacademylt.onmicrosoft.com::cbda233b-6598-49a0-a7bc-42a7fc6cf429" providerId="AD" clId="Web-{4A44148F-A84E-4D06-E38A-F2D06C199CFC}" dt="2021-10-06T20:04:42.664" v="983"/>
          <ac:spMkLst>
            <pc:docMk/>
            <pc:sldMk cId="2930819809" sldId="338"/>
            <ac:spMk id="2" creationId="{5981E677-2D93-4387-B5C3-EA65A711FBC0}"/>
          </ac:spMkLst>
        </pc:spChg>
        <pc:spChg chg="del">
          <ac:chgData name="Aistė Župerkaitė" userId="S::aiste.zuperkaite@codeacademylt.onmicrosoft.com::cbda233b-6598-49a0-a7bc-42a7fc6cf429" providerId="AD" clId="Web-{4A44148F-A84E-4D06-E38A-F2D06C199CFC}" dt="2021-10-06T20:04:44.977" v="984"/>
          <ac:spMkLst>
            <pc:docMk/>
            <pc:sldMk cId="2930819809" sldId="338"/>
            <ac:spMk id="8" creationId="{D6DC2036-C89F-4DE1-819A-97A6F14A0EB6}"/>
          </ac:spMkLst>
        </pc:spChg>
        <pc:spChg chg="mod">
          <ac:chgData name="Aistė Župerkaitė" userId="S::aiste.zuperkaite@codeacademylt.onmicrosoft.com::cbda233b-6598-49a0-a7bc-42a7fc6cf429" providerId="AD" clId="Web-{4A44148F-A84E-4D06-E38A-F2D06C199CFC}" dt="2021-10-06T20:10:04.404" v="1240" actId="20577"/>
          <ac:spMkLst>
            <pc:docMk/>
            <pc:sldMk cId="2930819809" sldId="338"/>
            <ac:spMk id="228" creationId="{00000000-0000-0000-0000-000000000000}"/>
          </ac:spMkLst>
        </pc:spChg>
      </pc:sldChg>
    </pc:docChg>
  </pc:docChgLst>
  <pc:docChgLst>
    <pc:chgData name="Aistė Župerkaitė" userId="S::aiste.zuperkaite@codeacademylt.onmicrosoft.com::cbda233b-6598-49a0-a7bc-42a7fc6cf429" providerId="AD" clId="Web-{2A9DC580-6B92-4DE6-B229-DD994C624128}"/>
    <pc:docChg chg="addSld modSld sldOrd">
      <pc:chgData name="Aistė Župerkaitė" userId="S::aiste.zuperkaite@codeacademylt.onmicrosoft.com::cbda233b-6598-49a0-a7bc-42a7fc6cf429" providerId="AD" clId="Web-{2A9DC580-6B92-4DE6-B229-DD994C624128}" dt="2021-10-05T12:50:43.835" v="727" actId="20577"/>
      <pc:docMkLst>
        <pc:docMk/>
      </pc:docMkLst>
      <pc:sldChg chg="modSp">
        <pc:chgData name="Aistė Župerkaitė" userId="S::aiste.zuperkaite@codeacademylt.onmicrosoft.com::cbda233b-6598-49a0-a7bc-42a7fc6cf429" providerId="AD" clId="Web-{2A9DC580-6B92-4DE6-B229-DD994C624128}" dt="2021-10-05T12:13:47.218" v="6" actId="14100"/>
        <pc:sldMkLst>
          <pc:docMk/>
          <pc:sldMk cId="0" sldId="256"/>
        </pc:sldMkLst>
        <pc:spChg chg="mod">
          <ac:chgData name="Aistė Župerkaitė" userId="S::aiste.zuperkaite@codeacademylt.onmicrosoft.com::cbda233b-6598-49a0-a7bc-42a7fc6cf429" providerId="AD" clId="Web-{2A9DC580-6B92-4DE6-B229-DD994C624128}" dt="2021-10-05T12:13:47.218" v="6" actId="14100"/>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2A9DC580-6B92-4DE6-B229-DD994C624128}" dt="2021-10-05T12:14:26.361" v="54"/>
        <pc:sldMkLst>
          <pc:docMk/>
          <pc:sldMk cId="0" sldId="257"/>
        </pc:sldMkLst>
        <pc:spChg chg="del">
          <ac:chgData name="Aistė Župerkaitė" userId="S::aiste.zuperkaite@codeacademylt.onmicrosoft.com::cbda233b-6598-49a0-a7bc-42a7fc6cf429" providerId="AD" clId="Web-{2A9DC580-6B92-4DE6-B229-DD994C624128}" dt="2021-10-05T12:14:26.361" v="54"/>
          <ac:spMkLst>
            <pc:docMk/>
            <pc:sldMk cId="0" sldId="257"/>
            <ac:spMk id="2" creationId="{7FEBA6CE-FB27-466A-8A19-FAAFA1998716}"/>
          </ac:spMkLst>
        </pc:spChg>
        <pc:spChg chg="mod">
          <ac:chgData name="Aistė Župerkaitė" userId="S::aiste.zuperkaite@codeacademylt.onmicrosoft.com::cbda233b-6598-49a0-a7bc-42a7fc6cf429" providerId="AD" clId="Web-{2A9DC580-6B92-4DE6-B229-DD994C624128}" dt="2021-10-05T12:14:09.610" v="32" actId="20577"/>
          <ac:spMkLst>
            <pc:docMk/>
            <pc:sldMk cId="0" sldId="257"/>
            <ac:spMk id="3" creationId="{21AA82DA-0DED-4698-807E-A5F144E04A91}"/>
          </ac:spMkLst>
        </pc:spChg>
        <pc:spChg chg="mod">
          <ac:chgData name="Aistė Župerkaitė" userId="S::aiste.zuperkaite@codeacademylt.onmicrosoft.com::cbda233b-6598-49a0-a7bc-42a7fc6cf429" providerId="AD" clId="Web-{2A9DC580-6B92-4DE6-B229-DD994C624128}" dt="2021-10-05T12:14:21.095" v="52" actId="20577"/>
          <ac:spMkLst>
            <pc:docMk/>
            <pc:sldMk cId="0" sldId="257"/>
            <ac:spMk id="113" creationId="{00000000-0000-0000-0000-000000000000}"/>
          </ac:spMkLst>
        </pc:spChg>
        <pc:spChg chg="del">
          <ac:chgData name="Aistė Župerkaitė" userId="S::aiste.zuperkaite@codeacademylt.onmicrosoft.com::cbda233b-6598-49a0-a7bc-42a7fc6cf429" providerId="AD" clId="Web-{2A9DC580-6B92-4DE6-B229-DD994C624128}" dt="2021-10-05T12:14:23.329" v="53"/>
          <ac:spMkLst>
            <pc:docMk/>
            <pc:sldMk cId="0" sldId="257"/>
            <ac:spMk id="114" creationId="{00000000-0000-0000-0000-000000000000}"/>
          </ac:spMkLst>
        </pc:spChg>
      </pc:sldChg>
      <pc:sldChg chg="modSp">
        <pc:chgData name="Aistė Župerkaitė" userId="S::aiste.zuperkaite@codeacademylt.onmicrosoft.com::cbda233b-6598-49a0-a7bc-42a7fc6cf429" providerId="AD" clId="Web-{2A9DC580-6B92-4DE6-B229-DD994C624128}" dt="2021-10-05T12:50:43.835" v="727" actId="20577"/>
        <pc:sldMkLst>
          <pc:docMk/>
          <pc:sldMk cId="2790827289" sldId="282"/>
        </pc:sldMkLst>
        <pc:spChg chg="mod">
          <ac:chgData name="Aistė Župerkaitė" userId="S::aiste.zuperkaite@codeacademylt.onmicrosoft.com::cbda233b-6598-49a0-a7bc-42a7fc6cf429" providerId="AD" clId="Web-{2A9DC580-6B92-4DE6-B229-DD994C624128}" dt="2021-10-05T12:50:43.835" v="72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2A9DC580-6B92-4DE6-B229-DD994C624128}" dt="2021-10-05T12:46:07.381" v="297"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2A9DC580-6B92-4DE6-B229-DD994C624128}" dt="2021-10-05T12:17:35.669" v="57" actId="20577"/>
          <ac:spMkLst>
            <pc:docMk/>
            <pc:sldMk cId="2790827289" sldId="282"/>
            <ac:spMk id="120" creationId="{00000000-0000-0000-0000-000000000000}"/>
          </ac:spMkLst>
        </pc:spChg>
      </pc:sldChg>
      <pc:sldChg chg="modSp ord">
        <pc:chgData name="Aistė Župerkaitė" userId="S::aiste.zuperkaite@codeacademylt.onmicrosoft.com::cbda233b-6598-49a0-a7bc-42a7fc6cf429" providerId="AD" clId="Web-{2A9DC580-6B92-4DE6-B229-DD994C624128}" dt="2021-10-05T12:33:47.477" v="276" actId="20577"/>
        <pc:sldMkLst>
          <pc:docMk/>
          <pc:sldMk cId="904571309" sldId="290"/>
        </pc:sldMkLst>
        <pc:spChg chg="mod">
          <ac:chgData name="Aistė Župerkaitė" userId="S::aiste.zuperkaite@codeacademylt.onmicrosoft.com::cbda233b-6598-49a0-a7bc-42a7fc6cf429" providerId="AD" clId="Web-{2A9DC580-6B92-4DE6-B229-DD994C624128}" dt="2021-10-05T12:33:41.914" v="27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2A9DC580-6B92-4DE6-B229-DD994C624128}" dt="2021-10-05T12:33:47.477" v="276"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2A9DC580-6B92-4DE6-B229-DD994C624128}" dt="2021-10-05T12:31:34.188" v="187" actId="20577"/>
        <pc:sldMkLst>
          <pc:docMk/>
          <pc:sldMk cId="58190777" sldId="293"/>
        </pc:sldMkLst>
        <pc:spChg chg="mod">
          <ac:chgData name="Aistė Župerkaitė" userId="S::aiste.zuperkaite@codeacademylt.onmicrosoft.com::cbda233b-6598-49a0-a7bc-42a7fc6cf429" providerId="AD" clId="Web-{2A9DC580-6B92-4DE6-B229-DD994C624128}" dt="2021-10-05T12:31:06.014" v="173"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2A9DC580-6B92-4DE6-B229-DD994C624128}" dt="2021-10-05T12:31:23" v="183" actId="20577"/>
          <ac:spMkLst>
            <pc:docMk/>
            <pc:sldMk cId="58190777" sldId="293"/>
            <ac:spMk id="119" creationId="{00000000-0000-0000-0000-000000000000}"/>
          </ac:spMkLst>
        </pc:spChg>
        <pc:spChg chg="mod">
          <ac:chgData name="Aistė Župerkaitė" userId="S::aiste.zuperkaite@codeacademylt.onmicrosoft.com::cbda233b-6598-49a0-a7bc-42a7fc6cf429" providerId="AD" clId="Web-{2A9DC580-6B92-4DE6-B229-DD994C624128}" dt="2021-10-05T12:31:34.188" v="187" actId="20577"/>
          <ac:spMkLst>
            <pc:docMk/>
            <pc:sldMk cId="58190777" sldId="293"/>
            <ac:spMk id="120" creationId="{00000000-0000-0000-0000-000000000000}"/>
          </ac:spMkLst>
        </pc:spChg>
      </pc:sldChg>
      <pc:sldChg chg="modSp">
        <pc:chgData name="Aistė Župerkaitė" userId="S::aiste.zuperkaite@codeacademylt.onmicrosoft.com::cbda233b-6598-49a0-a7bc-42a7fc6cf429" providerId="AD" clId="Web-{2A9DC580-6B92-4DE6-B229-DD994C624128}" dt="2021-10-05T12:31:48.064" v="189" actId="20577"/>
        <pc:sldMkLst>
          <pc:docMk/>
          <pc:sldMk cId="983129397" sldId="294"/>
        </pc:sldMkLst>
        <pc:spChg chg="mod">
          <ac:chgData name="Aistė Župerkaitė" userId="S::aiste.zuperkaite@codeacademylt.onmicrosoft.com::cbda233b-6598-49a0-a7bc-42a7fc6cf429" providerId="AD" clId="Web-{2A9DC580-6B92-4DE6-B229-DD994C624128}" dt="2021-10-05T12:30:38.794" v="163"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2A9DC580-6B92-4DE6-B229-DD994C624128}" dt="2021-10-05T12:31:27.609" v="185" actId="20577"/>
          <ac:spMkLst>
            <pc:docMk/>
            <pc:sldMk cId="983129397" sldId="294"/>
            <ac:spMk id="119" creationId="{00000000-0000-0000-0000-000000000000}"/>
          </ac:spMkLst>
        </pc:spChg>
        <pc:spChg chg="mod">
          <ac:chgData name="Aistė Župerkaitė" userId="S::aiste.zuperkaite@codeacademylt.onmicrosoft.com::cbda233b-6598-49a0-a7bc-42a7fc6cf429" providerId="AD" clId="Web-{2A9DC580-6B92-4DE6-B229-DD994C624128}" dt="2021-10-05T12:31:48.064" v="189" actId="20577"/>
          <ac:spMkLst>
            <pc:docMk/>
            <pc:sldMk cId="983129397" sldId="294"/>
            <ac:spMk id="120" creationId="{00000000-0000-0000-0000-000000000000}"/>
          </ac:spMkLst>
        </pc:spChg>
      </pc:sldChg>
      <pc:sldChg chg="add ord replId">
        <pc:chgData name="Aistė Župerkaitė" userId="S::aiste.zuperkaite@codeacademylt.onmicrosoft.com::cbda233b-6598-49a0-a7bc-42a7fc6cf429" providerId="AD" clId="Web-{2A9DC580-6B92-4DE6-B229-DD994C624128}" dt="2021-10-05T12:46:11.506" v="299"/>
        <pc:sldMkLst>
          <pc:docMk/>
          <pc:sldMk cId="3149970384" sldId="322"/>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A9DABAE6-1B18-C0A6-7BBE-E4D9934DB571}"/>
    <pc:docChg chg="addSld delSld modSld sldOrd">
      <pc:chgData name="Aistė Župerkaitė" userId="S::aiste.zuperkaite@codeacademylt.onmicrosoft.com::cbda233b-6598-49a0-a7bc-42a7fc6cf429" providerId="AD" clId="Web-{A9DABAE6-1B18-C0A6-7BBE-E4D9934DB571}" dt="2021-10-06T17:59:14.422" v="486" actId="20577"/>
      <pc:docMkLst>
        <pc:docMk/>
      </pc:docMkLst>
      <pc:sldChg chg="modSp">
        <pc:chgData name="Aistė Župerkaitė" userId="S::aiste.zuperkaite@codeacademylt.onmicrosoft.com::cbda233b-6598-49a0-a7bc-42a7fc6cf429" providerId="AD" clId="Web-{A9DABAE6-1B18-C0A6-7BBE-E4D9934DB571}" dt="2021-10-06T13:17:36.817" v="11" actId="20577"/>
        <pc:sldMkLst>
          <pc:docMk/>
          <pc:sldMk cId="0" sldId="257"/>
        </pc:sldMkLst>
        <pc:spChg chg="mod">
          <ac:chgData name="Aistė Župerkaitė" userId="S::aiste.zuperkaite@codeacademylt.onmicrosoft.com::cbda233b-6598-49a0-a7bc-42a7fc6cf429" providerId="AD" clId="Web-{A9DABAE6-1B18-C0A6-7BBE-E4D9934DB571}" dt="2021-10-06T13:17:36.817" v="1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A9DABAE6-1B18-C0A6-7BBE-E4D9934DB571}" dt="2021-10-06T13:19:43.429" v="19"/>
        <pc:sldMkLst>
          <pc:docMk/>
          <pc:sldMk cId="1278851123" sldId="292"/>
        </pc:sldMkLst>
      </pc:sldChg>
      <pc:sldChg chg="modSp">
        <pc:chgData name="Aistė Župerkaitė" userId="S::aiste.zuperkaite@codeacademylt.onmicrosoft.com::cbda233b-6598-49a0-a7bc-42a7fc6cf429" providerId="AD" clId="Web-{A9DABAE6-1B18-C0A6-7BBE-E4D9934DB571}" dt="2021-10-06T13:19:18.819" v="14" actId="20577"/>
        <pc:sldMkLst>
          <pc:docMk/>
          <pc:sldMk cId="58190777" sldId="293"/>
        </pc:sldMkLst>
        <pc:spChg chg="mod">
          <ac:chgData name="Aistė Župerkaitė" userId="S::aiste.zuperkaite@codeacademylt.onmicrosoft.com::cbda233b-6598-49a0-a7bc-42a7fc6cf429" providerId="AD" clId="Web-{A9DABAE6-1B18-C0A6-7BBE-E4D9934DB571}" dt="2021-10-06T13:19:18.819" v="14" actId="20577"/>
          <ac:spMkLst>
            <pc:docMk/>
            <pc:sldMk cId="58190777" sldId="293"/>
            <ac:spMk id="5" creationId="{C08BF5E3-398B-48DE-8624-BC32E4D67269}"/>
          </ac:spMkLst>
        </pc:spChg>
      </pc:sldChg>
      <pc:sldChg chg="del">
        <pc:chgData name="Aistė Župerkaitė" userId="S::aiste.zuperkaite@codeacademylt.onmicrosoft.com::cbda233b-6598-49a0-a7bc-42a7fc6cf429" providerId="AD" clId="Web-{A9DABAE6-1B18-C0A6-7BBE-E4D9934DB571}" dt="2021-10-06T13:19:35.961" v="15"/>
        <pc:sldMkLst>
          <pc:docMk/>
          <pc:sldMk cId="3640905436" sldId="295"/>
        </pc:sldMkLst>
      </pc:sldChg>
      <pc:sldChg chg="del">
        <pc:chgData name="Aistė Župerkaitė" userId="S::aiste.zuperkaite@codeacademylt.onmicrosoft.com::cbda233b-6598-49a0-a7bc-42a7fc6cf429" providerId="AD" clId="Web-{A9DABAE6-1B18-C0A6-7BBE-E4D9934DB571}" dt="2021-10-06T13:19:37.257" v="16"/>
        <pc:sldMkLst>
          <pc:docMk/>
          <pc:sldMk cId="1743195308" sldId="296"/>
        </pc:sldMkLst>
      </pc:sldChg>
      <pc:sldChg chg="del">
        <pc:chgData name="Aistė Župerkaitė" userId="S::aiste.zuperkaite@codeacademylt.onmicrosoft.com::cbda233b-6598-49a0-a7bc-42a7fc6cf429" providerId="AD" clId="Web-{A9DABAE6-1B18-C0A6-7BBE-E4D9934DB571}" dt="2021-10-06T13:19:40.710" v="17"/>
        <pc:sldMkLst>
          <pc:docMk/>
          <pc:sldMk cId="3471297321" sldId="297"/>
        </pc:sldMkLst>
      </pc:sldChg>
      <pc:sldChg chg="del">
        <pc:chgData name="Aistė Župerkaitė" userId="S::aiste.zuperkaite@codeacademylt.onmicrosoft.com::cbda233b-6598-49a0-a7bc-42a7fc6cf429" providerId="AD" clId="Web-{A9DABAE6-1B18-C0A6-7BBE-E4D9934DB571}" dt="2021-10-06T13:19:42.726" v="18"/>
        <pc:sldMkLst>
          <pc:docMk/>
          <pc:sldMk cId="687561616" sldId="299"/>
        </pc:sldMkLst>
      </pc:sldChg>
      <pc:sldChg chg="del">
        <pc:chgData name="Aistė Župerkaitė" userId="S::aiste.zuperkaite@codeacademylt.onmicrosoft.com::cbda233b-6598-49a0-a7bc-42a7fc6cf429" providerId="AD" clId="Web-{A9DABAE6-1B18-C0A6-7BBE-E4D9934DB571}" dt="2021-10-06T13:19:47.320" v="21"/>
        <pc:sldMkLst>
          <pc:docMk/>
          <pc:sldMk cId="363503540" sldId="302"/>
        </pc:sldMkLst>
      </pc:sldChg>
      <pc:sldChg chg="del">
        <pc:chgData name="Aistė Župerkaitė" userId="S::aiste.zuperkaite@codeacademylt.onmicrosoft.com::cbda233b-6598-49a0-a7bc-42a7fc6cf429" providerId="AD" clId="Web-{A9DABAE6-1B18-C0A6-7BBE-E4D9934DB571}" dt="2021-10-06T13:19:44.210" v="20"/>
        <pc:sldMkLst>
          <pc:docMk/>
          <pc:sldMk cId="1235595002" sldId="321"/>
        </pc:sldMkLst>
      </pc:sldChg>
      <pc:sldChg chg="modSp add ord replId">
        <pc:chgData name="Aistė Župerkaitė" userId="S::aiste.zuperkaite@codeacademylt.onmicrosoft.com::cbda233b-6598-49a0-a7bc-42a7fc6cf429" providerId="AD" clId="Web-{A9DABAE6-1B18-C0A6-7BBE-E4D9934DB571}" dt="2021-10-06T17:08:19.100" v="221" actId="20577"/>
        <pc:sldMkLst>
          <pc:docMk/>
          <pc:sldMk cId="1910240647" sldId="324"/>
        </pc:sldMkLst>
        <pc:spChg chg="mod">
          <ac:chgData name="Aistė Župerkaitė" userId="S::aiste.zuperkaite@codeacademylt.onmicrosoft.com::cbda233b-6598-49a0-a7bc-42a7fc6cf429" providerId="AD" clId="Web-{A9DABAE6-1B18-C0A6-7BBE-E4D9934DB571}" dt="2021-10-06T17:08:19.100" v="221" actId="20577"/>
          <ac:spMkLst>
            <pc:docMk/>
            <pc:sldMk cId="1910240647" sldId="324"/>
            <ac:spMk id="5" creationId="{C08BF5E3-398B-48DE-8624-BC32E4D67269}"/>
          </ac:spMkLst>
        </pc:spChg>
        <pc:spChg chg="mod">
          <ac:chgData name="Aistė Župerkaitė" userId="S::aiste.zuperkaite@codeacademylt.onmicrosoft.com::cbda233b-6598-49a0-a7bc-42a7fc6cf429" providerId="AD" clId="Web-{A9DABAE6-1B18-C0A6-7BBE-E4D9934DB571}" dt="2021-10-06T17:05:38.331" v="43" actId="20577"/>
          <ac:spMkLst>
            <pc:docMk/>
            <pc:sldMk cId="1910240647" sldId="324"/>
            <ac:spMk id="119" creationId="{00000000-0000-0000-0000-000000000000}"/>
          </ac:spMkLst>
        </pc:spChg>
      </pc:sldChg>
      <pc:sldChg chg="modSp add replId">
        <pc:chgData name="Aistė Župerkaitė" userId="S::aiste.zuperkaite@codeacademylt.onmicrosoft.com::cbda233b-6598-49a0-a7bc-42a7fc6cf429" providerId="AD" clId="Web-{A9DABAE6-1B18-C0A6-7BBE-E4D9934DB571}" dt="2021-10-06T17:13:19.311" v="467" actId="20577"/>
        <pc:sldMkLst>
          <pc:docMk/>
          <pc:sldMk cId="2305351169" sldId="325"/>
        </pc:sldMkLst>
        <pc:spChg chg="mod">
          <ac:chgData name="Aistė Župerkaitė" userId="S::aiste.zuperkaite@codeacademylt.onmicrosoft.com::cbda233b-6598-49a0-a7bc-42a7fc6cf429" providerId="AD" clId="Web-{A9DABAE6-1B18-C0A6-7BBE-E4D9934DB571}" dt="2021-10-06T17:13:19.311" v="467" actId="20577"/>
          <ac:spMkLst>
            <pc:docMk/>
            <pc:sldMk cId="2305351169" sldId="325"/>
            <ac:spMk id="5" creationId="{C08BF5E3-398B-48DE-8624-BC32E4D67269}"/>
          </ac:spMkLst>
        </pc:spChg>
        <pc:spChg chg="mod">
          <ac:chgData name="Aistė Župerkaitė" userId="S::aiste.zuperkaite@codeacademylt.onmicrosoft.com::cbda233b-6598-49a0-a7bc-42a7fc6cf429" providerId="AD" clId="Web-{A9DABAE6-1B18-C0A6-7BBE-E4D9934DB571}" dt="2021-10-06T17:09:05.805" v="229" actId="20577"/>
          <ac:spMkLst>
            <pc:docMk/>
            <pc:sldMk cId="2305351169" sldId="325"/>
            <ac:spMk id="119" creationId="{00000000-0000-0000-0000-000000000000}"/>
          </ac:spMkLst>
        </pc:spChg>
      </pc:sldChg>
      <pc:sldChg chg="add del ord replId">
        <pc:chgData name="Aistė Župerkaitė" userId="S::aiste.zuperkaite@codeacademylt.onmicrosoft.com::cbda233b-6598-49a0-a7bc-42a7fc6cf429" providerId="AD" clId="Web-{A9DABAE6-1B18-C0A6-7BBE-E4D9934DB571}" dt="2021-10-06T17:58:38.061" v="471"/>
        <pc:sldMkLst>
          <pc:docMk/>
          <pc:sldMk cId="2816855918" sldId="326"/>
        </pc:sldMkLst>
      </pc:sldChg>
      <pc:sldChg chg="modSp add">
        <pc:chgData name="Aistė Župerkaitė" userId="S::aiste.zuperkaite@codeacademylt.onmicrosoft.com::cbda233b-6598-49a0-a7bc-42a7fc6cf429" providerId="AD" clId="Web-{A9DABAE6-1B18-C0A6-7BBE-E4D9934DB571}" dt="2021-10-06T17:59:14.422" v="486" actId="20577"/>
        <pc:sldMkLst>
          <pc:docMk/>
          <pc:sldMk cId="304105585" sldId="327"/>
        </pc:sldMkLst>
        <pc:spChg chg="mod">
          <ac:chgData name="Aistė Župerkaitė" userId="S::aiste.zuperkaite@codeacademylt.onmicrosoft.com::cbda233b-6598-49a0-a7bc-42a7fc6cf429" providerId="AD" clId="Web-{A9DABAE6-1B18-C0A6-7BBE-E4D9934DB571}" dt="2021-10-06T17:58:54.234" v="478" actId="20577"/>
          <ac:spMkLst>
            <pc:docMk/>
            <pc:sldMk cId="304105585" sldId="327"/>
            <ac:spMk id="189" creationId="{00000000-0000-0000-0000-000000000000}"/>
          </ac:spMkLst>
        </pc:spChg>
        <pc:spChg chg="mod">
          <ac:chgData name="Aistė Župerkaitė" userId="S::aiste.zuperkaite@codeacademylt.onmicrosoft.com::cbda233b-6598-49a0-a7bc-42a7fc6cf429" providerId="AD" clId="Web-{A9DABAE6-1B18-C0A6-7BBE-E4D9934DB571}" dt="2021-10-06T17:58:50.046" v="477" actId="20577"/>
          <ac:spMkLst>
            <pc:docMk/>
            <pc:sldMk cId="304105585" sldId="327"/>
            <ac:spMk id="190" creationId="{00000000-0000-0000-0000-000000000000}"/>
          </ac:spMkLst>
        </pc:spChg>
        <pc:spChg chg="mod">
          <ac:chgData name="Aistė Župerkaitė" userId="S::aiste.zuperkaite@codeacademylt.onmicrosoft.com::cbda233b-6598-49a0-a7bc-42a7fc6cf429" providerId="AD" clId="Web-{A9DABAE6-1B18-C0A6-7BBE-E4D9934DB571}" dt="2021-10-06T17:59:14.422" v="486" actId="20577"/>
          <ac:spMkLst>
            <pc:docMk/>
            <pc:sldMk cId="304105585" sldId="327"/>
            <ac:spMk id="191" creationId="{00000000-0000-0000-0000-000000000000}"/>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11F1835F-086F-C15B-9A06-F53A526390E2}"/>
    <pc:docChg chg="modSld">
      <pc:chgData name="Aistė Župerkaitė" userId="S::aiste.zuperkaite@codeacademylt.onmicrosoft.com::cbda233b-6598-49a0-a7bc-42a7fc6cf429" providerId="AD" clId="Web-{11F1835F-086F-C15B-9A06-F53A526390E2}" dt="2021-10-13T15:11:59.836" v="4" actId="1076"/>
      <pc:docMkLst>
        <pc:docMk/>
      </pc:docMkLst>
      <pc:sldChg chg="modSp">
        <pc:chgData name="Aistė Župerkaitė" userId="S::aiste.zuperkaite@codeacademylt.onmicrosoft.com::cbda233b-6598-49a0-a7bc-42a7fc6cf429" providerId="AD" clId="Web-{11F1835F-086F-C15B-9A06-F53A526390E2}" dt="2021-10-13T15:10:25.068" v="2" actId="20577"/>
        <pc:sldMkLst>
          <pc:docMk/>
          <pc:sldMk cId="3380039529" sldId="333"/>
        </pc:sldMkLst>
        <pc:spChg chg="mod">
          <ac:chgData name="Aistė Župerkaitė" userId="S::aiste.zuperkaite@codeacademylt.onmicrosoft.com::cbda233b-6598-49a0-a7bc-42a7fc6cf429" providerId="AD" clId="Web-{11F1835F-086F-C15B-9A06-F53A526390E2}" dt="2021-10-13T15:10:25.068" v="2" actId="20577"/>
          <ac:spMkLst>
            <pc:docMk/>
            <pc:sldMk cId="3380039529" sldId="333"/>
            <ac:spMk id="2" creationId="{12E64409-9618-4F5F-9741-EF7872F9BAAF}"/>
          </ac:spMkLst>
        </pc:spChg>
      </pc:sldChg>
      <pc:sldChg chg="modSp">
        <pc:chgData name="Aistė Župerkaitė" userId="S::aiste.zuperkaite@codeacademylt.onmicrosoft.com::cbda233b-6598-49a0-a7bc-42a7fc6cf429" providerId="AD" clId="Web-{11F1835F-086F-C15B-9A06-F53A526390E2}" dt="2021-10-13T15:11:59.836" v="4" actId="1076"/>
        <pc:sldMkLst>
          <pc:docMk/>
          <pc:sldMk cId="647678876" sldId="335"/>
        </pc:sldMkLst>
        <pc:spChg chg="mod">
          <ac:chgData name="Aistė Župerkaitė" userId="S::aiste.zuperkaite@codeacademylt.onmicrosoft.com::cbda233b-6598-49a0-a7bc-42a7fc6cf429" providerId="AD" clId="Web-{11F1835F-086F-C15B-9A06-F53A526390E2}" dt="2021-10-13T15:11:59.836" v="4" actId="1076"/>
          <ac:spMkLst>
            <pc:docMk/>
            <pc:sldMk cId="647678876" sldId="335"/>
            <ac:spMk id="8" creationId="{D6DC2036-C89F-4DE1-819A-97A6F14A0EB6}"/>
          </ac:spMkLst>
        </pc:spChg>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372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60658169b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d60658169b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60658169b_1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d60658169b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60658169b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d60658169b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343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786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12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105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112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98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029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656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codepen.io/aistonija/pen/JjyozMz"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4jb4AYEyhRc"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get"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s://www.youtube.com/watch?v=bl98dm7vJt0" TargetMode="External"/><Relationship Id="rId4" Type="http://schemas.openxmlformats.org/officeDocument/2006/relationships/hyperlink" Target="https://developer.mozilla.org/en-US/docs/Web/JavaScript/Reference/Functions/s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super"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codepen.io/aistonija/pen/VwzLZzx"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codepen.io/aistonija/pen/wvqBZrj"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2740507" y="2184606"/>
            <a:ext cx="8311318" cy="2821259"/>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OOP - Objektinis programavimas su JavaScript</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Hotel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Susikurkite objektų konstruktorių naudojant </a:t>
            </a:r>
            <a:r>
              <a:rPr lang="lt-LT" sz="1400" err="1"/>
              <a:t>new</a:t>
            </a:r>
            <a:r>
              <a:rPr lang="lt-LT" sz="1400" dirty="0"/>
              <a:t> pavadinimu </a:t>
            </a:r>
            <a:r>
              <a:rPr lang="lt-LT" sz="1400"/>
              <a:t>Hotel</a:t>
            </a:r>
            <a:r>
              <a:rPr lang="lt-LT" sz="1400" dirty="0"/>
              <a:t>.</a:t>
            </a:r>
            <a:endParaRPr lang="en-US" dirty="0"/>
          </a:p>
          <a:p>
            <a:endParaRPr lang="lt-LT" sz="1400" dirty="0"/>
          </a:p>
          <a:p>
            <a:r>
              <a:rPr lang="lt-LT" sz="1400" b="1" dirty="0"/>
              <a:t>2.</a:t>
            </a:r>
            <a:r>
              <a:rPr lang="lt-LT" sz="1400" dirty="0"/>
              <a:t> Jis galės kurti objektus, kurie turės šias savybes (</a:t>
            </a:r>
            <a:r>
              <a:rPr lang="lt-LT" sz="1400" err="1"/>
              <a:t>properties</a:t>
            </a:r>
            <a:r>
              <a:rPr lang="lt-LT" sz="1400" dirty="0"/>
              <a:t>):</a:t>
            </a:r>
            <a:endParaRPr lang="en-US" dirty="0"/>
          </a:p>
          <a:p>
            <a:endParaRPr lang="lt-LT" sz="1400" dirty="0"/>
          </a:p>
          <a:p>
            <a:r>
              <a:rPr lang="lt-LT" sz="1400" dirty="0"/>
              <a:t>- name;</a:t>
            </a:r>
            <a:endParaRPr lang="en-US" dirty="0"/>
          </a:p>
          <a:p>
            <a:endParaRPr lang="lt-LT" sz="1400" dirty="0"/>
          </a:p>
          <a:p>
            <a:r>
              <a:rPr lang="lt-LT" sz="1400" dirty="0"/>
              <a:t>- </a:t>
            </a:r>
            <a:r>
              <a:rPr lang="lt-LT" sz="1400"/>
              <a:t>rooms; // kiek is viso turi kambariu</a:t>
            </a:r>
          </a:p>
          <a:p>
            <a:endParaRPr lang="lt-LT" sz="1400" dirty="0"/>
          </a:p>
          <a:p>
            <a:r>
              <a:rPr lang="lt-LT" sz="1400" dirty="0"/>
              <a:t>- </a:t>
            </a:r>
            <a:r>
              <a:rPr lang="lt-LT" sz="1400"/>
              <a:t>bookedRooms; // kiek kambariu yra uzrezervuota</a:t>
            </a:r>
            <a:endParaRPr lang="en-US" dirty="0"/>
          </a:p>
          <a:p>
            <a:endParaRPr lang="lt-LT" sz="1400" dirty="0"/>
          </a:p>
          <a:p>
            <a:r>
              <a:rPr lang="lt-LT" sz="1400" b="1" dirty="0"/>
              <a:t>3.</a:t>
            </a:r>
            <a:r>
              <a:rPr lang="lt-LT" sz="1400"/>
              <a:t> Taip pat jis galės kurti objektus, kurie turės šiuos metodus:</a:t>
            </a:r>
          </a:p>
          <a:p>
            <a:endParaRPr lang="lt-LT" sz="1400" dirty="0"/>
          </a:p>
          <a:p>
            <a:r>
              <a:rPr lang="lt-LT" sz="1400"/>
              <a:t>- apskaičiuos, kiek kambarių yra likusių laisvų</a:t>
            </a:r>
          </a:p>
          <a:p>
            <a:endParaRPr lang="lt-LT" sz="1400" dirty="0"/>
          </a:p>
          <a:p>
            <a:r>
              <a:rPr lang="lt-LT" sz="1400"/>
              <a:t>- sugalvokite metodą, panaudojant turimą informaciją (metodas gali kažką grąžinti, gali tiesiog išloginti, apskaičiuoti ir pan.)</a:t>
            </a:r>
            <a:endParaRPr lang="lt-LT" sz="1400" dirty="0"/>
          </a:p>
          <a:p>
            <a:endParaRPr lang="lt-LT" sz="1400" dirty="0"/>
          </a:p>
          <a:p>
            <a:endParaRPr lang="lt-LT" sz="1400" dirty="0"/>
          </a:p>
          <a:p>
            <a:endParaRPr lang="lt-LT" sz="1400" dirty="0"/>
          </a:p>
        </p:txBody>
      </p:sp>
    </p:spTree>
    <p:extLst>
      <p:ext uri="{BB962C8B-B14F-4D97-AF65-F5344CB8AC3E}">
        <p14:creationId xmlns:p14="http://schemas.microsoft.com/office/powerpoint/2010/main" val="145740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60658169b_1_5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a:t>
            </a:r>
            <a:endParaRPr sz="2850"/>
          </a:p>
        </p:txBody>
      </p:sp>
      <p:sp>
        <p:nvSpPr>
          <p:cNvPr id="190" name="Google Shape;190;gd60658169b_1_5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191" name="Google Shape;191;gd60658169b_1_55"/>
          <p:cNvSpPr txBox="1">
            <a:spLocks noGrp="1"/>
          </p:cNvSpPr>
          <p:nvPr>
            <p:ph type="body" idx="2"/>
          </p:nvPr>
        </p:nvSpPr>
        <p:spPr>
          <a:xfrm>
            <a:off x="480400" y="2108658"/>
            <a:ext cx="10859100" cy="4330689"/>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b="1"/>
              <a:t> JavaScript objektus galima kurti ir naudojant ES6 klases</a:t>
            </a:r>
            <a:endParaRPr lang="en-US" sz="1400" b="1"/>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Pastebėsite, kad šis metodas yra panašus į </a:t>
            </a:r>
            <a:r>
              <a:rPr lang="lt-LT" sz="1400" i="1"/>
              <a:t>new </a:t>
            </a:r>
            <a:r>
              <a:rPr lang="lt-LT" sz="1400"/>
              <a:t>naudojimą su vartotojo apibrėžta konstruktoriaus funkcija. Dabar konstruktoriaus funkcijos yra pakeistos klasėmis (</a:t>
            </a:r>
            <a:r>
              <a:rPr lang="lt-LT" sz="1400" i="1"/>
              <a:t>class</a:t>
            </a:r>
            <a:r>
              <a:rPr lang="lt-LT" sz="1400"/>
              <a:t>), nes jos palaikomos pagal ES6 specifikacijas. </a:t>
            </a:r>
            <a:endParaRPr sz="1400"/>
          </a:p>
          <a:p>
            <a:pPr marL="0" lvl="0" indent="0" algn="l" rtl="0">
              <a:spcBef>
                <a:spcPts val="500"/>
              </a:spcBef>
              <a:spcAft>
                <a:spcPts val="0"/>
              </a:spcAft>
              <a:buClr>
                <a:schemeClr val="dk1"/>
              </a:buClr>
              <a:buSzPts val="1100"/>
              <a:buFont typeface="Arial"/>
              <a:buNone/>
            </a:pPr>
            <a:endParaRPr sz="1800"/>
          </a:p>
          <a:p>
            <a:pPr marL="0" lvl="0" indent="0" algn="l" rtl="0">
              <a:spcBef>
                <a:spcPts val="500"/>
              </a:spcBef>
              <a:spcAft>
                <a:spcPts val="500"/>
              </a:spcAft>
              <a:buClr>
                <a:schemeClr val="dk1"/>
              </a:buClr>
              <a:buSzPts val="1100"/>
              <a:buNone/>
            </a:pPr>
            <a:r>
              <a:rPr lang="lt-LT" sz="1400"/>
              <a:t>Pvz.:</a:t>
            </a:r>
            <a:endParaRPr sz="1400" b="1"/>
          </a:p>
        </p:txBody>
      </p:sp>
      <p:graphicFrame>
        <p:nvGraphicFramePr>
          <p:cNvPr id="192" name="Google Shape;192;gd60658169b_1_55"/>
          <p:cNvGraphicFramePr/>
          <p:nvPr>
            <p:extLst>
              <p:ext uri="{D42A27DB-BD31-4B8C-83A1-F6EECF244321}">
                <p14:modId xmlns:p14="http://schemas.microsoft.com/office/powerpoint/2010/main" val="1628142471"/>
              </p:ext>
            </p:extLst>
          </p:nvPr>
        </p:nvGraphicFramePr>
        <p:xfrm>
          <a:off x="1369391" y="4097130"/>
          <a:ext cx="7707800" cy="2528956"/>
        </p:xfrm>
        <a:graphic>
          <a:graphicData uri="http://schemas.openxmlformats.org/drawingml/2006/table">
            <a:tbl>
              <a:tblPr>
                <a:noFill/>
              </a:tblPr>
              <a:tblGrid>
                <a:gridCol w="3853900">
                  <a:extLst>
                    <a:ext uri="{9D8B030D-6E8A-4147-A177-3AD203B41FA5}">
                      <a16:colId xmlns:a16="http://schemas.microsoft.com/office/drawing/2014/main" val="20000"/>
                    </a:ext>
                  </a:extLst>
                </a:gridCol>
                <a:gridCol w="3853900">
                  <a:extLst>
                    <a:ext uri="{9D8B030D-6E8A-4147-A177-3AD203B41FA5}">
                      <a16:colId xmlns:a16="http://schemas.microsoft.com/office/drawing/2014/main" val="20001"/>
                    </a:ext>
                  </a:extLst>
                </a:gridCol>
              </a:tblGrid>
              <a:tr h="2528956">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class Person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constructor(fname, lname)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this.firstName = fname;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this.lastName = lname;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a:t>
                      </a:r>
                      <a:endParaRPr i="1">
                        <a:solidFill>
                          <a:schemeClr val="dk1"/>
                        </a:solidFill>
                      </a:endParaRPr>
                    </a:p>
                    <a:p>
                      <a:pPr marL="0" lvl="0" indent="0" algn="l" rtl="0">
                        <a:spcBef>
                          <a:spcPts val="50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const person = new Person('testFirstName', 'testLastName');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console.log(person.firstName); // testFirstName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console.log(person.lastName); // testLastName</a:t>
                      </a:r>
                      <a:endParaRPr i="1">
                        <a:solidFill>
                          <a:schemeClr val="dk1"/>
                        </a:solidFill>
                      </a:endParaRPr>
                    </a:p>
                    <a:p>
                      <a:pPr marL="0" lvl="0" indent="0" algn="l" rtl="0">
                        <a:spcBef>
                          <a:spcPts val="50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10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60658169b_1_6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dirty="0"/>
              <a:t>Objektinis programavimas su JavaScript </a:t>
            </a:r>
            <a:endParaRPr sz="2850" dirty="0"/>
          </a:p>
        </p:txBody>
      </p:sp>
      <p:sp>
        <p:nvSpPr>
          <p:cNvPr id="198" name="Google Shape;198;gd60658169b_1_6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OOP</a:t>
            </a:r>
            <a:endParaRPr lang="en-US" dirty="0"/>
          </a:p>
        </p:txBody>
      </p:sp>
      <p:sp>
        <p:nvSpPr>
          <p:cNvPr id="199" name="Google Shape;199;gd60658169b_1_62"/>
          <p:cNvSpPr txBox="1">
            <a:spLocks noGrp="1"/>
          </p:cNvSpPr>
          <p:nvPr>
            <p:ph type="body" idx="2"/>
          </p:nvPr>
        </p:nvSpPr>
        <p:spPr>
          <a:xfrm>
            <a:off x="480400" y="2660330"/>
            <a:ext cx="10859100" cy="3670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500"/>
              </a:spcBef>
              <a:spcAft>
                <a:spcPts val="0"/>
              </a:spcAft>
              <a:buClr>
                <a:schemeClr val="dk1"/>
              </a:buClr>
              <a:buSzPts val="1100"/>
              <a:buNone/>
            </a:pPr>
            <a:r>
              <a:rPr lang="lt-LT" sz="1400" dirty="0"/>
              <a:t>ES6 klasės (class) – šiuolaikiniame programavime naudojant JavaScript, yra modernus (sudėtingesnis) class konstruktas, turintis naujų ir puikių funkcijų, kurios naudingos kuriant objektus.</a:t>
            </a:r>
            <a:endParaRPr lang="en-US" sz="1400" dirty="0"/>
          </a:p>
          <a:p>
            <a:pPr marL="0" lvl="0" indent="0" algn="l" rtl="0">
              <a:lnSpc>
                <a:spcPct val="115000"/>
              </a:lnSpc>
              <a:spcBef>
                <a:spcPts val="500"/>
              </a:spcBef>
              <a:spcAft>
                <a:spcPts val="0"/>
              </a:spcAft>
              <a:buClr>
                <a:schemeClr val="dk1"/>
              </a:buClr>
              <a:buSzPts val="1100"/>
              <a:buNone/>
            </a:pPr>
            <a:r>
              <a:rPr lang="lt-LT" sz="1400" dirty="0"/>
              <a:t>Sintaksė su metodais:</a:t>
            </a:r>
            <a:endParaRPr sz="1400" dirty="0"/>
          </a:p>
          <a:p>
            <a:pPr marL="0" lvl="0" indent="0" algn="l" rtl="0">
              <a:lnSpc>
                <a:spcPct val="115000"/>
              </a:lnSpc>
              <a:spcBef>
                <a:spcPts val="500"/>
              </a:spcBef>
              <a:spcAft>
                <a:spcPts val="0"/>
              </a:spcAft>
              <a:buClr>
                <a:schemeClr val="dk1"/>
              </a:buClr>
              <a:buSzPts val="1100"/>
              <a:buNone/>
            </a:pPr>
            <a:r>
              <a:rPr lang="lt-LT" sz="1200" dirty="0"/>
              <a:t>class MyClass {</a:t>
            </a:r>
            <a:endParaRPr sz="1200" dirty="0"/>
          </a:p>
          <a:p>
            <a:pPr marL="0" lvl="0" indent="0" algn="l" rtl="0">
              <a:lnSpc>
                <a:spcPct val="115000"/>
              </a:lnSpc>
              <a:spcBef>
                <a:spcPts val="500"/>
              </a:spcBef>
              <a:spcAft>
                <a:spcPts val="0"/>
              </a:spcAft>
              <a:buClr>
                <a:schemeClr val="dk1"/>
              </a:buClr>
              <a:buSzPts val="1100"/>
              <a:buNone/>
            </a:pPr>
            <a:r>
              <a:rPr lang="lt-LT" sz="1200" dirty="0"/>
              <a:t>  // class methods</a:t>
            </a:r>
            <a:endParaRPr sz="1200" dirty="0"/>
          </a:p>
          <a:p>
            <a:pPr marL="0" lvl="0" indent="0" algn="l" rtl="0">
              <a:lnSpc>
                <a:spcPct val="115000"/>
              </a:lnSpc>
              <a:spcBef>
                <a:spcPts val="500"/>
              </a:spcBef>
              <a:spcAft>
                <a:spcPts val="0"/>
              </a:spcAft>
              <a:buClr>
                <a:schemeClr val="dk1"/>
              </a:buClr>
              <a:buSzPts val="1100"/>
              <a:buNone/>
            </a:pPr>
            <a:r>
              <a:rPr lang="lt-LT" sz="1200" dirty="0"/>
              <a:t>  constructor() { ... }</a:t>
            </a:r>
            <a:endParaRPr sz="1200" dirty="0"/>
          </a:p>
          <a:p>
            <a:pPr marL="0" lvl="0" indent="0" algn="l" rtl="0">
              <a:lnSpc>
                <a:spcPct val="115000"/>
              </a:lnSpc>
              <a:spcBef>
                <a:spcPts val="500"/>
              </a:spcBef>
              <a:spcAft>
                <a:spcPts val="0"/>
              </a:spcAft>
              <a:buClr>
                <a:schemeClr val="dk1"/>
              </a:buClr>
              <a:buSzPts val="1100"/>
              <a:buNone/>
            </a:pPr>
            <a:r>
              <a:rPr lang="lt-LT" sz="1200" dirty="0"/>
              <a:t>  method1() { ... }</a:t>
            </a:r>
            <a:endParaRPr sz="1200" dirty="0"/>
          </a:p>
          <a:p>
            <a:pPr marL="0" lvl="0" indent="0" algn="l" rtl="0">
              <a:lnSpc>
                <a:spcPct val="115000"/>
              </a:lnSpc>
              <a:spcBef>
                <a:spcPts val="500"/>
              </a:spcBef>
              <a:spcAft>
                <a:spcPts val="0"/>
              </a:spcAft>
              <a:buClr>
                <a:schemeClr val="dk1"/>
              </a:buClr>
              <a:buSzPts val="1100"/>
              <a:buNone/>
            </a:pPr>
            <a:r>
              <a:rPr lang="lt-LT" sz="1200" dirty="0"/>
              <a:t>  method2() { ... }.</a:t>
            </a:r>
            <a:endParaRPr sz="1200" dirty="0"/>
          </a:p>
          <a:p>
            <a:pPr marL="0" lvl="0" indent="0" algn="l" rtl="0">
              <a:lnSpc>
                <a:spcPct val="115000"/>
              </a:lnSpc>
              <a:spcBef>
                <a:spcPts val="500"/>
              </a:spcBef>
              <a:spcAft>
                <a:spcPts val="0"/>
              </a:spcAft>
              <a:buClr>
                <a:schemeClr val="dk1"/>
              </a:buClr>
              <a:buSzPts val="1100"/>
              <a:buNone/>
            </a:pPr>
            <a:r>
              <a:rPr lang="lt-LT" sz="1200" dirty="0"/>
              <a:t>}</a:t>
            </a:r>
            <a:endParaRPr sz="1200" dirty="0"/>
          </a:p>
          <a:p>
            <a:pPr marL="0" indent="0">
              <a:lnSpc>
                <a:spcPct val="115000"/>
              </a:lnSpc>
              <a:spcBef>
                <a:spcPts val="500"/>
              </a:spcBef>
              <a:buSzPts val="1100"/>
            </a:pPr>
            <a:r>
              <a:rPr lang="lt-LT" sz="1000"/>
              <a:t>Tada naudojame  new MyClass(), kad sukurtumėte naują objektą su visomis išvardytomis savybėmis ir  metodais.</a:t>
            </a:r>
            <a:endParaRPr sz="1000"/>
          </a:p>
        </p:txBody>
      </p:sp>
    </p:spTree>
    <p:extLst>
      <p:ext uri="{BB962C8B-B14F-4D97-AF65-F5344CB8AC3E}">
        <p14:creationId xmlns:p14="http://schemas.microsoft.com/office/powerpoint/2010/main" val="256190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sp>
        <p:nvSpPr>
          <p:cNvPr id="9" name="Rounded Rectangle">
            <a:extLst>
              <a:ext uri="{FF2B5EF4-FFF2-40B4-BE49-F238E27FC236}">
                <a16:creationId xmlns:a16="http://schemas.microsoft.com/office/drawing/2014/main" id="{B80362B3-9739-FF4D-8CCC-A04C04ED6CB9}"/>
              </a:ext>
            </a:extLst>
          </p:cNvPr>
          <p:cNvSpPr/>
          <p:nvPr/>
        </p:nvSpPr>
        <p:spPr>
          <a:xfrm>
            <a:off x="480002" y="898237"/>
            <a:ext cx="1835223" cy="464235"/>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r>
              <a:rPr lang="lt-LT"/>
              <a:t>Practice Time</a:t>
            </a:r>
            <a:endParaRPr lang="en-US"/>
          </a:p>
        </p:txBody>
      </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91547" y="1453021"/>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566838"/>
            <a:ext cx="10719364" cy="50845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a:t>- Sukurkite HTML formą, kurioje bus galima įvesti informaciją apie filmą:</a:t>
            </a:r>
            <a:endParaRPr lang="lt-LT" sz="1800" dirty="0"/>
          </a:p>
          <a:p>
            <a:endParaRPr lang="lt-LT" sz="1800" dirty="0"/>
          </a:p>
          <a:p>
            <a:r>
              <a:rPr lang="lt-LT" sz="1800"/>
              <a:t>1. name; 2. year; 3. director; 4. budget; 5. income. </a:t>
            </a:r>
            <a:endParaRPr lang="lt-LT"/>
          </a:p>
          <a:p>
            <a:endParaRPr lang="lt-LT" sz="1800" dirty="0"/>
          </a:p>
          <a:p>
            <a:r>
              <a:rPr lang="lt-LT" sz="1800" dirty="0"/>
              <a:t>- Naudojant ES6 klases sukurkite objekto Filmas (Movie) kūrimo konstruktorių, kuris turės savybes </a:t>
            </a:r>
            <a:r>
              <a:rPr lang="lt-LT" sz="1800"/>
              <a:t>pagal formos input'us. </a:t>
            </a:r>
            <a:endParaRPr lang="lt-LT"/>
          </a:p>
          <a:p>
            <a:endParaRPr lang="lt-LT" sz="1800" dirty="0"/>
          </a:p>
          <a:p>
            <a:pPr hangingPunct="1"/>
            <a:r>
              <a:rPr lang="lt-LT" sz="1800"/>
              <a:t>- Taip pat sukurkite ir metodus: </a:t>
            </a:r>
          </a:p>
          <a:p>
            <a:pPr hangingPunct="1"/>
            <a:r>
              <a:rPr lang="lt-LT" sz="1800" dirty="0"/>
              <a:t>1. getIntroduction, kuris grąžins filmo pilną pavadinimą (su name, year, director); </a:t>
            </a:r>
          </a:p>
          <a:p>
            <a:r>
              <a:rPr lang="lt-LT" sz="1800" i="1"/>
              <a:t>Pvz. Avatar - written by: James Cameron, released in 2009</a:t>
            </a:r>
            <a:endParaRPr lang="lt-LT" sz="1800" i="1" dirty="0"/>
          </a:p>
          <a:p>
            <a:pPr hangingPunct="1"/>
            <a:r>
              <a:rPr lang="lt-LT" sz="1800" dirty="0"/>
              <a:t>2. getProfit, kuris grąžins sumą, kurią uždirbo (pelną) filmas.</a:t>
            </a:r>
          </a:p>
          <a:p>
            <a:endParaRPr lang="lt-LT" sz="1800" dirty="0"/>
          </a:p>
          <a:p>
            <a:r>
              <a:rPr lang="lt-LT" sz="1800"/>
              <a:t>3. addToList, kuris sukurs naują &lt;li&gt; elementą ir pridės į sąrašą po forma.</a:t>
            </a:r>
            <a:endParaRPr lang="lt-LT" sz="1800" dirty="0"/>
          </a:p>
          <a:p>
            <a:pPr hangingPunct="1"/>
            <a:endParaRPr lang="lt-LT" sz="1800" dirty="0"/>
          </a:p>
          <a:p>
            <a:endParaRPr lang="lt-LT" sz="1800" dirty="0"/>
          </a:p>
        </p:txBody>
      </p:sp>
    </p:spTree>
    <p:extLst>
      <p:ext uri="{BB962C8B-B14F-4D97-AF65-F5344CB8AC3E}">
        <p14:creationId xmlns:p14="http://schemas.microsoft.com/office/powerpoint/2010/main" val="5555455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sp>
        <p:nvSpPr>
          <p:cNvPr id="9" name="Rounded Rectangle">
            <a:extLst>
              <a:ext uri="{FF2B5EF4-FFF2-40B4-BE49-F238E27FC236}">
                <a16:creationId xmlns:a16="http://schemas.microsoft.com/office/drawing/2014/main" id="{B80362B3-9739-FF4D-8CCC-A04C04ED6CB9}"/>
              </a:ext>
            </a:extLst>
          </p:cNvPr>
          <p:cNvSpPr/>
          <p:nvPr/>
        </p:nvSpPr>
        <p:spPr>
          <a:xfrm>
            <a:off x="480002" y="898237"/>
            <a:ext cx="1835223" cy="464235"/>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r>
              <a:rPr lang="lt-LT"/>
              <a:t>Practice Time</a:t>
            </a:r>
            <a:endParaRPr lang="en-US"/>
          </a:p>
        </p:txBody>
      </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91547" y="1453021"/>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566838"/>
            <a:ext cx="10719364" cy="5084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sz="1800"/>
              <a:t>- Visus filmų pavadinimus atspausdinkite sąraše po forma.</a:t>
            </a:r>
          </a:p>
          <a:p>
            <a:endParaRPr lang="lt-LT" sz="1800" dirty="0"/>
          </a:p>
          <a:p>
            <a:r>
              <a:rPr lang="lt-LT" sz="1800"/>
              <a:t>- Paspaudus ant filmo pavadinimo, toje pačioje eilutėje turi atsispausdinti tekstas iš getIntroduction metodo.</a:t>
            </a:r>
          </a:p>
          <a:p>
            <a:endParaRPr lang="lt-LT" sz="1800" dirty="0"/>
          </a:p>
          <a:p>
            <a:r>
              <a:rPr lang="lt-LT" sz="1800"/>
              <a:t>- Kiekvienas filmas prie pavadinimo turi turėti ir mygtuką "Profit" - jį paspaudus alert apskaičiuotą pelną iš metodo getProfit.</a:t>
            </a:r>
            <a:endParaRPr lang="lt-LT" sz="1800" dirty="0"/>
          </a:p>
          <a:p>
            <a:endParaRPr lang="lt-LT" sz="1800" dirty="0"/>
          </a:p>
        </p:txBody>
      </p:sp>
      <p:pic>
        <p:nvPicPr>
          <p:cNvPr id="2" name="Picture 2" descr="Graphical user interface, text, application, email&#10;&#10;Description automatically generated">
            <a:extLst>
              <a:ext uri="{FF2B5EF4-FFF2-40B4-BE49-F238E27FC236}">
                <a16:creationId xmlns:a16="http://schemas.microsoft.com/office/drawing/2014/main" id="{EC50EBF8-F925-4EC9-8DC3-8A36FF8C0750}"/>
              </a:ext>
            </a:extLst>
          </p:cNvPr>
          <p:cNvPicPr>
            <a:picLocks noChangeAspect="1"/>
          </p:cNvPicPr>
          <p:nvPr/>
        </p:nvPicPr>
        <p:blipFill>
          <a:blip r:embed="rId3"/>
          <a:stretch>
            <a:fillRect/>
          </a:stretch>
        </p:blipFill>
        <p:spPr>
          <a:xfrm>
            <a:off x="660400" y="4065603"/>
            <a:ext cx="2212110" cy="2571431"/>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A00E5239-FC26-4D28-BB85-BA6D167E3726}"/>
              </a:ext>
            </a:extLst>
          </p:cNvPr>
          <p:cNvPicPr>
            <a:picLocks noChangeAspect="1"/>
          </p:cNvPicPr>
          <p:nvPr/>
        </p:nvPicPr>
        <p:blipFill>
          <a:blip r:embed="rId4"/>
          <a:stretch>
            <a:fillRect/>
          </a:stretch>
        </p:blipFill>
        <p:spPr>
          <a:xfrm>
            <a:off x="4528127" y="3842942"/>
            <a:ext cx="2373746" cy="2843571"/>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6224588A-C426-477F-B1DE-CDC1C42CE7EB}"/>
              </a:ext>
            </a:extLst>
          </p:cNvPr>
          <p:cNvPicPr>
            <a:picLocks noChangeAspect="1"/>
          </p:cNvPicPr>
          <p:nvPr/>
        </p:nvPicPr>
        <p:blipFill>
          <a:blip r:embed="rId5"/>
          <a:stretch>
            <a:fillRect/>
          </a:stretch>
        </p:blipFill>
        <p:spPr>
          <a:xfrm>
            <a:off x="8245763" y="3845095"/>
            <a:ext cx="2327564" cy="2873899"/>
          </a:xfrm>
          <a:prstGeom prst="rect">
            <a:avLst/>
          </a:prstGeom>
        </p:spPr>
      </p:pic>
    </p:spTree>
    <p:extLst>
      <p:ext uri="{BB962C8B-B14F-4D97-AF65-F5344CB8AC3E}">
        <p14:creationId xmlns:p14="http://schemas.microsoft.com/office/powerpoint/2010/main" val="30129793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sp>
        <p:nvSpPr>
          <p:cNvPr id="9" name="Rounded Rectangle">
            <a:extLst>
              <a:ext uri="{FF2B5EF4-FFF2-40B4-BE49-F238E27FC236}">
                <a16:creationId xmlns:a16="http://schemas.microsoft.com/office/drawing/2014/main" id="{B80362B3-9739-FF4D-8CCC-A04C04ED6CB9}"/>
              </a:ext>
            </a:extLst>
          </p:cNvPr>
          <p:cNvSpPr/>
          <p:nvPr/>
        </p:nvSpPr>
        <p:spPr>
          <a:xfrm>
            <a:off x="480002" y="898237"/>
            <a:ext cx="1835223" cy="464235"/>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r>
              <a:rPr lang="lt-LT"/>
              <a:t>Practice Time</a:t>
            </a:r>
            <a:endParaRPr lang="en-US"/>
          </a:p>
        </p:txBody>
      </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91547" y="1453021"/>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566838"/>
            <a:ext cx="10719364" cy="5084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a:t>- Sukurkite HTML formą, kurioje bus galima įvesti informaciją apie filmą:</a:t>
            </a:r>
            <a:endParaRPr lang="lt-LT" sz="1800" dirty="0"/>
          </a:p>
          <a:p>
            <a:r>
              <a:rPr lang="lt-LT" sz="1800"/>
              <a:t>- email;</a:t>
            </a:r>
            <a:endParaRPr lang="lt-LT" sz="1800" dirty="0"/>
          </a:p>
          <a:p>
            <a:r>
              <a:rPr lang="lt-LT" sz="1800"/>
              <a:t>- name;</a:t>
            </a:r>
            <a:endParaRPr lang="lt-LT" sz="1800" dirty="0"/>
          </a:p>
          <a:p>
            <a:endParaRPr lang="lt-LT" sz="1800" dirty="0"/>
          </a:p>
          <a:p>
            <a:r>
              <a:rPr lang="lt-LT" sz="1800"/>
              <a:t>- Naudojant ES6 klases sukurkite objekto User kūrimo konstruktorių, kuris turės savybes pagal formos input'us. </a:t>
            </a:r>
            <a:endParaRPr lang="lt-LT"/>
          </a:p>
          <a:p>
            <a:endParaRPr lang="lt-LT" sz="1800" dirty="0"/>
          </a:p>
          <a:p>
            <a:r>
              <a:rPr lang="lt-LT" sz="1800"/>
              <a:t>- Taip pat sukurkite du metodus:</a:t>
            </a:r>
            <a:endParaRPr lang="lt-LT" sz="1800" dirty="0"/>
          </a:p>
          <a:p>
            <a:r>
              <a:rPr lang="lt-LT" sz="1800"/>
              <a:t>- login(); // metodas turi atspausdinti žinutę po forma – Welcome, NAME</a:t>
            </a:r>
            <a:endParaRPr lang="lt-LT" sz="1800" dirty="0"/>
          </a:p>
          <a:p>
            <a:r>
              <a:rPr lang="lt-LT" sz="1800"/>
              <a:t>- logout(); // metodas turi atspausdinti žinutę po forma – See ya next time!</a:t>
            </a:r>
            <a:endParaRPr lang="lt-LT" sz="1800" dirty="0"/>
          </a:p>
          <a:p>
            <a:endParaRPr lang="lt-LT" sz="1800" dirty="0"/>
          </a:p>
          <a:p>
            <a:r>
              <a:rPr lang="lt-LT" sz="1800"/>
              <a:t>- Starter code + detalus užduoties aprašymas su žingsniais - </a:t>
            </a:r>
            <a:r>
              <a:rPr lang="lt-LT" sz="1800" dirty="0">
                <a:hlinkClick r:id="rId3"/>
              </a:rPr>
              <a:t>codepen</a:t>
            </a:r>
            <a:endParaRPr lang="lt-LT" sz="1800" dirty="0"/>
          </a:p>
          <a:p>
            <a:pPr hangingPunct="1"/>
            <a:endParaRPr lang="lt-LT" sz="1800" dirty="0"/>
          </a:p>
          <a:p>
            <a:endParaRPr lang="lt-LT" sz="1800" dirty="0"/>
          </a:p>
        </p:txBody>
      </p:sp>
    </p:spTree>
    <p:extLst>
      <p:ext uri="{BB962C8B-B14F-4D97-AF65-F5344CB8AC3E}">
        <p14:creationId xmlns:p14="http://schemas.microsoft.com/office/powerpoint/2010/main" val="27620260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E273FE5-BF03-486C-A7DA-98A93313FC88}"/>
              </a:ext>
            </a:extLst>
          </p:cNvPr>
          <p:cNvSpPr>
            <a:spLocks noGrp="1"/>
          </p:cNvSpPr>
          <p:nvPr>
            <p:ph type="body" sz="quarter" idx="1"/>
          </p:nvPr>
        </p:nvSpPr>
        <p:spPr/>
        <p:txBody>
          <a:bodyPr/>
          <a:lstStyle/>
          <a:p>
            <a:r>
              <a:rPr lang="lt-LT" dirty="0"/>
              <a:t>Objektinis programavimas su JavaScript</a:t>
            </a:r>
          </a:p>
          <a:p>
            <a:endParaRPr lang="lt-LT" dirty="0"/>
          </a:p>
        </p:txBody>
      </p:sp>
      <p:sp>
        <p:nvSpPr>
          <p:cNvPr id="8" name="Text Placeholder 7">
            <a:extLst>
              <a:ext uri="{FF2B5EF4-FFF2-40B4-BE49-F238E27FC236}">
                <a16:creationId xmlns:a16="http://schemas.microsoft.com/office/drawing/2014/main" id="{210DE286-DB7B-4D75-9A91-F791D00993D8}"/>
              </a:ext>
            </a:extLst>
          </p:cNvPr>
          <p:cNvSpPr>
            <a:spLocks noGrp="1"/>
          </p:cNvSpPr>
          <p:nvPr>
            <p:ph type="body" sz="quarter" idx="21"/>
          </p:nvPr>
        </p:nvSpPr>
        <p:spPr>
          <a:xfrm>
            <a:off x="6557681" y="2072903"/>
            <a:ext cx="5154707" cy="1363950"/>
          </a:xfrm>
        </p:spPr>
        <p:txBody>
          <a:bodyPr/>
          <a:lstStyle/>
          <a:p>
            <a:pPr marL="0" lvl="0" indent="0" algn="l" rtl="0">
              <a:spcBef>
                <a:spcPts val="0"/>
              </a:spcBef>
              <a:spcAft>
                <a:spcPts val="0"/>
              </a:spcAft>
              <a:buClr>
                <a:schemeClr val="dk1"/>
              </a:buClr>
              <a:buSzPts val="1100"/>
              <a:buNone/>
            </a:pPr>
            <a:r>
              <a:rPr lang="lt-LT" sz="1600" b="1" dirty="0"/>
              <a:t>Būdai, kuriais galima kurti JavaScript objektus:</a:t>
            </a:r>
          </a:p>
          <a:p>
            <a:pPr marL="457200" lvl="0" indent="-317500" algn="l" rtl="0">
              <a:spcBef>
                <a:spcPts val="500"/>
              </a:spcBef>
              <a:spcAft>
                <a:spcPts val="0"/>
              </a:spcAft>
              <a:buClr>
                <a:schemeClr val="dk1"/>
              </a:buClr>
              <a:buSzPts val="1400"/>
              <a:buChar char="-"/>
            </a:pPr>
            <a:r>
              <a:rPr lang="lt-LT" sz="1600" b="1" dirty="0"/>
              <a:t>Naudojant ES6 klases (!)</a:t>
            </a:r>
            <a:endParaRPr lang="lt-LT" sz="2000" b="1" dirty="0"/>
          </a:p>
          <a:p>
            <a:endParaRPr lang="lt-LT" dirty="0"/>
          </a:p>
        </p:txBody>
      </p:sp>
      <p:sp>
        <p:nvSpPr>
          <p:cNvPr id="9" name="Text Placeholder 8">
            <a:extLst>
              <a:ext uri="{FF2B5EF4-FFF2-40B4-BE49-F238E27FC236}">
                <a16:creationId xmlns:a16="http://schemas.microsoft.com/office/drawing/2014/main" id="{0521688B-1672-4B37-ADEE-35C7DFCB4A54}"/>
              </a:ext>
            </a:extLst>
          </p:cNvPr>
          <p:cNvSpPr>
            <a:spLocks noGrp="1"/>
          </p:cNvSpPr>
          <p:nvPr>
            <p:ph type="body" sz="quarter" idx="22"/>
          </p:nvPr>
        </p:nvSpPr>
        <p:spPr>
          <a:xfrm>
            <a:off x="6557681" y="2885555"/>
            <a:ext cx="5154707" cy="3929405"/>
          </a:xfrm>
        </p:spPr>
        <p:txBody>
          <a:bodyPr lIns="45719" tIns="45720" rIns="45719" bIns="45720" anchor="t">
            <a:normAutofit/>
          </a:bodyPr>
          <a:lstStyle/>
          <a:p>
            <a:pPr marL="0" lvl="0" indent="0" algn="l" rtl="0">
              <a:lnSpc>
                <a:spcPct val="115000"/>
              </a:lnSpc>
              <a:spcBef>
                <a:spcPts val="500"/>
              </a:spcBef>
              <a:spcAft>
                <a:spcPts val="0"/>
              </a:spcAft>
              <a:buClr>
                <a:schemeClr val="dk1"/>
              </a:buClr>
              <a:buSzPts val="1100"/>
              <a:buNone/>
            </a:pPr>
            <a:r>
              <a:rPr lang="lt-LT" sz="1600" dirty="0"/>
              <a:t>Kaip viskas vyksta?</a:t>
            </a:r>
          </a:p>
          <a:p>
            <a:pPr>
              <a:lnSpc>
                <a:spcPct val="114999"/>
              </a:lnSpc>
              <a:spcBef>
                <a:spcPts val="500"/>
              </a:spcBef>
              <a:buSzPts val="1100"/>
            </a:pPr>
            <a:endParaRPr lang="lt-LT" dirty="0"/>
          </a:p>
          <a:p>
            <a:pPr marL="0" lvl="0" indent="0" algn="l" rtl="0">
              <a:lnSpc>
                <a:spcPct val="115000"/>
              </a:lnSpc>
              <a:spcBef>
                <a:spcPts val="500"/>
              </a:spcBef>
              <a:spcAft>
                <a:spcPts val="0"/>
              </a:spcAft>
              <a:buClr>
                <a:schemeClr val="dk1"/>
              </a:buClr>
              <a:buSzPts val="1100"/>
              <a:buNone/>
            </a:pPr>
            <a:r>
              <a:rPr lang="lt-LT" sz="1600" dirty="0"/>
              <a:t>class User {...}:</a:t>
            </a:r>
          </a:p>
          <a:p>
            <a:pPr marL="457200" lvl="0" indent="-317500" algn="l" rtl="0">
              <a:lnSpc>
                <a:spcPct val="115000"/>
              </a:lnSpc>
              <a:spcBef>
                <a:spcPts val="500"/>
              </a:spcBef>
              <a:spcAft>
                <a:spcPts val="0"/>
              </a:spcAft>
              <a:buClr>
                <a:schemeClr val="dk1"/>
              </a:buClr>
              <a:buSzPts val="1400"/>
              <a:buAutoNum type="arabicPeriod"/>
            </a:pPr>
            <a:r>
              <a:rPr lang="lt-LT" sz="1600" dirty="0"/>
              <a:t>Sukuria funkciją pavadinimu User, kuri tampa class (klasės) deklaracijos rezultatu. Funkcijos kodas yra paimtas iš constructor (konstruktoriaus) metodo (laikomas tuščiu, jei tokio metodo nerašome).</a:t>
            </a:r>
          </a:p>
          <a:p>
            <a:pPr marL="457200" indent="-317500">
              <a:lnSpc>
                <a:spcPct val="115000"/>
              </a:lnSpc>
              <a:spcBef>
                <a:spcPts val="500"/>
              </a:spcBef>
              <a:buClr>
                <a:schemeClr val="dk1"/>
              </a:buClr>
              <a:buSzPts val="1400"/>
              <a:buFontTx/>
              <a:buAutoNum type="arabicPeriod"/>
            </a:pPr>
            <a:r>
              <a:rPr lang="lt-LT" sz="1600" dirty="0"/>
              <a:t>Patalpina class (klasės) metodus, tokius kaip sayHi, naudojant User.prototype. Sukūrus naują User objektą, kai mes kviečiame jo metodą (-us), jis paimamas iš prototipo.</a:t>
            </a:r>
          </a:p>
          <a:p>
            <a:pPr marL="139700" lvl="0" algn="r">
              <a:lnSpc>
                <a:spcPct val="114999"/>
              </a:lnSpc>
              <a:spcBef>
                <a:spcPts val="500"/>
              </a:spcBef>
              <a:spcAft>
                <a:spcPts val="0"/>
              </a:spcAft>
              <a:buClr>
                <a:schemeClr val="dk1"/>
              </a:buClr>
              <a:buSzPts val="1400"/>
            </a:pPr>
            <a:r>
              <a:rPr lang="lt-LT" dirty="0">
                <a:hlinkClick r:id="rId2"/>
              </a:rPr>
              <a:t>Prototypes</a:t>
            </a:r>
            <a:endParaRPr lang="lt-LT" sz="1600" dirty="0"/>
          </a:p>
          <a:p>
            <a:pPr marL="457200" indent="-317500">
              <a:lnSpc>
                <a:spcPct val="115000"/>
              </a:lnSpc>
              <a:spcBef>
                <a:spcPts val="500"/>
              </a:spcBef>
              <a:buClr>
                <a:srgbClr val="000000"/>
              </a:buClr>
              <a:buSzPts val="1400"/>
              <a:buAutoNum type="arabicPeriod"/>
            </a:pPr>
            <a:endParaRPr lang="lt-LT" dirty="0"/>
          </a:p>
          <a:p>
            <a:pPr marL="139700" algn="r">
              <a:lnSpc>
                <a:spcPct val="114999"/>
              </a:lnSpc>
              <a:spcBef>
                <a:spcPts val="500"/>
              </a:spcBef>
              <a:buClr>
                <a:srgbClr val="000000"/>
              </a:buClr>
              <a:buSzPts val="1400"/>
            </a:pPr>
            <a:endParaRPr lang="lt-LT" dirty="0"/>
          </a:p>
          <a:p>
            <a:pPr marL="139700" algn="r">
              <a:lnSpc>
                <a:spcPct val="114999"/>
              </a:lnSpc>
              <a:spcBef>
                <a:spcPts val="500"/>
              </a:spcBef>
              <a:buSzPts val="1400"/>
            </a:pPr>
            <a:endParaRPr lang="lt-LT" dirty="0"/>
          </a:p>
          <a:p>
            <a:endParaRPr lang="lt-LT" dirty="0"/>
          </a:p>
        </p:txBody>
      </p:sp>
      <p:sp>
        <p:nvSpPr>
          <p:cNvPr id="6" name="Title 5">
            <a:extLst>
              <a:ext uri="{FF2B5EF4-FFF2-40B4-BE49-F238E27FC236}">
                <a16:creationId xmlns:a16="http://schemas.microsoft.com/office/drawing/2014/main" id="{3B84E88F-A3FB-4B16-AE98-AA143A88A29F}"/>
              </a:ext>
            </a:extLst>
          </p:cNvPr>
          <p:cNvSpPr>
            <a:spLocks noGrp="1"/>
          </p:cNvSpPr>
          <p:nvPr>
            <p:ph type="title"/>
          </p:nvPr>
        </p:nvSpPr>
        <p:spPr>
          <a:xfrm>
            <a:off x="6557681" y="491871"/>
            <a:ext cx="5153928" cy="2245086"/>
          </a:xfrm>
        </p:spPr>
        <p:txBody>
          <a:bodyPr>
            <a:normAutofit/>
          </a:bodyPr>
          <a:lstStyle/>
          <a:p>
            <a:r>
              <a:rPr lang="lt-LT" sz="3200" dirty="0"/>
              <a:t>Objektinis programavimas su JavaScript (teorija)</a:t>
            </a:r>
            <a:endParaRPr lang="lt-LT" dirty="0"/>
          </a:p>
        </p:txBody>
      </p:sp>
      <p:pic>
        <p:nvPicPr>
          <p:cNvPr id="12" name="Google Shape;207;gd60658169b_1_69">
            <a:extLst>
              <a:ext uri="{FF2B5EF4-FFF2-40B4-BE49-F238E27FC236}">
                <a16:creationId xmlns:a16="http://schemas.microsoft.com/office/drawing/2014/main" id="{BCF67149-EDA6-4E19-A22A-CA815AD37DE5}"/>
              </a:ext>
            </a:extLst>
          </p:cNvPr>
          <p:cNvPicPr preferRelativeResize="0"/>
          <p:nvPr/>
        </p:nvPicPr>
        <p:blipFill>
          <a:blip r:embed="rId3">
            <a:alphaModFix/>
          </a:blip>
          <a:stretch>
            <a:fillRect/>
          </a:stretch>
        </p:blipFill>
        <p:spPr>
          <a:xfrm>
            <a:off x="634677" y="3099073"/>
            <a:ext cx="4746254" cy="1090372"/>
          </a:xfrm>
          <a:prstGeom prst="rect">
            <a:avLst/>
          </a:prstGeom>
          <a:noFill/>
          <a:ln>
            <a:noFill/>
          </a:ln>
        </p:spPr>
      </p:pic>
    </p:spTree>
    <p:extLst>
      <p:ext uri="{BB962C8B-B14F-4D97-AF65-F5344CB8AC3E}">
        <p14:creationId xmlns:p14="http://schemas.microsoft.com/office/powerpoint/2010/main" val="40198804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d60658169b_1_76"/>
          <p:cNvSpPr txBox="1">
            <a:spLocks noGrp="1"/>
          </p:cNvSpPr>
          <p:nvPr>
            <p:ph type="title"/>
          </p:nvPr>
        </p:nvSpPr>
        <p:spPr>
          <a:xfrm>
            <a:off x="480400" y="1066900"/>
            <a:ext cx="5314500" cy="9446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a:t>
            </a:r>
            <a:endParaRPr sz="2850"/>
          </a:p>
        </p:txBody>
      </p:sp>
      <p:sp>
        <p:nvSpPr>
          <p:cNvPr id="220" name="Google Shape;220;gd60658169b_1_76"/>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221" name="Google Shape;221;gd60658169b_1_76"/>
          <p:cNvSpPr txBox="1">
            <a:spLocks noGrp="1"/>
          </p:cNvSpPr>
          <p:nvPr>
            <p:ph type="body" idx="2"/>
          </p:nvPr>
        </p:nvSpPr>
        <p:spPr>
          <a:xfrm>
            <a:off x="480400" y="2377959"/>
            <a:ext cx="6124419" cy="4203095"/>
          </a:xfrm>
          <a:prstGeom prst="rect">
            <a:avLst/>
          </a:prstGeom>
          <a:noFill/>
          <a:ln>
            <a:noFill/>
          </a:ln>
        </p:spPr>
        <p:txBody>
          <a:bodyPr spcFirstLastPara="1" wrap="square" lIns="91425" tIns="45700" rIns="91425" bIns="45700" anchor="t" anchorCtr="0">
            <a:normAutofit/>
          </a:bodyPr>
          <a:lstStyle/>
          <a:p>
            <a:pPr marL="0" marR="139700" indent="0">
              <a:lnSpc>
                <a:spcPct val="137500"/>
              </a:lnSpc>
              <a:spcBef>
                <a:spcPts val="500"/>
              </a:spcBef>
              <a:buSzPts val="1100"/>
            </a:pPr>
            <a:r>
              <a:rPr lang="lt-LT" sz="1400" u="sng" dirty="0">
                <a:solidFill>
                  <a:srgbClr val="0097A7"/>
                </a:solidFill>
                <a:hlinkClick r:id="rId3">
                  <a:extLst>
                    <a:ext uri="{A12FA001-AC4F-418D-AE19-62706E023703}">
                      <ahyp:hlinkClr xmlns:ahyp="http://schemas.microsoft.com/office/drawing/2018/hyperlinkcolor" val="tx"/>
                    </a:ext>
                  </a:extLst>
                </a:hlinkClick>
              </a:rPr>
              <a:t>- Getteriai</a:t>
            </a:r>
            <a:r>
              <a:rPr lang="lt-LT" sz="1400" dirty="0"/>
              <a:t>;</a:t>
            </a:r>
          </a:p>
          <a:p>
            <a:pPr marL="0" marR="139700" indent="0">
              <a:lnSpc>
                <a:spcPct val="137500"/>
              </a:lnSpc>
              <a:spcBef>
                <a:spcPts val="500"/>
              </a:spcBef>
              <a:buSzPts val="1100"/>
            </a:pPr>
            <a:r>
              <a:rPr lang="lt-LT" sz="1400" u="sng" dirty="0">
                <a:solidFill>
                  <a:srgbClr val="0097A7"/>
                </a:solidFill>
                <a:hlinkClick r:id="rId4">
                  <a:extLst>
                    <a:ext uri="{A12FA001-AC4F-418D-AE19-62706E023703}">
                      <ahyp:hlinkClr xmlns:ahyp="http://schemas.microsoft.com/office/drawing/2018/hyperlinkcolor" val="tx"/>
                    </a:ext>
                  </a:extLst>
                </a:hlinkClick>
              </a:rPr>
              <a:t>- Setteriai</a:t>
            </a:r>
            <a:r>
              <a:rPr lang="lt-LT" sz="1400"/>
              <a:t>;</a:t>
            </a:r>
          </a:p>
          <a:p>
            <a:pPr marL="0" marR="139700" indent="0">
              <a:lnSpc>
                <a:spcPct val="137500"/>
              </a:lnSpc>
              <a:spcBef>
                <a:spcPts val="500"/>
              </a:spcBef>
              <a:buSzPts val="1100"/>
            </a:pPr>
            <a:r>
              <a:rPr lang="lt-LT" sz="1400" dirty="0">
                <a:hlinkClick r:id="rId5"/>
              </a:rPr>
              <a:t>Pavyzdys šiame video</a:t>
            </a:r>
            <a:endParaRPr lang="lt-LT" sz="1400" dirty="0"/>
          </a:p>
          <a:p>
            <a:pPr marL="0" marR="139700" indent="0">
              <a:lnSpc>
                <a:spcPct val="137500"/>
              </a:lnSpc>
              <a:spcBef>
                <a:spcPts val="500"/>
              </a:spcBef>
              <a:buSzPts val="1100"/>
            </a:pPr>
            <a:endParaRPr lang="lt-LT" sz="1400" dirty="0"/>
          </a:p>
          <a:p>
            <a:pPr marL="0" indent="0">
              <a:lnSpc>
                <a:spcPct val="115000"/>
              </a:lnSpc>
              <a:spcBef>
                <a:spcPts val="500"/>
              </a:spcBef>
              <a:buSzPts val="1100"/>
            </a:pPr>
            <a:r>
              <a:rPr lang="en-US" sz="1400"/>
              <a:t>Certain languages have privacy built-in for objects, but JavaScript does not have this feature. Rather, JavaScript developers follow naming conventions that signal to other developers how to interact with a property. One common convention is to place an underscore </a:t>
            </a:r>
            <a:r>
              <a:rPr lang="en-US" sz="1400">
                <a:latin typeface="Consolas"/>
              </a:rPr>
              <a:t>_</a:t>
            </a:r>
            <a:r>
              <a:rPr lang="en-US" sz="1400"/>
              <a:t> before the name of a property to mean that the property should not be altered. Here’s an example of using </a:t>
            </a:r>
            <a:r>
              <a:rPr lang="en-US" sz="1400">
                <a:latin typeface="Consolas"/>
              </a:rPr>
              <a:t>_</a:t>
            </a:r>
            <a:r>
              <a:rPr lang="en-US" sz="1400"/>
              <a:t> to prepend a property. </a:t>
            </a:r>
            <a:endParaRPr lang="en-US"/>
          </a:p>
          <a:p>
            <a:pPr marL="0" indent="0">
              <a:lnSpc>
                <a:spcPct val="114999"/>
              </a:lnSpc>
              <a:spcBef>
                <a:spcPts val="500"/>
              </a:spcBef>
              <a:buSzPts val="1100"/>
            </a:pPr>
            <a:endParaRPr lang="en-US" sz="1400" dirty="0">
              <a:latin typeface="Consolas"/>
            </a:endParaRPr>
          </a:p>
          <a:p>
            <a:pPr marL="0" indent="0">
              <a:lnSpc>
                <a:spcPct val="114999"/>
              </a:lnSpc>
              <a:spcBef>
                <a:spcPts val="500"/>
              </a:spcBef>
              <a:buSzPts val="1100"/>
            </a:pPr>
            <a:r>
              <a:rPr lang="en-US" sz="1400">
                <a:latin typeface="Consolas"/>
              </a:rPr>
              <a:t>const bankAccount = {</a:t>
            </a:r>
            <a:br>
              <a:rPr lang="en-US" sz="1400" dirty="0">
                <a:latin typeface="Consolas"/>
              </a:rPr>
            </a:br>
            <a:r>
              <a:rPr lang="en-US" sz="1400">
                <a:latin typeface="Consolas"/>
              </a:rPr>
              <a:t>  _amount: 1000</a:t>
            </a:r>
            <a:br>
              <a:rPr lang="en-US" sz="1400" dirty="0">
                <a:latin typeface="Consolas"/>
              </a:rPr>
            </a:br>
            <a:r>
              <a:rPr lang="en-US" sz="1400">
                <a:latin typeface="Consolas"/>
              </a:rPr>
              <a:t>}</a:t>
            </a:r>
            <a:endParaRPr lang="en-US"/>
          </a:p>
          <a:p>
            <a:pPr marL="0" indent="0">
              <a:spcBef>
                <a:spcPts val="500"/>
              </a:spcBef>
              <a:spcAft>
                <a:spcPts val="500"/>
              </a:spcAft>
              <a:buSzPts val="1100"/>
            </a:pPr>
            <a:endParaRPr lang="en-US" sz="1400" b="1" dirty="0"/>
          </a:p>
        </p:txBody>
      </p:sp>
      <p:sp>
        <p:nvSpPr>
          <p:cNvPr id="2" name="TextBox 1">
            <a:extLst>
              <a:ext uri="{FF2B5EF4-FFF2-40B4-BE49-F238E27FC236}">
                <a16:creationId xmlns:a16="http://schemas.microsoft.com/office/drawing/2014/main" id="{12E64409-9618-4F5F-9741-EF7872F9BAAF}"/>
              </a:ext>
            </a:extLst>
          </p:cNvPr>
          <p:cNvSpPr txBox="1"/>
          <p:nvPr/>
        </p:nvSpPr>
        <p:spPr>
          <a:xfrm>
            <a:off x="6862170" y="809199"/>
            <a:ext cx="3632200" cy="57682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a:lnSpc>
                <a:spcPct val="114999"/>
              </a:lnSpc>
              <a:spcBef>
                <a:spcPts val="500"/>
              </a:spcBef>
            </a:pPr>
            <a:r>
              <a:rPr lang="lt-LT" dirty="0" err="1"/>
              <a:t>class</a:t>
            </a:r>
            <a:r>
              <a:rPr lang="lt-LT" dirty="0"/>
              <a:t> </a:t>
            </a:r>
            <a:r>
              <a:rPr lang="lt-LT" dirty="0" err="1"/>
              <a:t>User</a:t>
            </a:r>
            <a:r>
              <a:rPr lang="lt-LT" dirty="0"/>
              <a:t> {</a:t>
            </a:r>
            <a:endParaRPr lang="en-US" dirty="0"/>
          </a:p>
          <a:p>
            <a:pPr>
              <a:lnSpc>
                <a:spcPct val="114999"/>
              </a:lnSpc>
              <a:spcBef>
                <a:spcPts val="500"/>
              </a:spcBef>
            </a:pPr>
            <a:r>
              <a:rPr lang="lt-LT" dirty="0"/>
              <a:t>  </a:t>
            </a:r>
            <a:r>
              <a:rPr lang="lt-LT" dirty="0" err="1"/>
              <a:t>constructor</a:t>
            </a:r>
            <a:r>
              <a:rPr lang="lt-LT" dirty="0"/>
              <a:t>(name, </a:t>
            </a:r>
            <a:r>
              <a:rPr lang="lt-LT" dirty="0" err="1"/>
              <a:t>age</a:t>
            </a:r>
            <a:r>
              <a:rPr lang="lt-LT" dirty="0"/>
              <a:t>) {</a:t>
            </a:r>
            <a:endParaRPr lang="en-US" dirty="0"/>
          </a:p>
          <a:p>
            <a:pPr>
              <a:lnSpc>
                <a:spcPct val="114999"/>
              </a:lnSpc>
              <a:spcBef>
                <a:spcPts val="500"/>
              </a:spcBef>
            </a:pPr>
            <a:r>
              <a:rPr lang="lt-LT" dirty="0"/>
              <a:t>    // </a:t>
            </a:r>
            <a:r>
              <a:rPr lang="lt-LT" dirty="0" err="1"/>
              <a:t>invokes</a:t>
            </a:r>
            <a:r>
              <a:rPr lang="lt-LT" dirty="0"/>
              <a:t> </a:t>
            </a:r>
            <a:r>
              <a:rPr lang="lt-LT" dirty="0" err="1"/>
              <a:t>the</a:t>
            </a:r>
            <a:r>
              <a:rPr lang="lt-LT" dirty="0"/>
              <a:t> </a:t>
            </a:r>
            <a:r>
              <a:rPr lang="lt-LT" dirty="0" err="1"/>
              <a:t>setter</a:t>
            </a:r>
            <a:endParaRPr lang="en-US" dirty="0" err="1"/>
          </a:p>
          <a:p>
            <a:pPr>
              <a:lnSpc>
                <a:spcPct val="114999"/>
              </a:lnSpc>
              <a:spcBef>
                <a:spcPts val="500"/>
              </a:spcBef>
            </a:pPr>
            <a:r>
              <a:rPr lang="lt-LT" dirty="0"/>
              <a:t>    </a:t>
            </a:r>
            <a:r>
              <a:rPr lang="lt-LT" dirty="0" err="1"/>
              <a:t>this</a:t>
            </a:r>
            <a:r>
              <a:rPr lang="lt-LT" dirty="0"/>
              <a:t>._name = name;</a:t>
            </a:r>
            <a:endParaRPr lang="en-US" dirty="0"/>
          </a:p>
          <a:p>
            <a:pPr>
              <a:lnSpc>
                <a:spcPct val="114999"/>
              </a:lnSpc>
              <a:spcBef>
                <a:spcPts val="500"/>
              </a:spcBef>
            </a:pPr>
            <a:r>
              <a:rPr lang="lt-LT" dirty="0"/>
              <a:t>    </a:t>
            </a:r>
            <a:r>
              <a:rPr lang="lt-LT" dirty="0" err="1"/>
              <a:t>this</a:t>
            </a:r>
            <a:r>
              <a:rPr lang="lt-LT" dirty="0"/>
              <a:t>._</a:t>
            </a:r>
            <a:r>
              <a:rPr lang="lt-LT" dirty="0" err="1"/>
              <a:t>age</a:t>
            </a:r>
            <a:r>
              <a:rPr lang="lt-LT" dirty="0"/>
              <a:t> = </a:t>
            </a:r>
            <a:r>
              <a:rPr lang="lt-LT" dirty="0" err="1"/>
              <a:t>age</a:t>
            </a:r>
            <a:r>
              <a:rPr lang="lt-LT" dirty="0"/>
              <a:t>;</a:t>
            </a:r>
          </a:p>
          <a:p>
            <a:pPr>
              <a:lnSpc>
                <a:spcPct val="114999"/>
              </a:lnSpc>
              <a:spcBef>
                <a:spcPts val="500"/>
              </a:spcBef>
            </a:pPr>
            <a:r>
              <a:rPr lang="lt-LT" dirty="0"/>
              <a:t>  }</a:t>
            </a:r>
            <a:endParaRPr lang="en-US" dirty="0"/>
          </a:p>
          <a:p>
            <a:pPr>
              <a:lnSpc>
                <a:spcPct val="114999"/>
              </a:lnSpc>
              <a:spcBef>
                <a:spcPts val="500"/>
              </a:spcBef>
            </a:pPr>
            <a:r>
              <a:rPr lang="lt-LT" dirty="0"/>
              <a:t>  </a:t>
            </a:r>
            <a:r>
              <a:rPr lang="lt-LT" b="1" dirty="0" err="1"/>
              <a:t>get</a:t>
            </a:r>
            <a:r>
              <a:rPr lang="lt-LT" b="1" dirty="0"/>
              <a:t> </a:t>
            </a:r>
            <a:r>
              <a:rPr lang="lt-LT" dirty="0"/>
              <a:t>name() {</a:t>
            </a:r>
            <a:endParaRPr lang="en-US" dirty="0"/>
          </a:p>
          <a:p>
            <a:pPr>
              <a:lnSpc>
                <a:spcPct val="114999"/>
              </a:lnSpc>
              <a:spcBef>
                <a:spcPts val="500"/>
              </a:spcBef>
            </a:pPr>
            <a:r>
              <a:rPr lang="lt-LT" dirty="0"/>
              <a:t>    </a:t>
            </a:r>
            <a:r>
              <a:rPr lang="lt-LT" dirty="0" err="1"/>
              <a:t>return</a:t>
            </a:r>
            <a:r>
              <a:rPr lang="lt-LT" dirty="0"/>
              <a:t> </a:t>
            </a:r>
            <a:r>
              <a:rPr lang="lt-LT" dirty="0" err="1"/>
              <a:t>this</a:t>
            </a:r>
            <a:r>
              <a:rPr lang="lt-LT" dirty="0"/>
              <a:t>._name;</a:t>
            </a:r>
            <a:endParaRPr lang="en-US" dirty="0"/>
          </a:p>
          <a:p>
            <a:pPr>
              <a:lnSpc>
                <a:spcPct val="114999"/>
              </a:lnSpc>
              <a:spcBef>
                <a:spcPts val="500"/>
              </a:spcBef>
            </a:pPr>
            <a:r>
              <a:rPr lang="lt-LT" dirty="0"/>
              <a:t>  }</a:t>
            </a:r>
            <a:endParaRPr lang="en-US" dirty="0"/>
          </a:p>
          <a:p>
            <a:pPr>
              <a:lnSpc>
                <a:spcPct val="114999"/>
              </a:lnSpc>
              <a:spcBef>
                <a:spcPts val="500"/>
              </a:spcBef>
            </a:pPr>
            <a:r>
              <a:rPr lang="lt-LT" dirty="0"/>
              <a:t>  </a:t>
            </a:r>
            <a:r>
              <a:rPr lang="lt-LT" b="1" dirty="0" err="1"/>
              <a:t>set</a:t>
            </a:r>
            <a:r>
              <a:rPr lang="lt-LT" b="1" dirty="0"/>
              <a:t> </a:t>
            </a:r>
            <a:r>
              <a:rPr lang="lt-LT" dirty="0"/>
              <a:t>name(</a:t>
            </a:r>
            <a:r>
              <a:rPr lang="lt-LT" dirty="0" err="1"/>
              <a:t>value</a:t>
            </a:r>
            <a:r>
              <a:rPr lang="lt-LT" dirty="0"/>
              <a:t>) {</a:t>
            </a:r>
            <a:endParaRPr lang="en-US" dirty="0"/>
          </a:p>
          <a:p>
            <a:pPr>
              <a:lnSpc>
                <a:spcPct val="114999"/>
              </a:lnSpc>
              <a:spcBef>
                <a:spcPts val="500"/>
              </a:spcBef>
            </a:pPr>
            <a:r>
              <a:rPr lang="lt-LT" dirty="0"/>
              <a:t>    </a:t>
            </a:r>
            <a:r>
              <a:rPr lang="lt-LT" dirty="0" err="1"/>
              <a:t>this</a:t>
            </a:r>
            <a:r>
              <a:rPr lang="lt-LT" dirty="0"/>
              <a:t>._name = </a:t>
            </a:r>
            <a:r>
              <a:rPr lang="lt-LT" dirty="0" err="1"/>
              <a:t>value</a:t>
            </a:r>
            <a:r>
              <a:rPr lang="lt-LT" dirty="0"/>
              <a:t>;</a:t>
            </a:r>
            <a:endParaRPr lang="en-US" dirty="0"/>
          </a:p>
          <a:p>
            <a:pPr>
              <a:lnSpc>
                <a:spcPct val="114999"/>
              </a:lnSpc>
              <a:spcBef>
                <a:spcPts val="500"/>
              </a:spcBef>
            </a:pPr>
            <a:r>
              <a:rPr lang="lt-LT" dirty="0"/>
              <a:t>  }</a:t>
            </a:r>
            <a:endParaRPr lang="en-US" dirty="0"/>
          </a:p>
          <a:p>
            <a:pPr>
              <a:lnSpc>
                <a:spcPct val="114999"/>
              </a:lnSpc>
              <a:spcBef>
                <a:spcPts val="500"/>
              </a:spcBef>
            </a:pPr>
            <a:r>
              <a:rPr lang="lt-LT" dirty="0"/>
              <a:t>}</a:t>
            </a:r>
            <a:endParaRPr lang="en-US" dirty="0"/>
          </a:p>
          <a:p>
            <a:pPr>
              <a:lnSpc>
                <a:spcPct val="114999"/>
              </a:lnSpc>
              <a:spcBef>
                <a:spcPts val="500"/>
              </a:spcBef>
            </a:pPr>
            <a:r>
              <a:rPr lang="lt-LT" dirty="0"/>
              <a:t>Sukurkime objektą, o vėliau pabandykime pakeisti vardą.</a:t>
            </a:r>
          </a:p>
        </p:txBody>
      </p:sp>
    </p:spTree>
    <p:extLst>
      <p:ext uri="{BB962C8B-B14F-4D97-AF65-F5344CB8AC3E}">
        <p14:creationId xmlns:p14="http://schemas.microsoft.com/office/powerpoint/2010/main" val="338003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5060500" cy="7795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a:t>
            </a: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480400" y="2341675"/>
            <a:ext cx="4826600" cy="27432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SzPts val="1100"/>
            </a:pPr>
            <a:r>
              <a:rPr lang="lt-LT" sz="1400" b="1">
                <a:latin typeface="Montserrat"/>
                <a:ea typeface="Montserrat"/>
                <a:cs typeface="Montserrat"/>
              </a:rPr>
              <a:t>Turime klases Dog ir Cat. </a:t>
            </a:r>
            <a:endParaRPr lang="lt-LT" sz="1400" b="1" dirty="0">
              <a:latin typeface="Montserrat"/>
              <a:ea typeface="Montserrat"/>
              <a:cs typeface="Montserrat"/>
            </a:endParaRPr>
          </a:p>
          <a:p>
            <a:pPr marL="0" indent="0">
              <a:lnSpc>
                <a:spcPct val="150000"/>
              </a:lnSpc>
              <a:spcBef>
                <a:spcPts val="0"/>
              </a:spcBef>
              <a:buSzPts val="1100"/>
            </a:pPr>
            <a:endParaRPr lang="lt-LT" sz="1400" b="1" dirty="0">
              <a:latin typeface="Montserrat"/>
              <a:ea typeface="Montserrat"/>
              <a:cs typeface="Montserrat"/>
            </a:endParaRPr>
          </a:p>
          <a:p>
            <a:pPr marL="0" indent="0">
              <a:lnSpc>
                <a:spcPct val="150000"/>
              </a:lnSpc>
              <a:spcBef>
                <a:spcPts val="0"/>
              </a:spcBef>
              <a:buSzPts val="1100"/>
            </a:pPr>
            <a:r>
              <a:rPr lang="lt-LT" sz="1400" b="1">
                <a:latin typeface="Montserrat"/>
                <a:ea typeface="Montserrat"/>
                <a:cs typeface="Montserrat"/>
              </a:rPr>
              <a:t>Iš esmės jos galėtų būti vienodos, </a:t>
            </a:r>
          </a:p>
          <a:p>
            <a:pPr marL="0" indent="0">
              <a:lnSpc>
                <a:spcPct val="150000"/>
              </a:lnSpc>
              <a:spcBef>
                <a:spcPts val="0"/>
              </a:spcBef>
              <a:buSzPts val="1100"/>
            </a:pPr>
            <a:r>
              <a:rPr lang="lt-LT" sz="1400" b="1">
                <a:latin typeface="Montserrat"/>
                <a:ea typeface="Montserrat"/>
                <a:cs typeface="Montserrat"/>
              </a:rPr>
              <a:t>kadangi tam tikros savybės ir veiksmai </a:t>
            </a:r>
          </a:p>
          <a:p>
            <a:pPr marL="0" indent="0">
              <a:lnSpc>
                <a:spcPct val="150000"/>
              </a:lnSpc>
              <a:spcBef>
                <a:spcPts val="0"/>
              </a:spcBef>
              <a:buSzPts val="1100"/>
            </a:pPr>
            <a:r>
              <a:rPr lang="lt-LT" sz="1400" b="1">
                <a:latin typeface="Montserrat"/>
                <a:ea typeface="Montserrat"/>
                <a:cs typeface="Montserrat"/>
              </a:rPr>
              <a:t>tinka tiek vienam tiek kitam. Cat klasė turi papildomą savybę ir getter'į.</a:t>
            </a:r>
            <a:endParaRPr lang="lt-LT"/>
          </a:p>
          <a:p>
            <a:pPr marL="0" lvl="0" indent="0" algn="l">
              <a:lnSpc>
                <a:spcPct val="150000"/>
              </a:lnSpc>
              <a:spcBef>
                <a:spcPts val="0"/>
              </a:spcBef>
              <a:buSzPts val="1100"/>
              <a:buNone/>
            </a:pP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2" name="TextBox 1">
            <a:extLst>
              <a:ext uri="{FF2B5EF4-FFF2-40B4-BE49-F238E27FC236}">
                <a16:creationId xmlns:a16="http://schemas.microsoft.com/office/drawing/2014/main" id="{767186BA-94E0-4D58-AA62-0B49F3B3939C}"/>
              </a:ext>
            </a:extLst>
          </p:cNvPr>
          <p:cNvSpPr txBox="1"/>
          <p:nvPr/>
        </p:nvSpPr>
        <p:spPr>
          <a:xfrm>
            <a:off x="5422900" y="1587500"/>
            <a:ext cx="2921000"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lt-LT" sz="1400"/>
              <a:t>class Dog {</a:t>
            </a:r>
            <a:br>
              <a:rPr lang="lt-LT" sz="1400" dirty="0"/>
            </a:br>
            <a:r>
              <a:rPr lang="lt-LT" sz="1400"/>
              <a:t>  constructor(name) {</a:t>
            </a:r>
            <a:br>
              <a:rPr lang="lt-LT" sz="1400" dirty="0"/>
            </a:br>
            <a:r>
              <a:rPr lang="lt-LT" sz="1400"/>
              <a:t>    this._name = name;</a:t>
            </a:r>
            <a:br>
              <a:rPr lang="lt-LT" sz="1400" dirty="0"/>
            </a:br>
            <a:r>
              <a:rPr lang="lt-LT" sz="1400"/>
              <a:t>    this._behavior = 0;</a:t>
            </a:r>
            <a:br>
              <a:rPr lang="lt-LT" sz="1400" dirty="0"/>
            </a:br>
            <a:r>
              <a:rPr lang="lt-LT" sz="1400"/>
              <a:t>  }</a:t>
            </a:r>
            <a:br>
              <a:rPr lang="lt-LT" sz="1400" dirty="0"/>
            </a:br>
            <a:r>
              <a:rPr lang="lt-LT" sz="1400" dirty="0"/>
              <a:t> </a:t>
            </a:r>
            <a:br>
              <a:rPr lang="lt-LT" sz="1400" dirty="0"/>
            </a:br>
            <a:r>
              <a:rPr lang="lt-LT" sz="1400"/>
              <a:t>  get name() {</a:t>
            </a:r>
            <a:br>
              <a:rPr lang="lt-LT" sz="1400" dirty="0"/>
            </a:br>
            <a:r>
              <a:rPr lang="lt-LT" sz="1400"/>
              <a:t>    return this._name;</a:t>
            </a:r>
            <a:br>
              <a:rPr lang="lt-LT" sz="1400" dirty="0"/>
            </a:br>
            <a:r>
              <a:rPr lang="lt-LT" sz="1400"/>
              <a:t>  }</a:t>
            </a:r>
            <a:br>
              <a:rPr lang="lt-LT" sz="1400" dirty="0"/>
            </a:br>
            <a:r>
              <a:rPr lang="lt-LT" sz="1400" dirty="0"/>
              <a:t> </a:t>
            </a:r>
            <a:br>
              <a:rPr lang="lt-LT" sz="1400" dirty="0"/>
            </a:br>
            <a:r>
              <a:rPr lang="lt-LT" sz="1400"/>
              <a:t>  get behavior() {</a:t>
            </a:r>
            <a:br>
              <a:rPr lang="lt-LT" sz="1400" dirty="0"/>
            </a:br>
            <a:r>
              <a:rPr lang="lt-LT" sz="1400"/>
              <a:t>    return this._behavior;</a:t>
            </a:r>
            <a:br>
              <a:rPr lang="lt-LT" sz="1400" dirty="0"/>
            </a:br>
            <a:r>
              <a:rPr lang="lt-LT" sz="1400"/>
              <a:t>  }   </a:t>
            </a:r>
            <a:br>
              <a:rPr lang="lt-LT" sz="1400" dirty="0"/>
            </a:br>
            <a:r>
              <a:rPr lang="lt-LT" sz="1400" dirty="0"/>
              <a:t> </a:t>
            </a:r>
            <a:br>
              <a:rPr lang="lt-LT" sz="1400" dirty="0"/>
            </a:br>
            <a:r>
              <a:rPr lang="lt-LT" sz="1400"/>
              <a:t>  incrementBehavior() {</a:t>
            </a:r>
            <a:br>
              <a:rPr lang="lt-LT" sz="1400" dirty="0"/>
            </a:br>
            <a:r>
              <a:rPr lang="lt-LT" sz="1400"/>
              <a:t>    this._behavior++;</a:t>
            </a:r>
            <a:br>
              <a:rPr lang="lt-LT" sz="1400" dirty="0"/>
            </a:br>
            <a:r>
              <a:rPr lang="lt-LT" sz="1400"/>
              <a:t>  }</a:t>
            </a:r>
            <a:br>
              <a:rPr lang="lt-LT" sz="1400" dirty="0"/>
            </a:br>
            <a:r>
              <a:rPr lang="lt-LT" sz="1400"/>
              <a:t>} </a:t>
            </a:r>
            <a:endParaRPr lang="en-US" sz="1400" b="0" i="0" u="none" strike="noStrike" cap="none" spc="0" normalizeH="0" baseline="0">
              <a:ln>
                <a:noFill/>
              </a:ln>
              <a:solidFill>
                <a:srgbClr val="000000"/>
              </a:solidFill>
              <a:effectLst/>
              <a:uFillTx/>
              <a:latin typeface="Arial"/>
              <a:ea typeface="Arial"/>
              <a:cs typeface="Arial"/>
            </a:endParaRPr>
          </a:p>
        </p:txBody>
      </p:sp>
      <p:sp>
        <p:nvSpPr>
          <p:cNvPr id="6" name="TextBox 5">
            <a:extLst>
              <a:ext uri="{FF2B5EF4-FFF2-40B4-BE49-F238E27FC236}">
                <a16:creationId xmlns:a16="http://schemas.microsoft.com/office/drawing/2014/main" id="{62CF027C-10FD-4C6F-AF47-BA5294BB3C08}"/>
              </a:ext>
            </a:extLst>
          </p:cNvPr>
          <p:cNvSpPr txBox="1"/>
          <p:nvPr/>
        </p:nvSpPr>
        <p:spPr>
          <a:xfrm>
            <a:off x="8458200" y="1587500"/>
            <a:ext cx="2743200" cy="50475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lt-LT" sz="1400"/>
              <a:t>class Cat {</a:t>
            </a:r>
            <a:br>
              <a:rPr lang="lt-LT" sz="1400" dirty="0"/>
            </a:br>
            <a:r>
              <a:rPr lang="lt-LT" sz="1400"/>
              <a:t>  constructor(name, usesLitter) {</a:t>
            </a:r>
            <a:br>
              <a:rPr lang="lt-LT" sz="1400" dirty="0"/>
            </a:br>
            <a:r>
              <a:rPr lang="lt-LT" sz="1400"/>
              <a:t>    this._name = name;</a:t>
            </a:r>
            <a:endParaRPr lang="en-US" sz="1400"/>
          </a:p>
          <a:p>
            <a:r>
              <a:rPr lang="lt-LT" sz="1400"/>
              <a:t>    this._usesLitter = usesLitter;</a:t>
            </a:r>
            <a:br>
              <a:rPr lang="lt-LT" sz="1400" dirty="0"/>
            </a:br>
            <a:r>
              <a:rPr lang="lt-LT" sz="1400"/>
              <a:t>    this._behavior = 0;</a:t>
            </a:r>
            <a:br>
              <a:rPr lang="lt-LT" sz="1400" dirty="0"/>
            </a:br>
            <a:r>
              <a:rPr lang="lt-LT" sz="1400" dirty="0"/>
              <a:t>  }</a:t>
            </a:r>
            <a:br>
              <a:rPr lang="lt-LT" sz="1400" dirty="0"/>
            </a:br>
            <a:r>
              <a:rPr lang="lt-LT" sz="1400" dirty="0"/>
              <a:t> </a:t>
            </a:r>
            <a:br>
              <a:rPr lang="lt-LT" sz="1400" dirty="0"/>
            </a:br>
            <a:r>
              <a:rPr lang="lt-LT" sz="1400" dirty="0"/>
              <a:t>  get name() {</a:t>
            </a:r>
            <a:br>
              <a:rPr lang="lt-LT" sz="1400" dirty="0"/>
            </a:br>
            <a:r>
              <a:rPr lang="lt-LT" sz="1400"/>
              <a:t>    return this._name;</a:t>
            </a:r>
            <a:br>
              <a:rPr lang="lt-LT" sz="1400" dirty="0"/>
            </a:br>
            <a:r>
              <a:rPr lang="lt-LT" sz="1400"/>
              <a:t>  }</a:t>
            </a:r>
            <a:endParaRPr lang="en-US" sz="1400"/>
          </a:p>
          <a:p>
            <a:endParaRPr lang="lt-LT" sz="1400" dirty="0"/>
          </a:p>
          <a:p>
            <a:r>
              <a:rPr lang="lt-LT" sz="1400"/>
              <a:t>  get usesLitter() {</a:t>
            </a:r>
            <a:endParaRPr lang="en-US" sz="1400"/>
          </a:p>
          <a:p>
            <a:r>
              <a:rPr lang="lt-LT" sz="1400"/>
              <a:t>    return this._usesLitter;</a:t>
            </a:r>
            <a:endParaRPr lang="en-US" sz="1400"/>
          </a:p>
          <a:p>
            <a:r>
              <a:rPr lang="lt-LT" sz="1400"/>
              <a:t>  }</a:t>
            </a:r>
            <a:endParaRPr lang="en-US" sz="1400"/>
          </a:p>
          <a:p>
            <a:br>
              <a:rPr lang="lt-LT" sz="1400" dirty="0"/>
            </a:br>
            <a:r>
              <a:rPr lang="lt-LT" sz="1400"/>
              <a:t>  get behavior() {</a:t>
            </a:r>
            <a:br>
              <a:rPr lang="lt-LT" sz="1400" dirty="0"/>
            </a:br>
            <a:r>
              <a:rPr lang="lt-LT" sz="1400" dirty="0"/>
              <a:t>    return this._behavior;</a:t>
            </a:r>
            <a:br>
              <a:rPr lang="lt-LT" sz="1400" dirty="0"/>
            </a:br>
            <a:r>
              <a:rPr lang="lt-LT" sz="1400" dirty="0"/>
              <a:t>  }   </a:t>
            </a:r>
            <a:br>
              <a:rPr lang="lt-LT" sz="1400" dirty="0"/>
            </a:br>
            <a:r>
              <a:rPr lang="lt-LT" sz="1400" dirty="0"/>
              <a:t> </a:t>
            </a:r>
            <a:br>
              <a:rPr lang="lt-LT" sz="1400" dirty="0"/>
            </a:br>
            <a:r>
              <a:rPr lang="lt-LT" sz="1400" dirty="0"/>
              <a:t>  incrementBehavior() {</a:t>
            </a:r>
            <a:br>
              <a:rPr lang="lt-LT" sz="1400" dirty="0"/>
            </a:br>
            <a:r>
              <a:rPr lang="lt-LT" sz="1400" dirty="0"/>
              <a:t>    this._behavior++;</a:t>
            </a:r>
            <a:br>
              <a:rPr lang="lt-LT" sz="1400" dirty="0"/>
            </a:br>
            <a:r>
              <a:rPr lang="lt-LT" sz="1400" dirty="0"/>
              <a:t>  }</a:t>
            </a:r>
            <a:br>
              <a:rPr lang="lt-LT" sz="1400" dirty="0"/>
            </a:br>
            <a:r>
              <a:rPr lang="lt-LT" sz="1400" dirty="0"/>
              <a:t>} </a:t>
            </a:r>
            <a:endParaRPr lang="en-US" sz="1400" b="0" i="0" u="none" strike="noStrike" cap="none" spc="0" normalizeH="0" baseline="0">
              <a:ln>
                <a:noFill/>
              </a:ln>
              <a:solidFill>
                <a:srgbClr val="000000"/>
              </a:solidFill>
              <a:effectLst/>
              <a:uFillTx/>
              <a:latin typeface="Arial"/>
              <a:ea typeface="Arial"/>
              <a:cs typeface="Arial"/>
            </a:endParaRPr>
          </a:p>
        </p:txBody>
      </p:sp>
    </p:spTree>
    <p:extLst>
      <p:ext uri="{BB962C8B-B14F-4D97-AF65-F5344CB8AC3E}">
        <p14:creationId xmlns:p14="http://schemas.microsoft.com/office/powerpoint/2010/main" val="381847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61019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480400" y="2214675"/>
            <a:ext cx="5893400" cy="42291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400" b="1">
                <a:latin typeface="Montserrat"/>
              </a:rPr>
              <a:t>Kuomet turime pasikartojančias klases, arba klases su daug </a:t>
            </a:r>
            <a:endParaRPr lang="en-US"/>
          </a:p>
          <a:p>
            <a:pPr marL="0" indent="0">
              <a:lnSpc>
                <a:spcPct val="150000"/>
              </a:lnSpc>
              <a:spcBef>
                <a:spcPts val="0"/>
              </a:spcBef>
            </a:pPr>
            <a:r>
              <a:rPr lang="lt-LT" sz="1400" b="1">
                <a:latin typeface="Montserrat"/>
              </a:rPr>
              <a:t>panašumų ir keliais skirtumais, tos klasės tampa tinkamos</a:t>
            </a:r>
            <a:endParaRPr lang="en-US"/>
          </a:p>
          <a:p>
            <a:pPr marL="0" indent="0">
              <a:lnSpc>
                <a:spcPct val="150000"/>
              </a:lnSpc>
              <a:spcBef>
                <a:spcPts val="0"/>
              </a:spcBef>
            </a:pPr>
            <a:r>
              <a:rPr lang="lt-LT" sz="1400" b="1">
                <a:latin typeface="Montserrat"/>
              </a:rPr>
              <a:t>paveldimumui (</a:t>
            </a:r>
            <a:r>
              <a:rPr lang="lt-LT" sz="1400" b="1"/>
              <a:t>INHERITANCE)</a:t>
            </a:r>
            <a:r>
              <a:rPr lang="lt-LT" sz="1400" b="1">
                <a:latin typeface="Montserrat"/>
              </a:rPr>
              <a:t>. </a:t>
            </a:r>
            <a:endParaRPr lang="en-US"/>
          </a:p>
          <a:p>
            <a:pPr marL="0" lvl="0" indent="0" algn="l">
              <a:lnSpc>
                <a:spcPct val="150000"/>
              </a:lnSpc>
              <a:spcBef>
                <a:spcPts val="0"/>
              </a:spcBef>
              <a:buNone/>
            </a:pPr>
            <a:endParaRPr lang="lt-LT" sz="1400" b="1" dirty="0">
              <a:latin typeface="Montserrat"/>
            </a:endParaRPr>
          </a:p>
          <a:p>
            <a:pPr marL="0" indent="0">
              <a:lnSpc>
                <a:spcPct val="150000"/>
              </a:lnSpc>
              <a:spcBef>
                <a:spcPts val="0"/>
              </a:spcBef>
            </a:pPr>
            <a:r>
              <a:rPr lang="lt-LT" sz="1400" b="1">
                <a:latin typeface="Montserrat"/>
              </a:rPr>
              <a:t>Šis būdas pasitarnauja pasikartojančiam kodui mažinti. </a:t>
            </a:r>
            <a:endParaRPr lang="lt-LT" sz="1400" b="1" dirty="0">
              <a:latin typeface="Montserrat"/>
            </a:endParaRPr>
          </a:p>
          <a:p>
            <a:pPr marL="0" indent="0">
              <a:lnSpc>
                <a:spcPct val="150000"/>
              </a:lnSpc>
              <a:spcBef>
                <a:spcPts val="0"/>
              </a:spcBef>
            </a:pPr>
            <a:endParaRPr lang="lt-LT" sz="1400" b="1" dirty="0">
              <a:latin typeface="Montserrat"/>
            </a:endParaRPr>
          </a:p>
          <a:p>
            <a:pPr marL="0" indent="0">
              <a:lnSpc>
                <a:spcPct val="150000"/>
              </a:lnSpc>
              <a:spcBef>
                <a:spcPts val="0"/>
              </a:spcBef>
            </a:pPr>
            <a:r>
              <a:rPr lang="lt-LT" sz="1400" b="1" dirty="0">
                <a:latin typeface="Montserrat"/>
              </a:rPr>
              <a:t>Pasinaudodami paveldimumu galime sukurti tėvinę klasę, </a:t>
            </a:r>
          </a:p>
          <a:p>
            <a:pPr marL="0" indent="0">
              <a:lnSpc>
                <a:spcPct val="150000"/>
              </a:lnSpc>
              <a:spcBef>
                <a:spcPts val="0"/>
              </a:spcBef>
            </a:pPr>
            <a:r>
              <a:rPr lang="lt-LT" sz="1400" b="1">
                <a:latin typeface="Montserrat"/>
              </a:rPr>
              <a:t>taip pat žinoma kaip superklase (</a:t>
            </a:r>
            <a:r>
              <a:rPr lang="lt-LT" sz="1400" b="1" dirty="0">
                <a:latin typeface="Montserrat"/>
                <a:hlinkClick r:id="rId3"/>
              </a:rPr>
              <a:t>superclass</a:t>
            </a:r>
            <a:r>
              <a:rPr lang="lt-LT" sz="1400" b="1" dirty="0">
                <a:latin typeface="Montserrat"/>
              </a:rPr>
              <a:t>), kurios </a:t>
            </a:r>
            <a:r>
              <a:rPr lang="lt-LT" sz="1400" b="1">
                <a:latin typeface="Montserrat"/>
              </a:rPr>
              <a:t>savybės ir metodai bus paveldimi vaikinių klasių (subclass). </a:t>
            </a:r>
            <a:endParaRPr lang="lt-LT" sz="1400" b="1" dirty="0">
              <a:latin typeface="Montserrat"/>
            </a:endParaRPr>
          </a:p>
          <a:p>
            <a:pPr marL="0" indent="0">
              <a:lnSpc>
                <a:spcPct val="150000"/>
              </a:lnSpc>
              <a:spcBef>
                <a:spcPts val="0"/>
              </a:spcBef>
            </a:pPr>
            <a:endParaRPr lang="lt-LT" sz="1400" b="1" dirty="0">
              <a:latin typeface="Montserrat"/>
            </a:endParaRPr>
          </a:p>
          <a:p>
            <a:pPr marL="0" indent="0">
              <a:lnSpc>
                <a:spcPct val="150000"/>
              </a:lnSpc>
              <a:spcBef>
                <a:spcPts val="0"/>
              </a:spcBef>
            </a:pPr>
            <a:r>
              <a:rPr lang="lt-LT" sz="1400" b="1">
                <a:latin typeface="Montserrat"/>
              </a:rPr>
              <a:t>Sukurkime klasę tinkančią tiek Cat tiek Dog klasėms.</a:t>
            </a:r>
            <a:endParaRPr lang="lt-LT" sz="1400" b="1" dirty="0">
              <a:latin typeface="Montserrat"/>
            </a:endParaRPr>
          </a:p>
          <a:p>
            <a:pPr marL="0" indent="0">
              <a:lnSpc>
                <a:spcPct val="150000"/>
              </a:lnSpc>
              <a:spcBef>
                <a:spcPts val="0"/>
              </a:spcBef>
              <a:buSzPts val="1100"/>
            </a:pP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3" name="TextBox 2">
            <a:extLst>
              <a:ext uri="{FF2B5EF4-FFF2-40B4-BE49-F238E27FC236}">
                <a16:creationId xmlns:a16="http://schemas.microsoft.com/office/drawing/2014/main" id="{C273BBA9-8C26-4EC2-B3BB-73E1337CF112}"/>
              </a:ext>
            </a:extLst>
          </p:cNvPr>
          <p:cNvSpPr txBox="1"/>
          <p:nvPr/>
        </p:nvSpPr>
        <p:spPr>
          <a:xfrm>
            <a:off x="6972300" y="1003300"/>
            <a:ext cx="4406900"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class Animal {</a:t>
            </a:r>
            <a:br>
              <a:rPr lang="en-US" dirty="0"/>
            </a:br>
            <a:r>
              <a:rPr lang="en-US"/>
              <a:t>  constructor(name) {</a:t>
            </a:r>
            <a:br>
              <a:rPr lang="en-US" dirty="0"/>
            </a:br>
            <a:r>
              <a:rPr lang="en-US"/>
              <a:t>    this._name = name;</a:t>
            </a:r>
            <a:br>
              <a:rPr lang="en-US" dirty="0"/>
            </a:br>
            <a:r>
              <a:rPr lang="en-US"/>
              <a:t>    this._behavior = 0;</a:t>
            </a:r>
            <a:br>
              <a:rPr lang="en-US" dirty="0"/>
            </a:br>
            <a:r>
              <a:rPr lang="en-US"/>
              <a:t>  }</a:t>
            </a:r>
            <a:br>
              <a:rPr lang="en-US" dirty="0"/>
            </a:br>
            <a:r>
              <a:rPr lang="en-US" dirty="0"/>
              <a:t> </a:t>
            </a:r>
            <a:br>
              <a:rPr lang="en-US" dirty="0"/>
            </a:br>
            <a:r>
              <a:rPr lang="en-US"/>
              <a:t>  get name() {</a:t>
            </a:r>
            <a:br>
              <a:rPr lang="en-US" dirty="0"/>
            </a:br>
            <a:r>
              <a:rPr lang="en-US"/>
              <a:t>    return this._name;</a:t>
            </a:r>
            <a:br>
              <a:rPr lang="en-US" dirty="0"/>
            </a:br>
            <a:r>
              <a:rPr lang="en-US"/>
              <a:t>  }</a:t>
            </a:r>
            <a:br>
              <a:rPr lang="en-US" dirty="0"/>
            </a:br>
            <a:r>
              <a:rPr lang="en-US" dirty="0"/>
              <a:t> </a:t>
            </a:r>
            <a:br>
              <a:rPr lang="en-US" dirty="0"/>
            </a:br>
            <a:r>
              <a:rPr lang="en-US"/>
              <a:t>  get behavior() {</a:t>
            </a:r>
            <a:br>
              <a:rPr lang="en-US" dirty="0"/>
            </a:br>
            <a:r>
              <a:rPr lang="en-US"/>
              <a:t>    return this._behavior;</a:t>
            </a:r>
            <a:br>
              <a:rPr lang="en-US" dirty="0"/>
            </a:br>
            <a:r>
              <a:rPr lang="en-US"/>
              <a:t>  }   </a:t>
            </a:r>
            <a:br>
              <a:rPr lang="en-US" dirty="0"/>
            </a:br>
            <a:r>
              <a:rPr lang="en-US" dirty="0"/>
              <a:t> </a:t>
            </a:r>
            <a:br>
              <a:rPr lang="en-US" dirty="0"/>
            </a:br>
            <a:r>
              <a:rPr lang="en-US"/>
              <a:t>  incrementBehavior() {</a:t>
            </a:r>
            <a:br>
              <a:rPr lang="en-US" dirty="0"/>
            </a:br>
            <a:r>
              <a:rPr lang="en-US"/>
              <a:t>    this._behavior++;</a:t>
            </a:r>
            <a:br>
              <a:rPr lang="en-US" dirty="0"/>
            </a:br>
            <a:r>
              <a:rPr lang="en-US"/>
              <a:t>  }</a:t>
            </a:r>
            <a:br>
              <a:rPr lang="en-US" dirty="0"/>
            </a:br>
            <a:r>
              <a:rPr lang="en-US"/>
              <a:t>} </a:t>
            </a:r>
          </a:p>
        </p:txBody>
      </p:sp>
    </p:spTree>
    <p:extLst>
      <p:ext uri="{BB962C8B-B14F-4D97-AF65-F5344CB8AC3E}">
        <p14:creationId xmlns:p14="http://schemas.microsoft.com/office/powerpoint/2010/main" val="186288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4361129"/>
            <a:ext cx="527479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dirty="0"/>
              <a:t>Būdus objektams kurti</a:t>
            </a: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44105" y="4199804"/>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8" name="Google Shape;114;gc8177118b2_0_0">
            <a:extLst>
              <a:ext uri="{FF2B5EF4-FFF2-40B4-BE49-F238E27FC236}">
                <a16:creationId xmlns:a16="http://schemas.microsoft.com/office/drawing/2014/main" id="{FA4C5B21-DF8C-44DE-9A82-7F41141ADA75}"/>
              </a:ext>
            </a:extLst>
          </p:cNvPr>
          <p:cNvSpPr/>
          <p:nvPr/>
        </p:nvSpPr>
        <p:spPr>
          <a:xfrm>
            <a:off x="444104" y="3193409"/>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01</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21AA82DA-0DED-4698-807E-A5F144E04A91}"/>
              </a:ext>
            </a:extLst>
          </p:cNvPr>
          <p:cNvSpPr txBox="1">
            <a:spLocks/>
          </p:cNvSpPr>
          <p:nvPr/>
        </p:nvSpPr>
        <p:spPr>
          <a:xfrm>
            <a:off x="1353261" y="3352386"/>
            <a:ext cx="5274790" cy="4098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dirty="0"/>
              <a:t>Kas yra OOP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102802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3312500" y="1859075"/>
            <a:ext cx="5893400" cy="1651000"/>
          </a:xfrm>
          <a:prstGeom prst="rect">
            <a:avLst/>
          </a:prstGeom>
          <a:noFill/>
          <a:ln>
            <a:noFill/>
          </a:ln>
        </p:spPr>
        <p:txBody>
          <a:bodyPr spcFirstLastPara="1" wrap="square" lIns="91425" tIns="45700" rIns="91425" bIns="45700" anchor="t" anchorCtr="0">
            <a:normAutofit/>
          </a:bodyPr>
          <a:lstStyle/>
          <a:p>
            <a:pPr marL="0" indent="0" algn="ctr">
              <a:lnSpc>
                <a:spcPct val="150000"/>
              </a:lnSpc>
              <a:spcBef>
                <a:spcPts val="0"/>
              </a:spcBef>
            </a:pPr>
            <a:r>
              <a:rPr lang="lt-LT" sz="1400" b="1">
                <a:latin typeface="Montserrat"/>
              </a:rPr>
              <a:t>Parent Class</a:t>
            </a:r>
            <a:endParaRPr lang="lt-LT" sz="1400" b="1" dirty="0">
              <a:latin typeface="Montserrat"/>
            </a:endParaRPr>
          </a:p>
          <a:p>
            <a:pPr marL="0" indent="0" algn="ctr">
              <a:lnSpc>
                <a:spcPct val="150000"/>
              </a:lnSpc>
              <a:spcBef>
                <a:spcPts val="0"/>
              </a:spcBef>
            </a:pPr>
            <a:r>
              <a:rPr lang="lt-LT" sz="1400" b="1">
                <a:latin typeface="Montserrat"/>
              </a:rPr>
              <a:t>class Animal</a:t>
            </a:r>
            <a:endParaRPr lang="lt-LT" sz="1400" b="1" dirty="0">
              <a:latin typeface="Montserrat"/>
            </a:endParaRPr>
          </a:p>
          <a:p>
            <a:pPr marL="0" indent="0" algn="ctr">
              <a:lnSpc>
                <a:spcPct val="150000"/>
              </a:lnSpc>
              <a:spcBef>
                <a:spcPts val="0"/>
              </a:spcBef>
            </a:pPr>
            <a:r>
              <a:rPr lang="lt-LT" sz="1400" b="1">
                <a:latin typeface="Montserrat"/>
              </a:rPr>
              <a:t>Properties: name, behaviour;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2" name="Google Shape;228;gd60658169b_1_89">
            <a:extLst>
              <a:ext uri="{FF2B5EF4-FFF2-40B4-BE49-F238E27FC236}">
                <a16:creationId xmlns:a16="http://schemas.microsoft.com/office/drawing/2014/main" id="{5981E677-2D93-4387-B5C3-EA65A711FBC0}"/>
              </a:ext>
            </a:extLst>
          </p:cNvPr>
          <p:cNvSpPr txBox="1">
            <a:spLocks/>
          </p:cNvSpPr>
          <p:nvPr/>
        </p:nvSpPr>
        <p:spPr>
          <a:xfrm>
            <a:off x="480400" y="4018075"/>
            <a:ext cx="5893400" cy="16510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rmAutofit/>
          </a:bodyPr>
          <a:lstStyle>
            <a:lvl1pPr marL="457200" marR="0" lvl="0" indent="-228600" algn="l" defTabSz="914400" rtl="0" eaLnBrk="1" latinLnBrk="0" hangingPunct="1">
              <a:lnSpc>
                <a:spcPct val="100000"/>
              </a:lnSpc>
              <a:spcBef>
                <a:spcPts val="1000"/>
              </a:spcBef>
              <a:spcAft>
                <a:spcPts val="0"/>
              </a:spcAft>
              <a:buClr>
                <a:schemeClr val="dk1"/>
              </a:buClr>
              <a:buSzPts val="16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gn="ctr">
              <a:lnSpc>
                <a:spcPct val="150000"/>
              </a:lnSpc>
              <a:spcBef>
                <a:spcPts val="0"/>
              </a:spcBef>
            </a:pPr>
            <a:r>
              <a:rPr lang="lt-LT" sz="1400" b="1">
                <a:latin typeface="Montserrat"/>
              </a:rPr>
              <a:t>Child Class</a:t>
            </a:r>
            <a:endParaRPr lang="lt-LT" sz="1400" b="1" dirty="0">
              <a:latin typeface="Montserrat"/>
            </a:endParaRPr>
          </a:p>
          <a:p>
            <a:pPr marL="0" indent="0" algn="ctr">
              <a:lnSpc>
                <a:spcPct val="150000"/>
              </a:lnSpc>
              <a:spcBef>
                <a:spcPts val="0"/>
              </a:spcBef>
            </a:pPr>
            <a:r>
              <a:rPr lang="lt-LT" sz="1400" b="1">
                <a:latin typeface="Montserrat"/>
              </a:rPr>
              <a:t>class Dog</a:t>
            </a:r>
            <a:endParaRPr lang="lt-LT" sz="1400" b="1" dirty="0">
              <a:latin typeface="Montserrat"/>
            </a:endParaRPr>
          </a:p>
          <a:p>
            <a:pPr marL="0" indent="0" algn="ctr">
              <a:lnSpc>
                <a:spcPct val="150000"/>
              </a:lnSpc>
              <a:spcBef>
                <a:spcPts val="0"/>
              </a:spcBef>
            </a:pPr>
            <a:r>
              <a:rPr lang="lt-LT" sz="1400" b="1">
                <a:latin typeface="Montserrat"/>
              </a:rPr>
              <a:t>Properties: name, behaviour;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lgn="ctr">
              <a:lnSpc>
                <a:spcPct val="150000"/>
              </a:lnSpc>
              <a:spcBef>
                <a:spcPts val="0"/>
              </a:spcBef>
            </a:pP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dirty="0"/>
          </a:p>
        </p:txBody>
      </p:sp>
      <p:sp>
        <p:nvSpPr>
          <p:cNvPr id="8" name="Google Shape;228;gd60658169b_1_89">
            <a:extLst>
              <a:ext uri="{FF2B5EF4-FFF2-40B4-BE49-F238E27FC236}">
                <a16:creationId xmlns:a16="http://schemas.microsoft.com/office/drawing/2014/main" id="{D6DC2036-C89F-4DE1-819A-97A6F14A0EB6}"/>
              </a:ext>
            </a:extLst>
          </p:cNvPr>
          <p:cNvSpPr txBox="1">
            <a:spLocks/>
          </p:cNvSpPr>
          <p:nvPr/>
        </p:nvSpPr>
        <p:spPr>
          <a:xfrm>
            <a:off x="5903299" y="4018075"/>
            <a:ext cx="5893400" cy="16510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rmAutofit/>
          </a:bodyPr>
          <a:lstStyle>
            <a:lvl1pPr marL="457200" marR="0" lvl="0" indent="-228600" algn="l" defTabSz="914400" rtl="0" eaLnBrk="1" latinLnBrk="0" hangingPunct="1">
              <a:lnSpc>
                <a:spcPct val="100000"/>
              </a:lnSpc>
              <a:spcBef>
                <a:spcPts val="1000"/>
              </a:spcBef>
              <a:spcAft>
                <a:spcPts val="0"/>
              </a:spcAft>
              <a:buClr>
                <a:schemeClr val="dk1"/>
              </a:buClr>
              <a:buSzPts val="16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gn="ctr">
              <a:lnSpc>
                <a:spcPct val="150000"/>
              </a:lnSpc>
              <a:spcBef>
                <a:spcPts val="0"/>
              </a:spcBef>
            </a:pPr>
            <a:r>
              <a:rPr lang="lt-LT" sz="1400" b="1">
                <a:latin typeface="Montserrat"/>
              </a:rPr>
              <a:t>Child Class</a:t>
            </a:r>
            <a:endParaRPr lang="lt-LT" sz="1400" b="1" dirty="0">
              <a:latin typeface="Montserrat"/>
            </a:endParaRPr>
          </a:p>
          <a:p>
            <a:pPr marL="0" indent="0" algn="ctr">
              <a:lnSpc>
                <a:spcPct val="150000"/>
              </a:lnSpc>
              <a:spcBef>
                <a:spcPts val="0"/>
              </a:spcBef>
            </a:pPr>
            <a:r>
              <a:rPr lang="lt-LT" sz="1400" b="1">
                <a:latin typeface="Montserrat"/>
              </a:rPr>
              <a:t>class Cat</a:t>
            </a:r>
            <a:endParaRPr lang="lt-LT" sz="1400" b="1" dirty="0">
              <a:latin typeface="Montserrat"/>
            </a:endParaRPr>
          </a:p>
          <a:p>
            <a:pPr marL="0" indent="0" algn="ctr">
              <a:lnSpc>
                <a:spcPct val="150000"/>
              </a:lnSpc>
              <a:spcBef>
                <a:spcPts val="0"/>
              </a:spcBef>
            </a:pPr>
            <a:r>
              <a:rPr lang="lt-LT" sz="1400" b="1">
                <a:latin typeface="Montserrat"/>
              </a:rPr>
              <a:t>Properties: name, behaviour, usesLitter;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3" name="TextBox 2">
            <a:extLst>
              <a:ext uri="{FF2B5EF4-FFF2-40B4-BE49-F238E27FC236}">
                <a16:creationId xmlns:a16="http://schemas.microsoft.com/office/drawing/2014/main" id="{5E115BC7-86FC-4F5B-AF23-7A4ABBCA1685}"/>
              </a:ext>
            </a:extLst>
          </p:cNvPr>
          <p:cNvSpPr txBox="1"/>
          <p:nvPr/>
        </p:nvSpPr>
        <p:spPr>
          <a:xfrm>
            <a:off x="5347305" y="6193971"/>
            <a:ext cx="27431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dirty="0">
                <a:hlinkClick r:id="rId3"/>
              </a:rPr>
              <a:t>Example here</a:t>
            </a: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64767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102802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531200" y="1859075"/>
            <a:ext cx="10224100" cy="46228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600" dirty="0"/>
              <a:t>- Raktinis žodis </a:t>
            </a:r>
            <a:r>
              <a:rPr lang="en-US" sz="1600" b="1" dirty="0"/>
              <a:t>extends </a:t>
            </a:r>
            <a:r>
              <a:rPr lang="en-US" sz="1600"/>
              <a:t>suteikia prieigą prie tėvinės klasės savybių ir metodų.</a:t>
            </a:r>
          </a:p>
          <a:p>
            <a:pPr marL="0" indent="0">
              <a:lnSpc>
                <a:spcPct val="150000"/>
              </a:lnSpc>
              <a:spcBef>
                <a:spcPts val="0"/>
              </a:spcBef>
            </a:pPr>
            <a:r>
              <a:rPr lang="en-US" sz="1600"/>
              <a:t>class Cat extends Animal {</a:t>
            </a:r>
            <a:br>
              <a:rPr lang="en-US" sz="1600" dirty="0"/>
            </a:br>
            <a:r>
              <a:rPr lang="en-US" sz="1600"/>
              <a:t>  constructor(name, usesLitter) {</a:t>
            </a:r>
            <a:br>
              <a:rPr lang="en-US" sz="1600" dirty="0"/>
            </a:br>
            <a:r>
              <a:rPr lang="en-US" sz="1600"/>
              <a:t>    super(name);</a:t>
            </a:r>
            <a:br>
              <a:rPr lang="en-US" sz="1600" dirty="0"/>
            </a:br>
            <a:r>
              <a:rPr lang="en-US" sz="1600"/>
              <a:t>    this._usesLitter = usesLitter;</a:t>
            </a:r>
            <a:br>
              <a:rPr lang="en-US" sz="1600" dirty="0"/>
            </a:br>
            <a:r>
              <a:rPr lang="en-US" sz="1600"/>
              <a:t>  }</a:t>
            </a:r>
            <a:br>
              <a:rPr lang="en-US" sz="1600" dirty="0"/>
            </a:br>
            <a:r>
              <a:rPr lang="en-US" sz="1600"/>
              <a:t>}</a:t>
            </a:r>
            <a:endParaRPr lang="en-US"/>
          </a:p>
          <a:p>
            <a:pPr marL="0" indent="0">
              <a:lnSpc>
                <a:spcPct val="150000"/>
              </a:lnSpc>
              <a:spcBef>
                <a:spcPts val="0"/>
              </a:spcBef>
            </a:pPr>
            <a:endParaRPr lang="en-US" sz="1600" dirty="0"/>
          </a:p>
          <a:p>
            <a:pPr marL="0" indent="0">
              <a:lnSpc>
                <a:spcPct val="150000"/>
              </a:lnSpc>
              <a:spcBef>
                <a:spcPts val="0"/>
              </a:spcBef>
            </a:pPr>
            <a:r>
              <a:rPr lang="en-US" sz="1600" dirty="0"/>
              <a:t>- Raktinis žodis super iškviečia tėvinės klasės konstruktorių, todėl nebereikia kartotis ir dar kartą apsirašinėti </a:t>
            </a:r>
            <a:r>
              <a:rPr lang="en-US" sz="1600"/>
              <a:t>vardo apsirašymo: this._name = name;</a:t>
            </a:r>
            <a:endParaRPr lang="en-US"/>
          </a:p>
          <a:p>
            <a:pPr marL="0" indent="0">
              <a:lnSpc>
                <a:spcPct val="150000"/>
              </a:lnSpc>
              <a:spcBef>
                <a:spcPts val="0"/>
              </a:spcBef>
            </a:pPr>
            <a:endParaRPr lang="en-US" sz="1600" dirty="0"/>
          </a:p>
          <a:p>
            <a:pPr marL="0" indent="0">
              <a:lnSpc>
                <a:spcPct val="150000"/>
              </a:lnSpc>
              <a:spcBef>
                <a:spcPts val="0"/>
              </a:spcBef>
            </a:pPr>
            <a:r>
              <a:rPr lang="en-US" sz="1600" dirty="0"/>
              <a:t>- </a:t>
            </a:r>
            <a:r>
              <a:rPr lang="en-US" sz="1600" b="1"/>
              <a:t>Svarbu! Super iškvietimas turi būti pirmasis veiksmas konstruktoriuje, kitaip mes klaidą. </a:t>
            </a:r>
            <a:endParaRPr lang="en-US" sz="1600" dirty="0"/>
          </a:p>
          <a:p>
            <a:pPr marL="0" indent="0">
              <a:lnSpc>
                <a:spcPct val="150000"/>
              </a:lnSpc>
              <a:spcBef>
                <a:spcPts val="0"/>
              </a:spcBef>
            </a:pPr>
            <a:endParaRPr lang="en-US" sz="1600" dirty="0"/>
          </a:p>
          <a:p>
            <a:pPr marL="0" indent="0">
              <a:lnSpc>
                <a:spcPct val="150000"/>
              </a:lnSpc>
              <a:spcBef>
                <a:spcPts val="0"/>
              </a:spcBef>
            </a:pPr>
            <a:endParaRPr lang="en-US" sz="1600" dirty="0"/>
          </a:p>
          <a:p>
            <a:pPr marL="0" indent="0">
              <a:spcBef>
                <a:spcPts val="0"/>
              </a:spcBef>
            </a:pPr>
            <a:endParaRPr lang="lt-LT" sz="1600" dirty="0"/>
          </a:p>
          <a:p>
            <a:pPr marL="0" indent="0">
              <a:spcBef>
                <a:spcPts val="500"/>
              </a:spcBef>
              <a:spcAft>
                <a:spcPts val="500"/>
              </a:spcAft>
              <a:buSzPts val="1100"/>
            </a:pPr>
            <a:endParaRPr lang="en-US" sz="1600" b="1" dirty="0"/>
          </a:p>
        </p:txBody>
      </p:sp>
    </p:spTree>
    <p:extLst>
      <p:ext uri="{BB962C8B-B14F-4D97-AF65-F5344CB8AC3E}">
        <p14:creationId xmlns:p14="http://schemas.microsoft.com/office/powerpoint/2010/main" val="293081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Practice Time</a:t>
              </a:r>
              <a:endParaRPr lang="lt-LT"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a:t>- </a:t>
            </a:r>
            <a:r>
              <a:rPr lang="lt-LT" sz="1800" dirty="0">
                <a:hlinkClick r:id="rId3"/>
              </a:rPr>
              <a:t>Starter code</a:t>
            </a:r>
            <a:endParaRPr lang="lt-LT" sz="1800" dirty="0"/>
          </a:p>
        </p:txBody>
      </p:sp>
    </p:spTree>
    <p:extLst>
      <p:ext uri="{BB962C8B-B14F-4D97-AF65-F5344CB8AC3E}">
        <p14:creationId xmlns:p14="http://schemas.microsoft.com/office/powerpoint/2010/main" val="33846248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Prisiminkime </a:t>
            </a:r>
            <a:r>
              <a:rPr lang="lt-LT" sz="2850" dirty="0" err="1"/>
              <a:t>Object</a:t>
            </a:r>
            <a:r>
              <a:rPr lang="lt-LT" sz="2850" dirty="0"/>
              <a:t> </a:t>
            </a:r>
            <a:r>
              <a:rPr lang="lt-LT" sz="2850" dirty="0" err="1"/>
              <a:t>Literal</a:t>
            </a:r>
            <a:r>
              <a:rPr lang="lt-LT" sz="2850" dirty="0"/>
              <a:t> sintaksę</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Javascript</a:t>
            </a:r>
            <a:r>
              <a:rPr lang="lt-LT" sz="1400" dirty="0"/>
              <a:t> </a:t>
            </a:r>
            <a:r>
              <a:rPr lang="lt-LT" sz="1400" dirty="0" err="1"/>
              <a:t>Objects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Paprasčiausias būdas. Viskas, ką jums reikia padaryti, tai </a:t>
            </a:r>
            <a:r>
              <a:rPr lang="lt-LT" dirty="0" err="1"/>
              <a:t>hey</a:t>
            </a:r>
            <a:r>
              <a:rPr lang="lt-LT" dirty="0"/>
              <a:t>: </a:t>
            </a:r>
            <a:r>
              <a:rPr lang="lt-LT" dirty="0" err="1"/>
              <a:t>value</a:t>
            </a:r>
            <a:r>
              <a:rPr lang="lt-LT" dirty="0"/>
              <a:t> reikšmių poras, atskirtas „:“, ir talpinti jas tarp {}.</a:t>
            </a:r>
            <a:endParaRPr lang="en-US" dirty="0"/>
          </a:p>
          <a:p>
            <a:pPr marL="0" indent="0">
              <a:lnSpc>
                <a:spcPct val="114999"/>
              </a:lnSpc>
              <a:spcBef>
                <a:spcPts val="500"/>
              </a:spcBef>
            </a:pPr>
            <a:endParaRPr lang="en-US" dirty="0"/>
          </a:p>
          <a:p>
            <a:pPr marL="0" indent="0">
              <a:lnSpc>
                <a:spcPct val="114999"/>
              </a:lnSpc>
              <a:spcBef>
                <a:spcPts val="500"/>
              </a:spcBef>
            </a:pPr>
            <a:r>
              <a:rPr lang="lt-LT" dirty="0"/>
              <a:t>Sintaksė:</a:t>
            </a:r>
            <a:endParaRPr lang="en-US" dirty="0"/>
          </a:p>
          <a:p>
            <a:pPr marL="0" indent="0">
              <a:lnSpc>
                <a:spcPct val="114999"/>
              </a:lnSpc>
              <a:spcBef>
                <a:spcPts val="500"/>
              </a:spcBef>
            </a:pPr>
            <a:r>
              <a:rPr lang="lt-LT" i="1" dirty="0" err="1"/>
              <a:t>const</a:t>
            </a:r>
            <a:r>
              <a:rPr lang="lt-LT" i="1" dirty="0"/>
              <a:t> </a:t>
            </a:r>
            <a:r>
              <a:rPr lang="lt-LT" i="1" dirty="0" err="1"/>
              <a:t>person</a:t>
            </a:r>
            <a:r>
              <a:rPr lang="lt-LT" i="1" dirty="0"/>
              <a:t> = {</a:t>
            </a:r>
            <a:endParaRPr lang="en-US" dirty="0"/>
          </a:p>
          <a:p>
            <a:pPr marL="0" indent="0">
              <a:lnSpc>
                <a:spcPct val="114999"/>
              </a:lnSpc>
              <a:spcBef>
                <a:spcPts val="500"/>
              </a:spcBef>
            </a:pPr>
            <a:r>
              <a:rPr lang="lt-LT" i="1" dirty="0"/>
              <a:t>  </a:t>
            </a:r>
            <a:r>
              <a:rPr lang="lt-LT" i="1" dirty="0" err="1"/>
              <a:t>firstName</a:t>
            </a:r>
            <a:r>
              <a:rPr lang="lt-LT" i="1" dirty="0"/>
              <a:t>: '</a:t>
            </a:r>
            <a:r>
              <a:rPr lang="lt-LT" i="1" dirty="0" err="1"/>
              <a:t>testFirstName</a:t>
            </a:r>
            <a:r>
              <a:rPr lang="lt-LT" i="1" dirty="0"/>
              <a:t>',</a:t>
            </a:r>
            <a:endParaRPr lang="en-US" i="1" dirty="0"/>
          </a:p>
          <a:p>
            <a:pPr marL="0" indent="0">
              <a:lnSpc>
                <a:spcPct val="114999"/>
              </a:lnSpc>
              <a:spcBef>
                <a:spcPts val="500"/>
              </a:spcBef>
            </a:pPr>
            <a:r>
              <a:rPr lang="lt-LT" i="1" dirty="0"/>
              <a:t>  </a:t>
            </a:r>
            <a:r>
              <a:rPr lang="lt-LT" i="1" dirty="0" err="1"/>
              <a:t>lastName</a:t>
            </a:r>
            <a:r>
              <a:rPr lang="lt-LT" i="1" dirty="0"/>
              <a:t>: '</a:t>
            </a:r>
            <a:r>
              <a:rPr lang="lt-LT" i="1" dirty="0" err="1"/>
              <a:t>testLastName</a:t>
            </a:r>
            <a:r>
              <a:rPr lang="lt-LT" i="1" dirty="0"/>
              <a:t>'</a:t>
            </a:r>
            <a:endParaRPr lang="en-US" dirty="0"/>
          </a:p>
          <a:p>
            <a:pPr marL="0" indent="0">
              <a:lnSpc>
                <a:spcPct val="114999"/>
              </a:lnSpc>
              <a:spcBef>
                <a:spcPts val="500"/>
              </a:spcBef>
            </a:pPr>
            <a:r>
              <a:rPr lang="lt-LT" i="1" dirty="0"/>
              <a:t>};</a:t>
            </a: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14997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Kas yra Objektinis programavimas?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Javascript</a:t>
            </a:r>
            <a:r>
              <a:rPr lang="lt-LT" sz="1400" dirty="0"/>
              <a:t> </a:t>
            </a:r>
            <a:r>
              <a:rPr lang="lt-LT" sz="1400" dirty="0" err="1"/>
              <a:t>Objects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 Tai programavimo stilius, </a:t>
            </a:r>
            <a:r>
              <a:rPr lang="lt-LT" dirty="0" err="1"/>
              <a:t>t.y</a:t>
            </a:r>
            <a:r>
              <a:rPr lang="lt-LT" dirty="0"/>
              <a:t>. kaip mes rašome kodą, o OOP remiasi būtent į objektų kūrimą. </a:t>
            </a:r>
          </a:p>
          <a:p>
            <a:pPr marL="0" indent="0">
              <a:lnSpc>
                <a:spcPct val="114999"/>
              </a:lnSpc>
              <a:spcBef>
                <a:spcPts val="0"/>
              </a:spcBef>
            </a:pPr>
            <a:endParaRPr lang="lt-LT" dirty="0"/>
          </a:p>
          <a:p>
            <a:pPr marL="0" indent="0">
              <a:lnSpc>
                <a:spcPct val="114999"/>
              </a:lnSpc>
              <a:spcBef>
                <a:spcPts val="0"/>
              </a:spcBef>
            </a:pPr>
            <a:r>
              <a:rPr lang="lt-LT" dirty="0"/>
              <a:t>- Objektai naudojami modeliuoti realaus pasaulio pavyzdžiais: </a:t>
            </a:r>
            <a:r>
              <a:rPr lang="lt-LT" dirty="0" err="1"/>
              <a:t>pvz</a:t>
            </a:r>
            <a:r>
              <a:rPr lang="lt-LT" dirty="0"/>
              <a:t> automobilis, stalas, namas ir pan.</a:t>
            </a:r>
          </a:p>
          <a:p>
            <a:pPr marL="0" indent="0">
              <a:lnSpc>
                <a:spcPct val="114999"/>
              </a:lnSpc>
              <a:spcBef>
                <a:spcPts val="0"/>
              </a:spcBef>
            </a:pPr>
            <a:endParaRPr lang="lt-LT" dirty="0"/>
          </a:p>
          <a:p>
            <a:pPr marL="0" indent="0">
              <a:lnSpc>
                <a:spcPct val="114999"/>
              </a:lnSpc>
              <a:spcBef>
                <a:spcPts val="0"/>
              </a:spcBef>
            </a:pPr>
            <a:r>
              <a:rPr lang="lt-LT" dirty="0"/>
              <a:t>- Naudojant objektų sintaksę galime apsibrėžti tiek abstrakčius dalykus, tiek detalius.</a:t>
            </a:r>
          </a:p>
          <a:p>
            <a:pPr marL="0" indent="0">
              <a:lnSpc>
                <a:spcPct val="114999"/>
              </a:lnSpc>
              <a:spcBef>
                <a:spcPts val="0"/>
              </a:spcBef>
            </a:pPr>
            <a:endParaRPr lang="lt-LT" dirty="0"/>
          </a:p>
          <a:p>
            <a:pPr marL="0" indent="0">
              <a:lnSpc>
                <a:spcPct val="114999"/>
              </a:lnSpc>
              <a:spcBef>
                <a:spcPts val="0"/>
              </a:spcBef>
            </a:pPr>
            <a:r>
              <a:rPr lang="lt-LT" dirty="0"/>
              <a:t>- Objektai gali turėti savybes (</a:t>
            </a:r>
            <a:r>
              <a:rPr lang="lt-LT" dirty="0" err="1"/>
              <a:t>properties</a:t>
            </a:r>
            <a:r>
              <a:rPr lang="lt-LT" dirty="0"/>
              <a:t>), pvz. Kaip atrodo, kiek turi detalių ir pan.</a:t>
            </a:r>
          </a:p>
          <a:p>
            <a:pPr marL="0" indent="0">
              <a:lnSpc>
                <a:spcPct val="114999"/>
              </a:lnSpc>
              <a:spcBef>
                <a:spcPts val="0"/>
              </a:spcBef>
            </a:pPr>
            <a:endParaRPr lang="lt-LT" dirty="0"/>
          </a:p>
          <a:p>
            <a:pPr marL="0" indent="0">
              <a:lnSpc>
                <a:spcPct val="114999"/>
              </a:lnSpc>
              <a:spcBef>
                <a:spcPts val="0"/>
              </a:spcBef>
            </a:pPr>
            <a:r>
              <a:rPr lang="lt-LT" dirty="0"/>
              <a:t>- Objektai gali turėti elgesį, metodus (</a:t>
            </a:r>
            <a:r>
              <a:rPr lang="lt-LT" dirty="0" err="1"/>
              <a:t>methods</a:t>
            </a:r>
            <a:r>
              <a:rPr lang="lt-LT" dirty="0"/>
              <a:t>), pvz. Langas gali atsidaryti pilnai, arba dalinai, </a:t>
            </a:r>
            <a:r>
              <a:rPr lang="lt-LT" dirty="0" err="1"/>
              <a:t>mikro</a:t>
            </a:r>
            <a:r>
              <a:rPr lang="lt-LT" dirty="0"/>
              <a:t> ir pan.</a:t>
            </a:r>
          </a:p>
          <a:p>
            <a:pPr marL="0" indent="0" algn="r">
              <a:lnSpc>
                <a:spcPct val="150000"/>
              </a:lnSpc>
              <a:spcBef>
                <a:spcPts val="0"/>
              </a:spcBef>
            </a:pPr>
            <a:endParaRPr lang="lt-LT" b="1"/>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5042" y="1054200"/>
            <a:ext cx="10791829" cy="550297"/>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Naudojant </a:t>
            </a:r>
            <a:r>
              <a:rPr lang="lt-LT" sz="2850" dirty="0" err="1"/>
              <a:t>new</a:t>
            </a:r>
            <a:r>
              <a:rPr lang="lt-LT" sz="2850" dirty="0"/>
              <a:t> raktinį žodį: I būdas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761840"/>
            <a:ext cx="10859100" cy="4557390"/>
          </a:xfrm>
          <a:prstGeom prst="rect">
            <a:avLst/>
          </a:prstGeom>
          <a:noFill/>
          <a:ln>
            <a:noFill/>
          </a:ln>
        </p:spPr>
        <p:txBody>
          <a:bodyPr spcFirstLastPara="1" wrap="square" lIns="91425" tIns="45700" rIns="91425" bIns="45700" anchor="t" anchorCtr="0">
            <a:normAutofit/>
          </a:bodyPr>
          <a:lstStyle/>
          <a:p>
            <a:pPr marL="139700" indent="0">
              <a:spcBef>
                <a:spcPts val="500"/>
              </a:spcBef>
            </a:pPr>
            <a:r>
              <a:rPr lang="lt-LT" dirty="0"/>
              <a:t>- Šis objektų kūrimo būdas primena objektų kūrimo būdą naudojama tokiose kalbose, kaip pavyzdžiui, „Java“. </a:t>
            </a:r>
            <a:endParaRPr lang="en-US" dirty="0"/>
          </a:p>
          <a:p>
            <a:pPr marL="0" indent="0">
              <a:spcBef>
                <a:spcPts val="500"/>
              </a:spcBef>
            </a:pPr>
            <a:endParaRPr lang="en-US" dirty="0"/>
          </a:p>
          <a:p>
            <a:pPr marL="0" indent="0">
              <a:spcBef>
                <a:spcPts val="500"/>
              </a:spcBef>
            </a:pPr>
            <a:r>
              <a:rPr lang="lt-LT" dirty="0"/>
              <a:t>Norėdami sukurti objektą naudodami </a:t>
            </a:r>
            <a:r>
              <a:rPr lang="lt-LT" dirty="0" err="1"/>
              <a:t>new</a:t>
            </a:r>
            <a:r>
              <a:rPr lang="lt-LT" dirty="0"/>
              <a:t> raktinį žodį, turite turėti konstruktoriaus funkciją.</a:t>
            </a:r>
            <a:endParaRPr lang="en-US" dirty="0"/>
          </a:p>
          <a:p>
            <a:pPr marL="0" indent="0">
              <a:spcBef>
                <a:spcPts val="500"/>
              </a:spcBef>
            </a:pPr>
            <a:endParaRPr lang="en-US" dirty="0"/>
          </a:p>
          <a:p>
            <a:pPr marL="0" indent="0">
              <a:spcBef>
                <a:spcPts val="500"/>
              </a:spcBef>
            </a:pPr>
            <a:r>
              <a:rPr lang="lt-LT" dirty="0"/>
              <a:t>Yra 2 būdai, kuriais galite naudoti </a:t>
            </a:r>
            <a:r>
              <a:rPr lang="lt-LT" i="1" dirty="0" err="1"/>
              <a:t>new</a:t>
            </a:r>
            <a:r>
              <a:rPr lang="lt-LT" i="1" dirty="0"/>
              <a:t> </a:t>
            </a:r>
            <a:r>
              <a:rPr lang="lt-LT" dirty="0"/>
              <a:t>raktinių žodžių modelį.</a:t>
            </a:r>
            <a:endParaRPr lang="en-US" dirty="0"/>
          </a:p>
          <a:p>
            <a:pPr marL="0" indent="0">
              <a:spcBef>
                <a:spcPts val="500"/>
              </a:spcBef>
            </a:pPr>
            <a:endParaRPr lang="lt-LT" dirty="0"/>
          </a:p>
          <a:p>
            <a:pPr marL="0" indent="0">
              <a:spcBef>
                <a:spcPts val="500"/>
              </a:spcBef>
            </a:pPr>
            <a:r>
              <a:rPr lang="lt-LT" b="1" dirty="0"/>
              <a:t>Pirmas būdas: </a:t>
            </a:r>
            <a:endParaRPr lang="en-US"/>
          </a:p>
          <a:p>
            <a:pPr marL="0" indent="0">
              <a:spcBef>
                <a:spcPts val="500"/>
              </a:spcBef>
            </a:pPr>
            <a:endParaRPr lang="lt-LT" b="1" dirty="0"/>
          </a:p>
          <a:p>
            <a:pPr marL="0" indent="0">
              <a:lnSpc>
                <a:spcPct val="114999"/>
              </a:lnSpc>
              <a:spcBef>
                <a:spcPts val="500"/>
              </a:spcBef>
            </a:pPr>
            <a:r>
              <a:rPr lang="lt-LT" dirty="0"/>
              <a:t>Naudojant </a:t>
            </a:r>
            <a:r>
              <a:rPr lang="lt-LT" dirty="0" err="1"/>
              <a:t>new</a:t>
            </a:r>
            <a:r>
              <a:rPr lang="lt-LT" dirty="0"/>
              <a:t> raktinį žodį su „įdiegta Objekto (</a:t>
            </a:r>
            <a:r>
              <a:rPr lang="lt-LT" dirty="0" err="1"/>
              <a:t>Object</a:t>
            </a:r>
            <a:r>
              <a:rPr lang="lt-LT" dirty="0"/>
              <a:t>()) konstruktoriaus funkcija“:</a:t>
            </a:r>
            <a:endParaRPr lang="en-US" dirty="0"/>
          </a:p>
          <a:p>
            <a:pPr marL="0" indent="0">
              <a:lnSpc>
                <a:spcPct val="114999"/>
              </a:lnSpc>
              <a:spcBef>
                <a:spcPts val="500"/>
              </a:spcBef>
            </a:pPr>
            <a:endParaRPr lang="en-US" dirty="0"/>
          </a:p>
          <a:p>
            <a:pPr marL="0" indent="0">
              <a:lnSpc>
                <a:spcPct val="114999"/>
              </a:lnSpc>
              <a:spcBef>
                <a:spcPts val="500"/>
              </a:spcBef>
            </a:pPr>
            <a:r>
              <a:rPr lang="lt-LT" dirty="0" err="1"/>
              <a:t>Sukurimas</a:t>
            </a:r>
            <a:r>
              <a:rPr lang="lt-LT" dirty="0"/>
              <a:t> objektas:</a:t>
            </a:r>
            <a:endParaRPr lang="en-US" dirty="0"/>
          </a:p>
          <a:p>
            <a:pPr marL="0" indent="0">
              <a:lnSpc>
                <a:spcPct val="114999"/>
              </a:lnSpc>
              <a:spcBef>
                <a:spcPts val="500"/>
              </a:spcBef>
            </a:pPr>
            <a:r>
              <a:rPr lang="lt-LT" i="1" dirty="0" err="1"/>
              <a:t>const</a:t>
            </a:r>
            <a:r>
              <a:rPr lang="lt-LT" i="1" dirty="0"/>
              <a:t> </a:t>
            </a:r>
            <a:r>
              <a:rPr lang="lt-LT" i="1" dirty="0" err="1"/>
              <a:t>person</a:t>
            </a:r>
            <a:r>
              <a:rPr lang="lt-LT" i="1" dirty="0"/>
              <a:t> = </a:t>
            </a:r>
            <a:r>
              <a:rPr lang="lt-LT" i="1" dirty="0" err="1"/>
              <a:t>new</a:t>
            </a:r>
            <a:r>
              <a:rPr lang="lt-LT" i="1" dirty="0"/>
              <a:t> </a:t>
            </a:r>
            <a:r>
              <a:rPr lang="lt-LT" i="1" dirty="0" err="1"/>
              <a:t>Object</a:t>
            </a:r>
            <a:r>
              <a:rPr lang="lt-LT" i="1" dirty="0"/>
              <a:t>();</a:t>
            </a:r>
            <a:endParaRPr lang="en-US" dirty="0"/>
          </a:p>
          <a:p>
            <a:pPr marL="0" indent="0">
              <a:lnSpc>
                <a:spcPct val="114999"/>
              </a:lnSpc>
              <a:spcBef>
                <a:spcPts val="500"/>
              </a:spcBef>
            </a:pPr>
            <a:endParaRPr lang="en-US" dirty="0"/>
          </a:p>
          <a:p>
            <a:pPr marL="0" indent="0">
              <a:lnSpc>
                <a:spcPct val="114999"/>
              </a:lnSpc>
              <a:spcBef>
                <a:spcPts val="500"/>
              </a:spcBef>
            </a:pPr>
            <a:r>
              <a:rPr lang="lt-LT" dirty="0"/>
              <a:t>Pridedamos savybės:</a:t>
            </a:r>
            <a:endParaRPr lang="en-US" dirty="0"/>
          </a:p>
          <a:p>
            <a:pPr marL="0" indent="0">
              <a:lnSpc>
                <a:spcPct val="114999"/>
              </a:lnSpc>
              <a:spcBef>
                <a:spcPts val="500"/>
              </a:spcBef>
            </a:pPr>
            <a:r>
              <a:rPr lang="lt-LT" i="1" dirty="0" err="1"/>
              <a:t>person.firstName</a:t>
            </a:r>
            <a:r>
              <a:rPr lang="lt-LT" i="1" dirty="0"/>
              <a:t> = '</a:t>
            </a:r>
            <a:r>
              <a:rPr lang="lt-LT" i="1" dirty="0" err="1"/>
              <a:t>testFirstName</a:t>
            </a:r>
            <a:r>
              <a:rPr lang="lt-LT" i="1" dirty="0"/>
              <a:t>';</a:t>
            </a:r>
            <a:endParaRPr lang="en-US" dirty="0"/>
          </a:p>
          <a:p>
            <a:pPr marL="0" indent="0">
              <a:lnSpc>
                <a:spcPct val="114999"/>
              </a:lnSpc>
              <a:spcBef>
                <a:spcPts val="500"/>
              </a:spcBef>
            </a:pPr>
            <a:r>
              <a:rPr lang="lt-LT" i="1" dirty="0" err="1"/>
              <a:t>person.lastName</a:t>
            </a:r>
            <a:r>
              <a:rPr lang="lt-LT" i="1" dirty="0"/>
              <a:t> = '</a:t>
            </a:r>
            <a:r>
              <a:rPr lang="lt-LT" i="1" dirty="0" err="1"/>
              <a:t>testLastName</a:t>
            </a:r>
            <a:r>
              <a:rPr lang="lt-LT" i="1" dirty="0"/>
              <a:t>';</a:t>
            </a:r>
            <a:endParaRPr lang="en-US" dirty="0"/>
          </a:p>
          <a:p>
            <a:pPr marL="0" indent="0">
              <a:spcBef>
                <a:spcPts val="500"/>
              </a:spcBef>
            </a:pPr>
            <a:endParaRPr lang="lt-LT" dirty="0"/>
          </a:p>
          <a:p>
            <a:pPr marL="0" indent="0">
              <a:lnSpc>
                <a:spcPct val="114999"/>
              </a:lnSpc>
              <a:spcBef>
                <a:spcPts val="0"/>
              </a:spcBef>
            </a:pPr>
            <a:endParaRPr lang="lt-LT"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5819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dirty="0"/>
              <a:t>Naudojant </a:t>
            </a:r>
            <a:r>
              <a:rPr lang="lt-LT" sz="2850" dirty="0" err="1"/>
              <a:t>new</a:t>
            </a:r>
            <a:r>
              <a:rPr lang="lt-LT" sz="2850" dirty="0"/>
              <a:t> raktinį žodį: II būdas</a:t>
            </a:r>
            <a:endParaRPr lang="en-US"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r>
              <a:rPr lang="lt-LT" b="1" dirty="0"/>
              <a:t>2 būdas:</a:t>
            </a:r>
            <a:endParaRPr lang="en-US"/>
          </a:p>
          <a:p>
            <a:pPr marL="0" indent="0"/>
            <a:r>
              <a:rPr lang="lt-LT" dirty="0"/>
              <a:t>Naudojimas </a:t>
            </a:r>
            <a:r>
              <a:rPr lang="lt-LT" err="1"/>
              <a:t>new</a:t>
            </a:r>
            <a:r>
              <a:rPr lang="lt-LT" dirty="0"/>
              <a:t> su vartotojo apibrėžta konstruktoriaus funkcija:</a:t>
            </a:r>
            <a:endParaRPr lang="en-US" dirty="0"/>
          </a:p>
          <a:p>
            <a:pPr marL="0" indent="0">
              <a:lnSpc>
                <a:spcPct val="114999"/>
              </a:lnSpc>
              <a:spcBef>
                <a:spcPts val="500"/>
              </a:spcBef>
            </a:pPr>
            <a:endParaRPr lang="en-US" dirty="0"/>
          </a:p>
          <a:p>
            <a:pPr marL="0" indent="0">
              <a:lnSpc>
                <a:spcPct val="114999"/>
              </a:lnSpc>
              <a:spcBef>
                <a:spcPts val="500"/>
              </a:spcBef>
            </a:pPr>
            <a:r>
              <a:rPr lang="lt-LT" err="1"/>
              <a:t>Sukurima</a:t>
            </a:r>
            <a:r>
              <a:rPr lang="lt-LT" dirty="0"/>
              <a:t> funkcija:</a:t>
            </a:r>
            <a:endParaRPr lang="en-US" dirty="0"/>
          </a:p>
          <a:p>
            <a:pPr marL="0" indent="0">
              <a:lnSpc>
                <a:spcPct val="114999"/>
              </a:lnSpc>
              <a:spcBef>
                <a:spcPts val="500"/>
              </a:spcBef>
            </a:pPr>
            <a:r>
              <a:rPr lang="lt-LT" i="1" err="1"/>
              <a:t>function</a:t>
            </a:r>
            <a:r>
              <a:rPr lang="lt-LT" i="1" dirty="0"/>
              <a:t> </a:t>
            </a:r>
            <a:r>
              <a:rPr lang="lt-LT" i="1" err="1"/>
              <a:t>Person</a:t>
            </a:r>
            <a:r>
              <a:rPr lang="lt-LT" i="1" dirty="0"/>
              <a:t>(</a:t>
            </a:r>
            <a:r>
              <a:rPr lang="lt-LT" i="1" err="1"/>
              <a:t>fname</a:t>
            </a:r>
            <a:r>
              <a:rPr lang="lt-LT" i="1" dirty="0"/>
              <a:t>, </a:t>
            </a:r>
            <a:r>
              <a:rPr lang="lt-LT" i="1" err="1"/>
              <a:t>lname</a:t>
            </a:r>
            <a:r>
              <a:rPr lang="lt-LT" i="1" dirty="0"/>
              <a:t>) {</a:t>
            </a:r>
            <a:endParaRPr lang="en-US" dirty="0"/>
          </a:p>
          <a:p>
            <a:pPr marL="0" indent="0">
              <a:lnSpc>
                <a:spcPct val="114999"/>
              </a:lnSpc>
              <a:spcBef>
                <a:spcPts val="500"/>
              </a:spcBef>
            </a:pPr>
            <a:r>
              <a:rPr lang="lt-LT" i="1" dirty="0"/>
              <a:t>  </a:t>
            </a:r>
            <a:r>
              <a:rPr lang="lt-LT" b="1" i="1" err="1"/>
              <a:t>this</a:t>
            </a:r>
            <a:r>
              <a:rPr lang="lt-LT" i="1" err="1"/>
              <a:t>.firstName</a:t>
            </a:r>
            <a:r>
              <a:rPr lang="lt-LT" i="1" dirty="0"/>
              <a:t> = </a:t>
            </a:r>
            <a:r>
              <a:rPr lang="lt-LT" i="1" err="1"/>
              <a:t>fname</a:t>
            </a:r>
            <a:r>
              <a:rPr lang="lt-LT" i="1" dirty="0"/>
              <a:t>;</a:t>
            </a:r>
            <a:endParaRPr lang="en-US" dirty="0"/>
          </a:p>
          <a:p>
            <a:pPr marL="0" indent="0">
              <a:lnSpc>
                <a:spcPct val="114999"/>
              </a:lnSpc>
              <a:spcBef>
                <a:spcPts val="500"/>
              </a:spcBef>
            </a:pPr>
            <a:r>
              <a:rPr lang="lt-LT" i="1" dirty="0"/>
              <a:t>  </a:t>
            </a:r>
            <a:r>
              <a:rPr lang="lt-LT" b="1" i="1" err="1"/>
              <a:t>this</a:t>
            </a:r>
            <a:r>
              <a:rPr lang="lt-LT" i="1" err="1"/>
              <a:t>.lastName</a:t>
            </a:r>
            <a:r>
              <a:rPr lang="lt-LT" i="1" dirty="0"/>
              <a:t> = </a:t>
            </a:r>
            <a:r>
              <a:rPr lang="lt-LT" i="1"/>
              <a:t>lname;</a:t>
            </a:r>
            <a:endParaRPr lang="en-US"/>
          </a:p>
          <a:p>
            <a:pPr marL="0" indent="0">
              <a:lnSpc>
                <a:spcPct val="114999"/>
              </a:lnSpc>
              <a:spcBef>
                <a:spcPts val="500"/>
              </a:spcBef>
            </a:pPr>
            <a:r>
              <a:rPr lang="lt-LT" i="1" dirty="0"/>
              <a:t>}</a:t>
            </a:r>
            <a:endParaRPr lang="en-US" dirty="0"/>
          </a:p>
          <a:p>
            <a:pPr marL="0" indent="0">
              <a:lnSpc>
                <a:spcPct val="114999"/>
              </a:lnSpc>
              <a:spcBef>
                <a:spcPts val="500"/>
              </a:spcBef>
            </a:pPr>
            <a:endParaRPr lang="lt-LT" i="1" dirty="0"/>
          </a:p>
          <a:p>
            <a:pPr marL="0" indent="0">
              <a:lnSpc>
                <a:spcPct val="114999"/>
              </a:lnSpc>
              <a:spcBef>
                <a:spcPts val="500"/>
              </a:spcBef>
            </a:pPr>
            <a:r>
              <a:rPr lang="lt-LT" dirty="0"/>
              <a:t>Sukuriame naujus objektus naudodami apibrėžtą funkciją:</a:t>
            </a:r>
            <a:endParaRPr lang="en-US" dirty="0"/>
          </a:p>
          <a:p>
            <a:pPr marL="0" indent="0">
              <a:lnSpc>
                <a:spcPct val="114999"/>
              </a:lnSpc>
              <a:spcBef>
                <a:spcPts val="500"/>
              </a:spcBef>
            </a:pPr>
            <a:r>
              <a:rPr lang="lt-LT" i="1" err="1"/>
              <a:t>const</a:t>
            </a:r>
            <a:r>
              <a:rPr lang="lt-LT" i="1" dirty="0"/>
              <a:t> </a:t>
            </a:r>
            <a:r>
              <a:rPr lang="lt-LT" i="1" err="1"/>
              <a:t>personOne</a:t>
            </a:r>
            <a:r>
              <a:rPr lang="lt-LT" i="1" dirty="0"/>
              <a:t> = </a:t>
            </a:r>
            <a:r>
              <a:rPr lang="lt-LT" i="1" err="1"/>
              <a:t>new</a:t>
            </a:r>
            <a:r>
              <a:rPr lang="lt-LT" i="1" dirty="0"/>
              <a:t> </a:t>
            </a:r>
            <a:r>
              <a:rPr lang="lt-LT" i="1" err="1"/>
              <a:t>Person</a:t>
            </a:r>
            <a:r>
              <a:rPr lang="lt-LT" i="1" dirty="0"/>
              <a:t>('</a:t>
            </a:r>
            <a:r>
              <a:rPr lang="lt-LT" i="1" err="1"/>
              <a:t>testFirstNameOne</a:t>
            </a:r>
            <a:r>
              <a:rPr lang="lt-LT" i="1" dirty="0"/>
              <a:t>', '</a:t>
            </a:r>
            <a:r>
              <a:rPr lang="lt-LT" i="1" err="1"/>
              <a:t>testLastNameOne</a:t>
            </a:r>
            <a:r>
              <a:rPr lang="lt-LT" i="1" dirty="0"/>
              <a:t>')</a:t>
            </a:r>
            <a:endParaRPr lang="lt-LT"/>
          </a:p>
          <a:p>
            <a:pPr marL="0" indent="0"/>
            <a:endParaRPr lang="lt-LT" dirty="0"/>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98312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Raktinis žodis this</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r>
              <a:rPr lang="lt-LT" b="1"/>
              <a:t>Javascript'e raktinis žodis this reiškia patį objektą, kuriam priklauso savybės ir metodai, pvz.:</a:t>
            </a:r>
          </a:p>
          <a:p>
            <a:endParaRPr lang="lt-LT" b="1" dirty="0"/>
          </a:p>
          <a:p>
            <a:pPr marL="0" indent="0">
              <a:lnSpc>
                <a:spcPct val="114999"/>
              </a:lnSpc>
              <a:spcBef>
                <a:spcPts val="500"/>
              </a:spcBef>
            </a:pPr>
            <a:r>
              <a:rPr lang="lt-LT" i="1"/>
              <a:t>function Person(fname, lname) {</a:t>
            </a:r>
            <a:endParaRPr lang="en-US"/>
          </a:p>
          <a:p>
            <a:pPr marL="0" indent="0">
              <a:lnSpc>
                <a:spcPct val="114999"/>
              </a:lnSpc>
              <a:spcBef>
                <a:spcPts val="500"/>
              </a:spcBef>
            </a:pPr>
            <a:r>
              <a:rPr lang="lt-LT" i="1"/>
              <a:t>  this.firstName = fname;</a:t>
            </a:r>
            <a:endParaRPr lang="en-US"/>
          </a:p>
          <a:p>
            <a:pPr marL="0" indent="0">
              <a:lnSpc>
                <a:spcPct val="114999"/>
              </a:lnSpc>
              <a:spcBef>
                <a:spcPts val="500"/>
              </a:spcBef>
            </a:pPr>
            <a:r>
              <a:rPr lang="lt-LT" i="1"/>
              <a:t>  this.lastName = lname;</a:t>
            </a:r>
            <a:endParaRPr lang="en-US"/>
          </a:p>
          <a:p>
            <a:pPr marL="0" indent="0">
              <a:lnSpc>
                <a:spcPct val="114999"/>
              </a:lnSpc>
              <a:spcBef>
                <a:spcPts val="500"/>
              </a:spcBef>
            </a:pPr>
            <a:r>
              <a:rPr lang="lt-LT" i="1"/>
              <a:t>}</a:t>
            </a:r>
            <a:endParaRPr lang="lt-LT"/>
          </a:p>
          <a:p>
            <a:pPr marL="0" indent="0">
              <a:lnSpc>
                <a:spcPct val="114999"/>
              </a:lnSpc>
              <a:spcBef>
                <a:spcPts val="500"/>
              </a:spcBef>
            </a:pPr>
            <a:endParaRPr lang="lt-LT" i="1" dirty="0"/>
          </a:p>
          <a:p>
            <a:pPr marL="0" indent="0">
              <a:lnSpc>
                <a:spcPct val="114999"/>
              </a:lnSpc>
              <a:spcBef>
                <a:spcPts val="500"/>
              </a:spcBef>
            </a:pPr>
            <a:r>
              <a:rPr lang="lt-LT" i="1"/>
              <a:t>     Žodis this nurodo Person objektą.</a:t>
            </a:r>
            <a:endParaRPr lang="lt-LT" i="1" dirty="0"/>
          </a:p>
          <a:p>
            <a:pPr marL="0" indent="0">
              <a:lnSpc>
                <a:spcPct val="114999"/>
              </a:lnSpc>
              <a:spcBef>
                <a:spcPts val="500"/>
              </a:spcBef>
            </a:pPr>
            <a:endParaRPr lang="lt-LT" i="1" dirty="0"/>
          </a:p>
          <a:p>
            <a:pPr marL="0" indent="0">
              <a:lnSpc>
                <a:spcPct val="114999"/>
              </a:lnSpc>
              <a:spcBef>
                <a:spcPts val="500"/>
              </a:spcBef>
            </a:pPr>
            <a:endParaRPr lang="lt-LT" i="1" dirty="0"/>
          </a:p>
          <a:p>
            <a:pPr marL="0" indent="0"/>
            <a:endParaRPr lang="lt-LT" dirty="0"/>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91024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Savybių ir metodų pridėjimas</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206882" y="1783657"/>
            <a:ext cx="11079969" cy="4928668"/>
          </a:xfrm>
          <a:prstGeom prst="rect">
            <a:avLst/>
          </a:prstGeom>
          <a:noFill/>
          <a:ln>
            <a:noFill/>
          </a:ln>
        </p:spPr>
        <p:txBody>
          <a:bodyPr spcFirstLastPara="1" wrap="square" lIns="91425" tIns="45700" rIns="91425" bIns="45700" anchor="t" anchorCtr="0">
            <a:normAutofit/>
          </a:bodyPr>
          <a:lstStyle/>
          <a:p>
            <a:r>
              <a:rPr lang="lt-LT" b="1"/>
              <a:t>Jeigu anksčiau galėjome pridėti savybę ar metodą tiesiog išsikvietę objektą ir prirašę papildomą savybę, pvz.:</a:t>
            </a:r>
            <a:endParaRPr lang="lt-LT" b="1" dirty="0"/>
          </a:p>
          <a:p>
            <a:r>
              <a:rPr lang="lt-LT"/>
              <a:t>const person = {</a:t>
            </a:r>
            <a:endParaRPr lang="lt-LT" dirty="0"/>
          </a:p>
          <a:p>
            <a:r>
              <a:rPr lang="lt-LT"/>
              <a:t>   fName: 'Mandy',</a:t>
            </a:r>
            <a:endParaRPr lang="lt-LT" dirty="0"/>
          </a:p>
          <a:p>
            <a:r>
              <a:rPr lang="lt-LT"/>
              <a:t>}</a:t>
            </a:r>
            <a:endParaRPr lang="lt-LT" dirty="0"/>
          </a:p>
          <a:p>
            <a:r>
              <a:rPr lang="lt-LT"/>
              <a:t>person.lName = 'Milkovich';</a:t>
            </a:r>
            <a:endParaRPr lang="lt-LT" dirty="0"/>
          </a:p>
          <a:p>
            <a:endParaRPr lang="lt-LT" b="1" dirty="0"/>
          </a:p>
          <a:p>
            <a:r>
              <a:rPr lang="lt-LT" b="1" dirty="0"/>
              <a:t>Kuriant klases ir objektus su konstruktoriumi, to padaryti nebegalime. Tačiau galime sukurti savybę ir metodą pačiame </a:t>
            </a:r>
          </a:p>
          <a:p>
            <a:r>
              <a:rPr lang="lt-LT" b="1"/>
              <a:t>Konstruktoriuje, pvz.:</a:t>
            </a:r>
            <a:endParaRPr lang="lt-LT" b="1" dirty="0"/>
          </a:p>
          <a:p>
            <a:pPr marL="0" indent="0">
              <a:lnSpc>
                <a:spcPct val="150000"/>
              </a:lnSpc>
            </a:pPr>
            <a:r>
              <a:rPr lang="lt-LT" dirty="0"/>
              <a:t>     function Person(first, last, age, eyecolor) {</a:t>
            </a:r>
            <a:br>
              <a:rPr lang="lt-LT" dirty="0"/>
            </a:br>
            <a:r>
              <a:rPr lang="lt-LT"/>
              <a:t>         this.firstName = first;</a:t>
            </a:r>
            <a:br>
              <a:rPr lang="lt-LT" dirty="0"/>
            </a:br>
            <a:r>
              <a:rPr lang="lt-LT"/>
              <a:t>         this.lastName = last;</a:t>
            </a:r>
            <a:br>
              <a:rPr lang="lt-LT" dirty="0"/>
            </a:br>
            <a:r>
              <a:rPr lang="lt-LT"/>
              <a:t>         this.age = age;</a:t>
            </a:r>
            <a:br>
              <a:rPr lang="lt-LT" dirty="0"/>
            </a:br>
            <a:r>
              <a:rPr lang="lt-LT"/>
              <a:t>         this.eyeColor = eyecolor;</a:t>
            </a:r>
            <a:br>
              <a:rPr lang="lt-LT" dirty="0"/>
            </a:br>
            <a:r>
              <a:rPr lang="lt-LT" dirty="0"/>
              <a:t>        </a:t>
            </a:r>
            <a:r>
              <a:rPr lang="lt-LT" b="1"/>
              <a:t>this.nationality = "English";</a:t>
            </a:r>
            <a:br>
              <a:rPr lang="lt-LT" b="1" dirty="0"/>
            </a:br>
            <a:r>
              <a:rPr lang="lt-LT"/>
              <a:t>     }</a:t>
            </a:r>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230535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Book</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Susikurkite objektų konstruktorių naudojant </a:t>
            </a:r>
            <a:r>
              <a:rPr lang="lt-LT" sz="1400" err="1"/>
              <a:t>new</a:t>
            </a:r>
            <a:r>
              <a:rPr lang="lt-LT" sz="1400" dirty="0"/>
              <a:t> pavadinimu </a:t>
            </a:r>
            <a:r>
              <a:rPr lang="lt-LT" sz="1400" err="1"/>
              <a:t>Book</a:t>
            </a:r>
            <a:r>
              <a:rPr lang="lt-LT" sz="1400" dirty="0"/>
              <a:t>.</a:t>
            </a:r>
            <a:endParaRPr lang="en-US" dirty="0"/>
          </a:p>
          <a:p>
            <a:endParaRPr lang="lt-LT" sz="1400" dirty="0"/>
          </a:p>
          <a:p>
            <a:r>
              <a:rPr lang="lt-LT" sz="1400" b="1" dirty="0"/>
              <a:t>2.</a:t>
            </a:r>
            <a:r>
              <a:rPr lang="lt-LT" sz="1400" dirty="0"/>
              <a:t> Jis galės kurti objektus, kurie turės šias savybes (</a:t>
            </a:r>
            <a:r>
              <a:rPr lang="lt-LT" sz="1400" err="1"/>
              <a:t>properties</a:t>
            </a:r>
            <a:r>
              <a:rPr lang="lt-LT" sz="1400" dirty="0"/>
              <a:t>):</a:t>
            </a:r>
            <a:endParaRPr lang="en-US" dirty="0"/>
          </a:p>
          <a:p>
            <a:endParaRPr lang="lt-LT" sz="1400" dirty="0"/>
          </a:p>
          <a:p>
            <a:r>
              <a:rPr lang="lt-LT" sz="1400" dirty="0"/>
              <a:t>- name;</a:t>
            </a:r>
            <a:endParaRPr lang="en-US" dirty="0"/>
          </a:p>
          <a:p>
            <a:endParaRPr lang="lt-LT" sz="1400" dirty="0"/>
          </a:p>
          <a:p>
            <a:r>
              <a:rPr lang="lt-LT" sz="1400" dirty="0"/>
              <a:t>- </a:t>
            </a:r>
            <a:r>
              <a:rPr lang="lt-LT" sz="1400" err="1"/>
              <a:t>author</a:t>
            </a:r>
            <a:r>
              <a:rPr lang="lt-LT" sz="1400" dirty="0"/>
              <a:t>;</a:t>
            </a:r>
          </a:p>
          <a:p>
            <a:endParaRPr lang="lt-LT" sz="1400" dirty="0"/>
          </a:p>
          <a:p>
            <a:r>
              <a:rPr lang="lt-LT" sz="1400" dirty="0"/>
              <a:t>- </a:t>
            </a:r>
            <a:r>
              <a:rPr lang="lt-LT" sz="1400" err="1"/>
              <a:t>year</a:t>
            </a:r>
            <a:r>
              <a:rPr lang="lt-LT" sz="1400" dirty="0"/>
              <a:t>;</a:t>
            </a:r>
            <a:endParaRPr lang="en-US" dirty="0"/>
          </a:p>
          <a:p>
            <a:endParaRPr lang="lt-LT" sz="1400" dirty="0"/>
          </a:p>
          <a:p>
            <a:r>
              <a:rPr lang="lt-LT" sz="1400" b="1" dirty="0"/>
              <a:t>3.</a:t>
            </a:r>
            <a:r>
              <a:rPr lang="lt-LT" sz="1400"/>
              <a:t> Taip pat jis galės kurti objektus, kurie turės šiuos metodus:</a:t>
            </a:r>
            <a:endParaRPr lang="en-US" dirty="0"/>
          </a:p>
          <a:p>
            <a:endParaRPr lang="lt-LT" sz="1400" dirty="0"/>
          </a:p>
          <a:p>
            <a:r>
              <a:rPr lang="lt-LT" sz="1400" dirty="0"/>
              <a:t>- vienas parašys </a:t>
            </a:r>
            <a:r>
              <a:rPr lang="lt-LT" sz="1400" err="1"/>
              <a:t>pavadinima</a:t>
            </a:r>
            <a:r>
              <a:rPr lang="lt-LT" sz="1400" dirty="0"/>
              <a:t> ir autorių,</a:t>
            </a:r>
            <a:endParaRPr lang="en-US" dirty="0"/>
          </a:p>
          <a:p>
            <a:endParaRPr lang="lt-LT" sz="1400" dirty="0"/>
          </a:p>
          <a:p>
            <a:r>
              <a:rPr lang="lt-LT" sz="1400" dirty="0"/>
              <a:t>- kitas parodys knygos amžių (senumą).</a:t>
            </a:r>
            <a:endParaRPr lang="en-US" dirty="0"/>
          </a:p>
          <a:p>
            <a:endParaRPr lang="lt-LT" sz="1400" dirty="0"/>
          </a:p>
          <a:p>
            <a:endParaRPr lang="lt-LT" sz="1400" dirty="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19B656-0968-45EE-8ADA-A9330916C4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e1c70-76c6-4fe1-bdab-7c9988a485ba"/>
    <ds:schemaRef ds:uri="59cdaf9e-5593-4d54-a1c1-981be0aca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23</Slides>
  <Notes>17</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Naujas šablonas</vt:lpstr>
      <vt:lpstr>OOP - Objektinis programavimas su JavaScript</vt:lpstr>
      <vt:lpstr>Šiandien išmoksite</vt:lpstr>
      <vt:lpstr>Prisiminkime Object Literal sintaksę</vt:lpstr>
      <vt:lpstr>Kas yra Objektinis programavimas?</vt:lpstr>
      <vt:lpstr>Naudojant new raktinį žodį: I būdas</vt:lpstr>
      <vt:lpstr>Naudojant new raktinį žodį: II būdas</vt:lpstr>
      <vt:lpstr>Raktinis žodis this</vt:lpstr>
      <vt:lpstr>Savybių ir metodų pridėjimas</vt:lpstr>
      <vt:lpstr>PowerPoint Presentation</vt:lpstr>
      <vt:lpstr>PowerPoint Presentation</vt:lpstr>
      <vt:lpstr>Objektinis programavimas su JavaScript </vt:lpstr>
      <vt:lpstr>Objektinis programavimas su JavaScript </vt:lpstr>
      <vt:lpstr>PowerPoint Presentation</vt:lpstr>
      <vt:lpstr>PowerPoint Presentation</vt:lpstr>
      <vt:lpstr>PowerPoint Presentation</vt:lpstr>
      <vt:lpstr>Objektinis programavimas su JavaScript (teorija)</vt:lpstr>
      <vt:lpstr>Objektinis programavimas su JavaScript</vt:lpstr>
      <vt:lpstr>Objektinis programavimas su JavaScript </vt:lpstr>
      <vt:lpstr>Objektinis programavimas su JavaScript </vt:lpstr>
      <vt:lpstr>Objektinis programavimas su JavaScript </vt:lpstr>
      <vt:lpstr>Objektinis programavimas su JavaScript </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1516</cp:revision>
  <dcterms:created xsi:type="dcterms:W3CDTF">2020-08-12T19:08:34Z</dcterms:created>
  <dcterms:modified xsi:type="dcterms:W3CDTF">2021-10-13T15:12:08Z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