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4"/>
  </p:sldMasterIdLst>
  <p:notesMasterIdLst>
    <p:notesMasterId r:id="rId19"/>
  </p:notesMasterIdLst>
  <p:sldIdLst>
    <p:sldId id="256" r:id="rId5"/>
    <p:sldId id="257" r:id="rId6"/>
    <p:sldId id="322" r:id="rId7"/>
    <p:sldId id="282" r:id="rId8"/>
    <p:sldId id="293" r:id="rId9"/>
    <p:sldId id="290" r:id="rId10"/>
    <p:sldId id="294" r:id="rId11"/>
    <p:sldId id="324" r:id="rId12"/>
    <p:sldId id="325" r:id="rId13"/>
    <p:sldId id="323" r:id="rId14"/>
    <p:sldId id="328" r:id="rId15"/>
    <p:sldId id="326" r:id="rId16"/>
    <p:sldId id="327" r:id="rId17"/>
    <p:sldId id="273"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jEXLshSXoFb5KsdsBzRB8Z9Wwu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B71404-3347-2988-9B9F-677B532801BB}" v="2380" dt="2021-09-30T12:20:27.463"/>
    <p1510:client id="{1BDF686C-8275-EE30-AFB4-4800568479FE}" v="939" dt="2021-09-29T12:02:12.690"/>
    <p1510:client id="{2A9DC580-6B92-4DE6-B229-DD994C624128}" v="729" dt="2021-10-05T12:50:43.835"/>
    <p1510:client id="{3D73A598-8528-7F3B-AB55-23E2C8D063F5}" v="663" dt="2021-10-13T12:38:31.369"/>
    <p1510:client id="{4A44148F-A84E-4D06-E38A-F2D06C199CFC}" v="1317" dt="2021-10-06T20:10:04.404"/>
    <p1510:client id="{4AA8EB1A-490B-E0AA-811C-0647749436A0}" v="8643" dt="2021-09-13T11:54:47.628"/>
    <p1510:client id="{57DA0328-030F-4F43-9CEE-310244305B0F}" v="2391" dt="2021-10-03T16:07:57.259"/>
    <p1510:client id="{5ACAAC9A-1AB4-C43F-EED2-7A874E9E6C52}" v="2499" dt="2021-10-13T14:28:47.237"/>
    <p1510:client id="{6B172D64-80EF-1051-ECA0-45779DE33336}" v="525" dt="2021-10-11T13:30:54.623"/>
    <p1510:client id="{6B508220-8ADE-492D-BF27-9FA5AEF2483E}" v="1697" dt="2021-09-12T17:09:25.844"/>
    <p1510:client id="{73BDEE53-3A66-80A5-5876-100FD9715AFA}" v="3265" dt="2021-09-22T13:44:12.277"/>
    <p1510:client id="{80B72DC2-2A04-81A1-99DD-493373B8A8A5}" v="163" dt="2021-10-05T13:55:06.038"/>
    <p1510:client id="{80E9CA9F-E54E-4ECB-CA3E-26F1475C2964}" v="25" dt="2021-10-11T15:18:37.027"/>
    <p1510:client id="{865B8DD5-3AE3-472E-2762-9C32F70065E6}" v="3" dt="2021-10-13T16:24:16.065"/>
    <p1510:client id="{8DEB05D3-6CCA-73C9-F088-F837CBA0F7CC}" v="916" dt="2021-09-22T17:33:51.149"/>
    <p1510:client id="{99182203-6606-0F89-9C6A-D7E97EA226B0}" v="149" dt="2021-10-07T16:54:54.068"/>
    <p1510:client id="{A5DB3ACE-2244-02F8-7531-C6771CDDD82B}" v="1951" dt="2021-09-21T14:17:54.413"/>
    <p1510:client id="{A8D8485B-5A8B-36EA-0998-F047E2F90D13}" v="90" dt="2021-10-04T13:09:01.213"/>
    <p1510:client id="{A9DABAE6-1B18-C0A6-7BBE-E4D9934DB571}" v="484" dt="2021-10-06T17:59:14.422"/>
    <p1510:client id="{BBAD383A-275C-61E6-408E-74A932F866D1}" v="1941" dt="2021-09-27T13:54:37.665"/>
    <p1510:client id="{C063A201-1944-9EBB-6AE4-4C7E791EA31D}" v="6" dt="2021-09-30T16:33:54.598"/>
    <p1510:client id="{D1D121C2-DF4E-4F92-AC09-688DC99D31B3}" v="2297" dt="2021-09-28T16:13:16.225"/>
    <p1510:client id="{D668A097-ED5B-E6E2-2423-45713D758A6A}" v="962" dt="2021-10-12T17:07:21.063"/>
    <p1510:client id="{DB58A7FF-90CD-FD99-5FF9-BC88C0262606}" v="84" dt="2021-09-13T12:12:23.987"/>
    <p1510:client id="{DB8E5618-ABBF-56F8-0227-32BE4FC90A30}" v="342" dt="2021-10-14T09:34:43.415"/>
    <p1510:client id="{DD693FB9-10DF-4D0D-B0CB-8AC282FE7BC2}" v="24" dt="2021-09-20T12:12:00.212"/>
    <p1510:client id="{DEE40425-AC29-4982-A3B3-8C4C5F95C3EE}" v="41" dt="2021-09-28T17:02:52.238"/>
    <p1510:client id="{E483049F-3A33-0733-2C85-5CF7BD3ADAC0}" v="696" dt="2021-09-20T15:25:03.1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46"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41"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notesMaster" Target="notesMasters/notesMaster1.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tė Župerkaitė" userId="S::aiste.zuperkaite@codeacademylt.onmicrosoft.com::cbda233b-6598-49a0-a7bc-42a7fc6cf429" providerId="AD" clId="Web-{73BDEE53-3A66-80A5-5876-100FD9715AFA}"/>
    <pc:docChg chg="addSld delSld modSld sldOrd">
      <pc:chgData name="Aistė Župerkaitė" userId="S::aiste.zuperkaite@codeacademylt.onmicrosoft.com::cbda233b-6598-49a0-a7bc-42a7fc6cf429" providerId="AD" clId="Web-{73BDEE53-3A66-80A5-5876-100FD9715AFA}" dt="2021-09-22T13:44:12.277" v="2379" actId="1076"/>
      <pc:docMkLst>
        <pc:docMk/>
      </pc:docMkLst>
      <pc:sldChg chg="modSp">
        <pc:chgData name="Aistė Župerkaitė" userId="S::aiste.zuperkaite@codeacademylt.onmicrosoft.com::cbda233b-6598-49a0-a7bc-42a7fc6cf429" providerId="AD" clId="Web-{73BDEE53-3A66-80A5-5876-100FD9715AFA}" dt="2021-09-22T09:49:26.669" v="0" actId="20577"/>
        <pc:sldMkLst>
          <pc:docMk/>
          <pc:sldMk cId="0" sldId="256"/>
        </pc:sldMkLst>
        <pc:spChg chg="mod">
          <ac:chgData name="Aistė Župerkaitė" userId="S::aiste.zuperkaite@codeacademylt.onmicrosoft.com::cbda233b-6598-49a0-a7bc-42a7fc6cf429" providerId="AD" clId="Web-{73BDEE53-3A66-80A5-5876-100FD9715AFA}" dt="2021-09-22T09:49:26.669" v="0" actId="20577"/>
          <ac:spMkLst>
            <pc:docMk/>
            <pc:sldMk cId="0" sldId="256"/>
            <ac:spMk id="100" creationId="{00000000-0000-0000-0000-000000000000}"/>
          </ac:spMkLst>
        </pc:spChg>
      </pc:sldChg>
      <pc:sldChg chg="addSp delSp modSp">
        <pc:chgData name="Aistė Župerkaitė" userId="S::aiste.zuperkaite@codeacademylt.onmicrosoft.com::cbda233b-6598-49a0-a7bc-42a7fc6cf429" providerId="AD" clId="Web-{73BDEE53-3A66-80A5-5876-100FD9715AFA}" dt="2021-09-22T12:58:45.323" v="1777" actId="20577"/>
        <pc:sldMkLst>
          <pc:docMk/>
          <pc:sldMk cId="0" sldId="257"/>
        </pc:sldMkLst>
        <pc:spChg chg="add del mod">
          <ac:chgData name="Aistė Župerkaitė" userId="S::aiste.zuperkaite@codeacademylt.onmicrosoft.com::cbda233b-6598-49a0-a7bc-42a7fc6cf429" providerId="AD" clId="Web-{73BDEE53-3A66-80A5-5876-100FD9715AFA}" dt="2021-09-22T12:58:40.651" v="1775"/>
          <ac:spMkLst>
            <pc:docMk/>
            <pc:sldMk cId="0" sldId="257"/>
            <ac:spMk id="2" creationId="{53869429-24C4-46D6-9996-EBF23B12AE98}"/>
          </ac:spMkLst>
        </pc:spChg>
        <pc:spChg chg="add del mod">
          <ac:chgData name="Aistė Župerkaitė" userId="S::aiste.zuperkaite@codeacademylt.onmicrosoft.com::cbda233b-6598-49a0-a7bc-42a7fc6cf429" providerId="AD" clId="Web-{73BDEE53-3A66-80A5-5876-100FD9715AFA}" dt="2021-09-22T12:58:39.338" v="1774"/>
          <ac:spMkLst>
            <pc:docMk/>
            <pc:sldMk cId="0" sldId="257"/>
            <ac:spMk id="6" creationId="{03D4A18A-73E0-4FD3-94E6-810C503B4C50}"/>
          </ac:spMkLst>
        </pc:spChg>
        <pc:spChg chg="mod">
          <ac:chgData name="Aistė Župerkaitė" userId="S::aiste.zuperkaite@codeacademylt.onmicrosoft.com::cbda233b-6598-49a0-a7bc-42a7fc6cf429" providerId="AD" clId="Web-{73BDEE53-3A66-80A5-5876-100FD9715AFA}" dt="2021-09-22T12:58:45.323" v="1777" actId="20577"/>
          <ac:spMkLst>
            <pc:docMk/>
            <pc:sldMk cId="0" sldId="257"/>
            <ac:spMk id="113" creationId="{00000000-0000-0000-0000-000000000000}"/>
          </ac:spMkLst>
        </pc:spChg>
      </pc:sldChg>
      <pc:sldChg chg="modSp ord">
        <pc:chgData name="Aistė Župerkaitė" userId="S::aiste.zuperkaite@codeacademylt.onmicrosoft.com::cbda233b-6598-49a0-a7bc-42a7fc6cf429" providerId="AD" clId="Web-{73BDEE53-3A66-80A5-5876-100FD9715AFA}" dt="2021-09-22T13:42:28.322" v="2377"/>
        <pc:sldMkLst>
          <pc:docMk/>
          <pc:sldMk cId="1654244626" sldId="275"/>
        </pc:sldMkLst>
        <pc:spChg chg="mod">
          <ac:chgData name="Aistė Župerkaitė" userId="S::aiste.zuperkaite@codeacademylt.onmicrosoft.com::cbda233b-6598-49a0-a7bc-42a7fc6cf429" providerId="AD" clId="Web-{73BDEE53-3A66-80A5-5876-100FD9715AFA}" dt="2021-09-22T12:17:19.675" v="1632" actId="20577"/>
          <ac:spMkLst>
            <pc:docMk/>
            <pc:sldMk cId="1654244626" sldId="275"/>
            <ac:spMk id="8" creationId="{15D3C811-C858-4A5D-861A-D0CD1D72FD38}"/>
          </ac:spMkLst>
        </pc:spChg>
        <pc:spChg chg="mod">
          <ac:chgData name="Aistė Župerkaitė" userId="S::aiste.zuperkaite@codeacademylt.onmicrosoft.com::cbda233b-6598-49a0-a7bc-42a7fc6cf429" providerId="AD" clId="Web-{73BDEE53-3A66-80A5-5876-100FD9715AFA}" dt="2021-09-22T13:41:52.712" v="2370" actId="20577"/>
          <ac:spMkLst>
            <pc:docMk/>
            <pc:sldMk cId="1654244626" sldId="275"/>
            <ac:spMk id="10" creationId="{E8F76835-AF5C-4552-92A3-7B5B597392F6}"/>
          </ac:spMkLst>
        </pc:spChg>
        <pc:spChg chg="mod">
          <ac:chgData name="Aistė Župerkaitė" userId="S::aiste.zuperkaite@codeacademylt.onmicrosoft.com::cbda233b-6598-49a0-a7bc-42a7fc6cf429" providerId="AD" clId="Web-{73BDEE53-3A66-80A5-5876-100FD9715AFA}" dt="2021-09-22T12:01:03.955" v="1270" actId="20577"/>
          <ac:spMkLst>
            <pc:docMk/>
            <pc:sldMk cId="1654244626" sldId="275"/>
            <ac:spMk id="159" creationId="{00000000-0000-0000-0000-000000000000}"/>
          </ac:spMkLst>
        </pc:spChg>
      </pc:sldChg>
      <pc:sldChg chg="delSp modSp ord">
        <pc:chgData name="Aistė Župerkaitė" userId="S::aiste.zuperkaite@codeacademylt.onmicrosoft.com::cbda233b-6598-49a0-a7bc-42a7fc6cf429" providerId="AD" clId="Web-{73BDEE53-3A66-80A5-5876-100FD9715AFA}" dt="2021-09-22T12:59:14.262" v="1782" actId="14100"/>
        <pc:sldMkLst>
          <pc:docMk/>
          <pc:sldMk cId="3719674618" sldId="276"/>
        </pc:sldMkLst>
        <pc:spChg chg="mod">
          <ac:chgData name="Aistė Župerkaitė" userId="S::aiste.zuperkaite@codeacademylt.onmicrosoft.com::cbda233b-6598-49a0-a7bc-42a7fc6cf429" providerId="AD" clId="Web-{73BDEE53-3A66-80A5-5876-100FD9715AFA}" dt="2021-09-22T12:59:14.262" v="1782" actId="14100"/>
          <ac:spMkLst>
            <pc:docMk/>
            <pc:sldMk cId="3719674618" sldId="276"/>
            <ac:spMk id="8" creationId="{15D3C811-C858-4A5D-861A-D0CD1D72FD38}"/>
          </ac:spMkLst>
        </pc:spChg>
        <pc:spChg chg="mod">
          <ac:chgData name="Aistė Župerkaitė" userId="S::aiste.zuperkaite@codeacademylt.onmicrosoft.com::cbda233b-6598-49a0-a7bc-42a7fc6cf429" providerId="AD" clId="Web-{73BDEE53-3A66-80A5-5876-100FD9715AFA}" dt="2021-09-22T12:56:05.156" v="1717" actId="20577"/>
          <ac:spMkLst>
            <pc:docMk/>
            <pc:sldMk cId="3719674618" sldId="276"/>
            <ac:spMk id="10" creationId="{E8F76835-AF5C-4552-92A3-7B5B597392F6}"/>
          </ac:spMkLst>
        </pc:spChg>
        <pc:spChg chg="del mod">
          <ac:chgData name="Aistė Župerkaitė" userId="S::aiste.zuperkaite@codeacademylt.onmicrosoft.com::cbda233b-6598-49a0-a7bc-42a7fc6cf429" providerId="AD" clId="Web-{73BDEE53-3A66-80A5-5876-100FD9715AFA}" dt="2021-09-22T12:56:24.548" v="1722"/>
          <ac:spMkLst>
            <pc:docMk/>
            <pc:sldMk cId="3719674618" sldId="276"/>
            <ac:spMk id="159" creationId="{00000000-0000-0000-0000-000000000000}"/>
          </ac:spMkLst>
        </pc:spChg>
      </pc:sldChg>
      <pc:sldChg chg="modSp ord">
        <pc:chgData name="Aistė Župerkaitė" userId="S::aiste.zuperkaite@codeacademylt.onmicrosoft.com::cbda233b-6598-49a0-a7bc-42a7fc6cf429" providerId="AD" clId="Web-{73BDEE53-3A66-80A5-5876-100FD9715AFA}" dt="2021-09-22T13:41:49.058" v="2368" actId="20577"/>
        <pc:sldMkLst>
          <pc:docMk/>
          <pc:sldMk cId="2712451946" sldId="277"/>
        </pc:sldMkLst>
        <pc:spChg chg="mod">
          <ac:chgData name="Aistė Župerkaitė" userId="S::aiste.zuperkaite@codeacademylt.onmicrosoft.com::cbda233b-6598-49a0-a7bc-42a7fc6cf429" providerId="AD" clId="Web-{73BDEE53-3A66-80A5-5876-100FD9715AFA}" dt="2021-09-22T12:02:01.521" v="1343" actId="20577"/>
          <ac:spMkLst>
            <pc:docMk/>
            <pc:sldMk cId="2712451946" sldId="277"/>
            <ac:spMk id="8" creationId="{15D3C811-C858-4A5D-861A-D0CD1D72FD38}"/>
          </ac:spMkLst>
        </pc:spChg>
        <pc:spChg chg="mod">
          <ac:chgData name="Aistė Župerkaitė" userId="S::aiste.zuperkaite@codeacademylt.onmicrosoft.com::cbda233b-6598-49a0-a7bc-42a7fc6cf429" providerId="AD" clId="Web-{73BDEE53-3A66-80A5-5876-100FD9715AFA}" dt="2021-09-22T13:41:49.058" v="2368" actId="20577"/>
          <ac:spMkLst>
            <pc:docMk/>
            <pc:sldMk cId="2712451946" sldId="277"/>
            <ac:spMk id="10" creationId="{E8F76835-AF5C-4552-92A3-7B5B597392F6}"/>
          </ac:spMkLst>
        </pc:spChg>
        <pc:spChg chg="mod">
          <ac:chgData name="Aistė Župerkaitė" userId="S::aiste.zuperkaite@codeacademylt.onmicrosoft.com::cbda233b-6598-49a0-a7bc-42a7fc6cf429" providerId="AD" clId="Web-{73BDEE53-3A66-80A5-5876-100FD9715AFA}" dt="2021-09-22T11:53:52.364" v="1026" actId="20577"/>
          <ac:spMkLst>
            <pc:docMk/>
            <pc:sldMk cId="2712451946" sldId="277"/>
            <ac:spMk id="159" creationId="{00000000-0000-0000-0000-000000000000}"/>
          </ac:spMkLst>
        </pc:spChg>
      </pc:sldChg>
      <pc:sldChg chg="modSp">
        <pc:chgData name="Aistė Župerkaitė" userId="S::aiste.zuperkaite@codeacademylt.onmicrosoft.com::cbda233b-6598-49a0-a7bc-42a7fc6cf429" providerId="AD" clId="Web-{73BDEE53-3A66-80A5-5876-100FD9715AFA}" dt="2021-09-22T13:41:56.071" v="2371" actId="20577"/>
        <pc:sldMkLst>
          <pc:docMk/>
          <pc:sldMk cId="3233935285" sldId="278"/>
        </pc:sldMkLst>
        <pc:spChg chg="mod">
          <ac:chgData name="Aistė Župerkaitė" userId="S::aiste.zuperkaite@codeacademylt.onmicrosoft.com::cbda233b-6598-49a0-a7bc-42a7fc6cf429" providerId="AD" clId="Web-{73BDEE53-3A66-80A5-5876-100FD9715AFA}" dt="2021-09-22T12:36:23.829" v="1673" actId="20577"/>
          <ac:spMkLst>
            <pc:docMk/>
            <pc:sldMk cId="3233935285" sldId="278"/>
            <ac:spMk id="8" creationId="{15D3C811-C858-4A5D-861A-D0CD1D72FD38}"/>
          </ac:spMkLst>
        </pc:spChg>
        <pc:spChg chg="mod">
          <ac:chgData name="Aistė Župerkaitė" userId="S::aiste.zuperkaite@codeacademylt.onmicrosoft.com::cbda233b-6598-49a0-a7bc-42a7fc6cf429" providerId="AD" clId="Web-{73BDEE53-3A66-80A5-5876-100FD9715AFA}" dt="2021-09-22T13:41:56.071" v="2371" actId="20577"/>
          <ac:spMkLst>
            <pc:docMk/>
            <pc:sldMk cId="3233935285" sldId="278"/>
            <ac:spMk id="10" creationId="{E8F76835-AF5C-4552-92A3-7B5B597392F6}"/>
          </ac:spMkLst>
        </pc:spChg>
        <pc:spChg chg="mod">
          <ac:chgData name="Aistė Župerkaitė" userId="S::aiste.zuperkaite@codeacademylt.onmicrosoft.com::cbda233b-6598-49a0-a7bc-42a7fc6cf429" providerId="AD" clId="Web-{73BDEE53-3A66-80A5-5876-100FD9715AFA}" dt="2021-09-22T12:36:03.187" v="1653" actId="20577"/>
          <ac:spMkLst>
            <pc:docMk/>
            <pc:sldMk cId="3233935285" sldId="278"/>
            <ac:spMk id="159" creationId="{00000000-0000-0000-0000-000000000000}"/>
          </ac:spMkLst>
        </pc:spChg>
      </pc:sldChg>
      <pc:sldChg chg="del">
        <pc:chgData name="Aistė Župerkaitė" userId="S::aiste.zuperkaite@codeacademylt.onmicrosoft.com::cbda233b-6598-49a0-a7bc-42a7fc6cf429" providerId="AD" clId="Web-{73BDEE53-3A66-80A5-5876-100FD9715AFA}" dt="2021-09-22T12:17:42.208" v="1641"/>
        <pc:sldMkLst>
          <pc:docMk/>
          <pc:sldMk cId="3785158848" sldId="279"/>
        </pc:sldMkLst>
      </pc:sldChg>
      <pc:sldChg chg="modSp">
        <pc:chgData name="Aistė Župerkaitė" userId="S::aiste.zuperkaite@codeacademylt.onmicrosoft.com::cbda233b-6598-49a0-a7bc-42a7fc6cf429" providerId="AD" clId="Web-{73BDEE53-3A66-80A5-5876-100FD9715AFA}" dt="2021-09-22T13:41:59.556" v="2373" actId="20577"/>
        <pc:sldMkLst>
          <pc:docMk/>
          <pc:sldMk cId="850928421" sldId="280"/>
        </pc:sldMkLst>
        <pc:spChg chg="mod">
          <ac:chgData name="Aistė Župerkaitė" userId="S::aiste.zuperkaite@codeacademylt.onmicrosoft.com::cbda233b-6598-49a0-a7bc-42a7fc6cf429" providerId="AD" clId="Web-{73BDEE53-3A66-80A5-5876-100FD9715AFA}" dt="2021-09-22T12:38:33.056" v="1686" actId="20577"/>
          <ac:spMkLst>
            <pc:docMk/>
            <pc:sldMk cId="850928421" sldId="280"/>
            <ac:spMk id="8" creationId="{15D3C811-C858-4A5D-861A-D0CD1D72FD38}"/>
          </ac:spMkLst>
        </pc:spChg>
        <pc:spChg chg="mod">
          <ac:chgData name="Aistė Župerkaitė" userId="S::aiste.zuperkaite@codeacademylt.onmicrosoft.com::cbda233b-6598-49a0-a7bc-42a7fc6cf429" providerId="AD" clId="Web-{73BDEE53-3A66-80A5-5876-100FD9715AFA}" dt="2021-09-22T13:41:59.556" v="2373" actId="20577"/>
          <ac:spMkLst>
            <pc:docMk/>
            <pc:sldMk cId="850928421" sldId="280"/>
            <ac:spMk id="10" creationId="{E8F76835-AF5C-4552-92A3-7B5B597392F6}"/>
          </ac:spMkLst>
        </pc:spChg>
        <pc:spChg chg="mod">
          <ac:chgData name="Aistė Župerkaitė" userId="S::aiste.zuperkaite@codeacademylt.onmicrosoft.com::cbda233b-6598-49a0-a7bc-42a7fc6cf429" providerId="AD" clId="Web-{73BDEE53-3A66-80A5-5876-100FD9715AFA}" dt="2021-09-22T12:38:05.070" v="1676" actId="20577"/>
          <ac:spMkLst>
            <pc:docMk/>
            <pc:sldMk cId="850928421" sldId="280"/>
            <ac:spMk id="159" creationId="{00000000-0000-0000-0000-000000000000}"/>
          </ac:spMkLst>
        </pc:spChg>
      </pc:sldChg>
      <pc:sldChg chg="delSp modSp add">
        <pc:chgData name="Aistė Župerkaitė" userId="S::aiste.zuperkaite@codeacademylt.onmicrosoft.com::cbda233b-6598-49a0-a7bc-42a7fc6cf429" providerId="AD" clId="Web-{73BDEE53-3A66-80A5-5876-100FD9715AFA}" dt="2021-09-22T11:44:06.184" v="653" actId="20577"/>
        <pc:sldMkLst>
          <pc:docMk/>
          <pc:sldMk cId="307984535" sldId="281"/>
        </pc:sldMkLst>
        <pc:spChg chg="mod">
          <ac:chgData name="Aistė Župerkaitė" userId="S::aiste.zuperkaite@codeacademylt.onmicrosoft.com::cbda233b-6598-49a0-a7bc-42a7fc6cf429" providerId="AD" clId="Web-{73BDEE53-3A66-80A5-5876-100FD9715AFA}" dt="2021-09-22T11:44:06.184" v="653" actId="20577"/>
          <ac:spMkLst>
            <pc:docMk/>
            <pc:sldMk cId="307984535" sldId="281"/>
            <ac:spMk id="5" creationId="{C08BF5E3-398B-48DE-8624-BC32E4D67269}"/>
          </ac:spMkLst>
        </pc:spChg>
        <pc:spChg chg="mod">
          <ac:chgData name="Aistė Župerkaitė" userId="S::aiste.zuperkaite@codeacademylt.onmicrosoft.com::cbda233b-6598-49a0-a7bc-42a7fc6cf429" providerId="AD" clId="Web-{73BDEE53-3A66-80A5-5876-100FD9715AFA}" dt="2021-09-22T11:22:48.459" v="48" actId="20577"/>
          <ac:spMkLst>
            <pc:docMk/>
            <pc:sldMk cId="307984535" sldId="281"/>
            <ac:spMk id="119" creationId="{00000000-0000-0000-0000-000000000000}"/>
          </ac:spMkLst>
        </pc:spChg>
        <pc:spChg chg="mod">
          <ac:chgData name="Aistė Župerkaitė" userId="S::aiste.zuperkaite@codeacademylt.onmicrosoft.com::cbda233b-6598-49a0-a7bc-42a7fc6cf429" providerId="AD" clId="Web-{73BDEE53-3A66-80A5-5876-100FD9715AFA}" dt="2021-09-22T11:22:43.053" v="42" actId="20577"/>
          <ac:spMkLst>
            <pc:docMk/>
            <pc:sldMk cId="307984535" sldId="281"/>
            <ac:spMk id="120" creationId="{00000000-0000-0000-0000-000000000000}"/>
          </ac:spMkLst>
        </pc:spChg>
        <pc:picChg chg="del">
          <ac:chgData name="Aistė Župerkaitė" userId="S::aiste.zuperkaite@codeacademylt.onmicrosoft.com::cbda233b-6598-49a0-a7bc-42a7fc6cf429" providerId="AD" clId="Web-{73BDEE53-3A66-80A5-5876-100FD9715AFA}" dt="2021-09-22T11:22:59.382" v="49"/>
          <ac:picMkLst>
            <pc:docMk/>
            <pc:sldMk cId="307984535" sldId="281"/>
            <ac:picMk id="7" creationId="{251309F4-DCCD-4FA5-B21A-D00071C491BF}"/>
          </ac:picMkLst>
        </pc:picChg>
      </pc:sldChg>
      <pc:sldChg chg="addSp delSp modSp new del mod modClrScheme chgLayout">
        <pc:chgData name="Aistė Župerkaitė" userId="S::aiste.zuperkaite@codeacademylt.onmicrosoft.com::cbda233b-6598-49a0-a7bc-42a7fc6cf429" providerId="AD" clId="Web-{73BDEE53-3A66-80A5-5876-100FD9715AFA}" dt="2021-09-22T11:22:14.082" v="40"/>
        <pc:sldMkLst>
          <pc:docMk/>
          <pc:sldMk cId="4259498669" sldId="281"/>
        </pc:sldMkLst>
        <pc:spChg chg="mod ord">
          <ac:chgData name="Aistė Župerkaitė" userId="S::aiste.zuperkaite@codeacademylt.onmicrosoft.com::cbda233b-6598-49a0-a7bc-42a7fc6cf429" providerId="AD" clId="Web-{73BDEE53-3A66-80A5-5876-100FD9715AFA}" dt="2021-09-22T11:22:12.910" v="39"/>
          <ac:spMkLst>
            <pc:docMk/>
            <pc:sldMk cId="4259498669" sldId="281"/>
            <ac:spMk id="2" creationId="{B0EA47E0-705A-4594-AAFA-BE2F4EE8B9D4}"/>
          </ac:spMkLst>
        </pc:spChg>
        <pc:spChg chg="mod ord">
          <ac:chgData name="Aistė Župerkaitė" userId="S::aiste.zuperkaite@codeacademylt.onmicrosoft.com::cbda233b-6598-49a0-a7bc-42a7fc6cf429" providerId="AD" clId="Web-{73BDEE53-3A66-80A5-5876-100FD9715AFA}" dt="2021-09-22T11:22:12.910" v="39"/>
          <ac:spMkLst>
            <pc:docMk/>
            <pc:sldMk cId="4259498669" sldId="281"/>
            <ac:spMk id="3" creationId="{AE08CDCB-464F-4769-8AB3-728CE71EDF3D}"/>
          </ac:spMkLst>
        </pc:spChg>
        <pc:spChg chg="mod ord">
          <ac:chgData name="Aistė Župerkaitė" userId="S::aiste.zuperkaite@codeacademylt.onmicrosoft.com::cbda233b-6598-49a0-a7bc-42a7fc6cf429" providerId="AD" clId="Web-{73BDEE53-3A66-80A5-5876-100FD9715AFA}" dt="2021-09-22T11:22:12.910" v="39"/>
          <ac:spMkLst>
            <pc:docMk/>
            <pc:sldMk cId="4259498669" sldId="281"/>
            <ac:spMk id="4" creationId="{E55E56FC-1DDB-439C-97DC-D8732867090F}"/>
          </ac:spMkLst>
        </pc:spChg>
        <pc:spChg chg="mod ord">
          <ac:chgData name="Aistė Župerkaitė" userId="S::aiste.zuperkaite@codeacademylt.onmicrosoft.com::cbda233b-6598-49a0-a7bc-42a7fc6cf429" providerId="AD" clId="Web-{73BDEE53-3A66-80A5-5876-100FD9715AFA}" dt="2021-09-22T11:22:12.910" v="39"/>
          <ac:spMkLst>
            <pc:docMk/>
            <pc:sldMk cId="4259498669" sldId="281"/>
            <ac:spMk id="5" creationId="{60AE49F9-5E7D-40F5-82D0-5763B75F9E83}"/>
          </ac:spMkLst>
        </pc:spChg>
        <pc:spChg chg="add del">
          <ac:chgData name="Aistė Župerkaitė" userId="S::aiste.zuperkaite@codeacademylt.onmicrosoft.com::cbda233b-6598-49a0-a7bc-42a7fc6cf429" providerId="AD" clId="Web-{73BDEE53-3A66-80A5-5876-100FD9715AFA}" dt="2021-09-22T11:22:12.910" v="39"/>
          <ac:spMkLst>
            <pc:docMk/>
            <pc:sldMk cId="4259498669" sldId="281"/>
            <ac:spMk id="6" creationId="{84D323B3-0442-4276-996D-E1CC92F8669B}"/>
          </ac:spMkLst>
        </pc:spChg>
        <pc:spChg chg="add del">
          <ac:chgData name="Aistė Župerkaitė" userId="S::aiste.zuperkaite@codeacademylt.onmicrosoft.com::cbda233b-6598-49a0-a7bc-42a7fc6cf429" providerId="AD" clId="Web-{73BDEE53-3A66-80A5-5876-100FD9715AFA}" dt="2021-09-22T11:22:12.910" v="39"/>
          <ac:spMkLst>
            <pc:docMk/>
            <pc:sldMk cId="4259498669" sldId="281"/>
            <ac:spMk id="7" creationId="{39311178-D1A8-4BAF-9B1B-C0C7BE13CF35}"/>
          </ac:spMkLst>
        </pc:spChg>
        <pc:spChg chg="add del">
          <ac:chgData name="Aistė Župerkaitė" userId="S::aiste.zuperkaite@codeacademylt.onmicrosoft.com::cbda233b-6598-49a0-a7bc-42a7fc6cf429" providerId="AD" clId="Web-{73BDEE53-3A66-80A5-5876-100FD9715AFA}" dt="2021-09-22T11:22:12.910" v="39"/>
          <ac:spMkLst>
            <pc:docMk/>
            <pc:sldMk cId="4259498669" sldId="281"/>
            <ac:spMk id="8" creationId="{1CF178BC-7C1D-4563-AD6E-139A2943A320}"/>
          </ac:spMkLst>
        </pc:spChg>
        <pc:spChg chg="add del">
          <ac:chgData name="Aistė Župerkaitė" userId="S::aiste.zuperkaite@codeacademylt.onmicrosoft.com::cbda233b-6598-49a0-a7bc-42a7fc6cf429" providerId="AD" clId="Web-{73BDEE53-3A66-80A5-5876-100FD9715AFA}" dt="2021-09-22T11:22:12.910" v="39"/>
          <ac:spMkLst>
            <pc:docMk/>
            <pc:sldMk cId="4259498669" sldId="281"/>
            <ac:spMk id="9" creationId="{BC0A9EA9-F00D-4F61-957A-D34D5391B68D}"/>
          </ac:spMkLst>
        </pc:spChg>
      </pc:sldChg>
      <pc:sldChg chg="modSp add replId">
        <pc:chgData name="Aistė Župerkaitė" userId="S::aiste.zuperkaite@codeacademylt.onmicrosoft.com::cbda233b-6598-49a0-a7bc-42a7fc6cf429" providerId="AD" clId="Web-{73BDEE53-3A66-80A5-5876-100FD9715AFA}" dt="2021-09-22T11:39:58.230" v="595" actId="20577"/>
        <pc:sldMkLst>
          <pc:docMk/>
          <pc:sldMk cId="2790827289" sldId="282"/>
        </pc:sldMkLst>
        <pc:spChg chg="mod">
          <ac:chgData name="Aistė Župerkaitė" userId="S::aiste.zuperkaite@codeacademylt.onmicrosoft.com::cbda233b-6598-49a0-a7bc-42a7fc6cf429" providerId="AD" clId="Web-{73BDEE53-3A66-80A5-5876-100FD9715AFA}" dt="2021-09-22T11:39:44.433" v="593"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73BDEE53-3A66-80A5-5876-100FD9715AFA}" dt="2021-09-22T11:39:58.230" v="595" actId="20577"/>
          <ac:spMkLst>
            <pc:docMk/>
            <pc:sldMk cId="2790827289" sldId="282"/>
            <ac:spMk id="119" creationId="{00000000-0000-0000-0000-000000000000}"/>
          </ac:spMkLst>
        </pc:spChg>
      </pc:sldChg>
      <pc:sldChg chg="new del">
        <pc:chgData name="Aistė Župerkaitė" userId="S::aiste.zuperkaite@codeacademylt.onmicrosoft.com::cbda233b-6598-49a0-a7bc-42a7fc6cf429" providerId="AD" clId="Web-{73BDEE53-3A66-80A5-5876-100FD9715AFA}" dt="2021-09-22T11:22:01.034" v="37"/>
        <pc:sldMkLst>
          <pc:docMk/>
          <pc:sldMk cId="3252426957" sldId="282"/>
        </pc:sldMkLst>
      </pc:sldChg>
      <pc:sldChg chg="new del">
        <pc:chgData name="Aistė Župerkaitė" userId="S::aiste.zuperkaite@codeacademylt.onmicrosoft.com::cbda233b-6598-49a0-a7bc-42a7fc6cf429" providerId="AD" clId="Web-{73BDEE53-3A66-80A5-5876-100FD9715AFA}" dt="2021-09-22T11:31:42.370" v="333"/>
        <pc:sldMkLst>
          <pc:docMk/>
          <pc:sldMk cId="3283959790" sldId="282"/>
        </pc:sldMkLst>
      </pc:sldChg>
      <pc:sldChg chg="modSp add replId">
        <pc:chgData name="Aistė Župerkaitė" userId="S::aiste.zuperkaite@codeacademylt.onmicrosoft.com::cbda233b-6598-49a0-a7bc-42a7fc6cf429" providerId="AD" clId="Web-{73BDEE53-3A66-80A5-5876-100FD9715AFA}" dt="2021-09-22T13:36:45.160" v="2212" actId="20577"/>
        <pc:sldMkLst>
          <pc:docMk/>
          <pc:sldMk cId="2296349497" sldId="283"/>
        </pc:sldMkLst>
        <pc:spChg chg="mod">
          <ac:chgData name="Aistė Župerkaitė" userId="S::aiste.zuperkaite@codeacademylt.onmicrosoft.com::cbda233b-6598-49a0-a7bc-42a7fc6cf429" providerId="AD" clId="Web-{73BDEE53-3A66-80A5-5876-100FD9715AFA}" dt="2021-09-22T13:36:45.160" v="2212" actId="20577"/>
          <ac:spMkLst>
            <pc:docMk/>
            <pc:sldMk cId="2296349497" sldId="283"/>
            <ac:spMk id="5" creationId="{C08BF5E3-398B-48DE-8624-BC32E4D67269}"/>
          </ac:spMkLst>
        </pc:spChg>
        <pc:spChg chg="mod">
          <ac:chgData name="Aistė Župerkaitė" userId="S::aiste.zuperkaite@codeacademylt.onmicrosoft.com::cbda233b-6598-49a0-a7bc-42a7fc6cf429" providerId="AD" clId="Web-{73BDEE53-3A66-80A5-5876-100FD9715AFA}" dt="2021-09-22T11:40:03.434" v="597" actId="20577"/>
          <ac:spMkLst>
            <pc:docMk/>
            <pc:sldMk cId="2296349497" sldId="283"/>
            <ac:spMk id="119" creationId="{00000000-0000-0000-0000-000000000000}"/>
          </ac:spMkLst>
        </pc:spChg>
      </pc:sldChg>
      <pc:sldChg chg="modSp add del ord replId">
        <pc:chgData name="Aistė Župerkaitė" userId="S::aiste.zuperkaite@codeacademylt.onmicrosoft.com::cbda233b-6598-49a0-a7bc-42a7fc6cf429" providerId="AD" clId="Web-{73BDEE53-3A66-80A5-5876-100FD9715AFA}" dt="2021-09-22T12:58:51.886" v="1778"/>
        <pc:sldMkLst>
          <pc:docMk/>
          <pc:sldMk cId="1802592115" sldId="284"/>
        </pc:sldMkLst>
        <pc:spChg chg="mod">
          <ac:chgData name="Aistė Župerkaitė" userId="S::aiste.zuperkaite@codeacademylt.onmicrosoft.com::cbda233b-6598-49a0-a7bc-42a7fc6cf429" providerId="AD" clId="Web-{73BDEE53-3A66-80A5-5876-100FD9715AFA}" dt="2021-09-22T12:54:18.493" v="1713" actId="20577"/>
          <ac:spMkLst>
            <pc:docMk/>
            <pc:sldMk cId="1802592115" sldId="284"/>
            <ac:spMk id="5" creationId="{C08BF5E3-398B-48DE-8624-BC32E4D67269}"/>
          </ac:spMkLst>
        </pc:spChg>
        <pc:spChg chg="mod">
          <ac:chgData name="Aistė Župerkaitė" userId="S::aiste.zuperkaite@codeacademylt.onmicrosoft.com::cbda233b-6598-49a0-a7bc-42a7fc6cf429" providerId="AD" clId="Web-{73BDEE53-3A66-80A5-5876-100FD9715AFA}" dt="2021-09-22T12:53:58.710" v="1694" actId="1076"/>
          <ac:spMkLst>
            <pc:docMk/>
            <pc:sldMk cId="1802592115" sldId="284"/>
            <ac:spMk id="119" creationId="{00000000-0000-0000-0000-000000000000}"/>
          </ac:spMkLst>
        </pc:spChg>
      </pc:sldChg>
      <pc:sldChg chg="modSp add replId">
        <pc:chgData name="Aistė Župerkaitė" userId="S::aiste.zuperkaite@codeacademylt.onmicrosoft.com::cbda233b-6598-49a0-a7bc-42a7fc6cf429" providerId="AD" clId="Web-{73BDEE53-3A66-80A5-5876-100FD9715AFA}" dt="2021-09-22T13:41:45.509" v="2365" actId="20577"/>
        <pc:sldMkLst>
          <pc:docMk/>
          <pc:sldMk cId="1225462942" sldId="285"/>
        </pc:sldMkLst>
        <pc:spChg chg="mod">
          <ac:chgData name="Aistė Župerkaitė" userId="S::aiste.zuperkaite@codeacademylt.onmicrosoft.com::cbda233b-6598-49a0-a7bc-42a7fc6cf429" providerId="AD" clId="Web-{73BDEE53-3A66-80A5-5876-100FD9715AFA}" dt="2021-09-22T13:41:45.509" v="2365" actId="20577"/>
          <ac:spMkLst>
            <pc:docMk/>
            <pc:sldMk cId="1225462942" sldId="285"/>
            <ac:spMk id="10" creationId="{E8F76835-AF5C-4552-92A3-7B5B597392F6}"/>
          </ac:spMkLst>
        </pc:spChg>
      </pc:sldChg>
      <pc:sldChg chg="modSp add del replId">
        <pc:chgData name="Aistė Župerkaitė" userId="S::aiste.zuperkaite@codeacademylt.onmicrosoft.com::cbda233b-6598-49a0-a7bc-42a7fc6cf429" providerId="AD" clId="Web-{73BDEE53-3A66-80A5-5876-100FD9715AFA}" dt="2021-09-22T13:08:41.862" v="1796"/>
        <pc:sldMkLst>
          <pc:docMk/>
          <pc:sldMk cId="1311384128" sldId="286"/>
        </pc:sldMkLst>
        <pc:spChg chg="mod">
          <ac:chgData name="Aistė Župerkaitė" userId="S::aiste.zuperkaite@codeacademylt.onmicrosoft.com::cbda233b-6598-49a0-a7bc-42a7fc6cf429" providerId="AD" clId="Web-{73BDEE53-3A66-80A5-5876-100FD9715AFA}" dt="2021-09-22T13:07:42.108" v="1795" actId="20577"/>
          <ac:spMkLst>
            <pc:docMk/>
            <pc:sldMk cId="1311384128" sldId="286"/>
            <ac:spMk id="10" creationId="{E8F76835-AF5C-4552-92A3-7B5B597392F6}"/>
          </ac:spMkLst>
        </pc:spChg>
        <pc:spChg chg="mod">
          <ac:chgData name="Aistė Župerkaitė" userId="S::aiste.zuperkaite@codeacademylt.onmicrosoft.com::cbda233b-6598-49a0-a7bc-42a7fc6cf429" providerId="AD" clId="Web-{73BDEE53-3A66-80A5-5876-100FD9715AFA}" dt="2021-09-22T13:07:38.358" v="1794" actId="20577"/>
          <ac:spMkLst>
            <pc:docMk/>
            <pc:sldMk cId="1311384128" sldId="286"/>
            <ac:spMk id="159" creationId="{00000000-0000-0000-0000-000000000000}"/>
          </ac:spMkLst>
        </pc:spChg>
      </pc:sldChg>
      <pc:sldChg chg="modSp add del replId">
        <pc:chgData name="Aistė Župerkaitė" userId="S::aiste.zuperkaite@codeacademylt.onmicrosoft.com::cbda233b-6598-49a0-a7bc-42a7fc6cf429" providerId="AD" clId="Web-{73BDEE53-3A66-80A5-5876-100FD9715AFA}" dt="2021-09-22T12:58:58.668" v="1779"/>
        <pc:sldMkLst>
          <pc:docMk/>
          <pc:sldMk cId="1781913652" sldId="286"/>
        </pc:sldMkLst>
        <pc:spChg chg="mod">
          <ac:chgData name="Aistė Župerkaitė" userId="S::aiste.zuperkaite@codeacademylt.onmicrosoft.com::cbda233b-6598-49a0-a7bc-42a7fc6cf429" providerId="AD" clId="Web-{73BDEE53-3A66-80A5-5876-100FD9715AFA}" dt="2021-09-22T12:56:38.502" v="1727" actId="20577"/>
          <ac:spMkLst>
            <pc:docMk/>
            <pc:sldMk cId="1781913652" sldId="286"/>
            <ac:spMk id="8" creationId="{15D3C811-C858-4A5D-861A-D0CD1D72FD38}"/>
          </ac:spMkLst>
        </pc:spChg>
      </pc:sldChg>
      <pc:sldChg chg="modSp add ord replId">
        <pc:chgData name="Aistė Župerkaitė" userId="S::aiste.zuperkaite@codeacademylt.onmicrosoft.com::cbda233b-6598-49a0-a7bc-42a7fc6cf429" providerId="AD" clId="Web-{73BDEE53-3A66-80A5-5876-100FD9715AFA}" dt="2021-09-22T13:42:03.368" v="2375"/>
        <pc:sldMkLst>
          <pc:docMk/>
          <pc:sldMk cId="1989166463" sldId="286"/>
        </pc:sldMkLst>
        <pc:spChg chg="mod">
          <ac:chgData name="Aistė Župerkaitė" userId="S::aiste.zuperkaite@codeacademylt.onmicrosoft.com::cbda233b-6598-49a0-a7bc-42a7fc6cf429" providerId="AD" clId="Web-{73BDEE53-3A66-80A5-5876-100FD9715AFA}" dt="2021-09-22T13:32:40.641" v="1926" actId="20577"/>
          <ac:spMkLst>
            <pc:docMk/>
            <pc:sldMk cId="1989166463" sldId="286"/>
            <ac:spMk id="8" creationId="{15D3C811-C858-4A5D-861A-D0CD1D72FD38}"/>
          </ac:spMkLst>
        </pc:spChg>
        <pc:spChg chg="mod">
          <ac:chgData name="Aistė Župerkaitė" userId="S::aiste.zuperkaite@codeacademylt.onmicrosoft.com::cbda233b-6598-49a0-a7bc-42a7fc6cf429" providerId="AD" clId="Web-{73BDEE53-3A66-80A5-5876-100FD9715AFA}" dt="2021-09-22T13:41:41.399" v="2362" actId="20577"/>
          <ac:spMkLst>
            <pc:docMk/>
            <pc:sldMk cId="1989166463" sldId="286"/>
            <ac:spMk id="10" creationId="{E8F76835-AF5C-4552-92A3-7B5B597392F6}"/>
          </ac:spMkLst>
        </pc:spChg>
        <pc:spChg chg="mod">
          <ac:chgData name="Aistė Župerkaitė" userId="S::aiste.zuperkaite@codeacademylt.onmicrosoft.com::cbda233b-6598-49a0-a7bc-42a7fc6cf429" providerId="AD" clId="Web-{73BDEE53-3A66-80A5-5876-100FD9715AFA}" dt="2021-09-22T13:30:44.108" v="1798" actId="20577"/>
          <ac:spMkLst>
            <pc:docMk/>
            <pc:sldMk cId="1989166463" sldId="286"/>
            <ac:spMk id="159" creationId="{00000000-0000-0000-0000-000000000000}"/>
          </ac:spMkLst>
        </pc:spChg>
      </pc:sldChg>
      <pc:sldChg chg="modSp add ord replId">
        <pc:chgData name="Aistė Župerkaitė" userId="S::aiste.zuperkaite@codeacademylt.onmicrosoft.com::cbda233b-6598-49a0-a7bc-42a7fc6cf429" providerId="AD" clId="Web-{73BDEE53-3A66-80A5-5876-100FD9715AFA}" dt="2021-09-22T13:44:12.277" v="2379" actId="1076"/>
        <pc:sldMkLst>
          <pc:docMk/>
          <pc:sldMk cId="1841527565" sldId="287"/>
        </pc:sldMkLst>
        <pc:spChg chg="mod">
          <ac:chgData name="Aistė Župerkaitė" userId="S::aiste.zuperkaite@codeacademylt.onmicrosoft.com::cbda233b-6598-49a0-a7bc-42a7fc6cf429" providerId="AD" clId="Web-{73BDEE53-3A66-80A5-5876-100FD9715AFA}" dt="2021-09-22T13:41:19.665" v="2352" actId="20577"/>
          <ac:spMkLst>
            <pc:docMk/>
            <pc:sldMk cId="1841527565" sldId="287"/>
            <ac:spMk id="8" creationId="{15D3C811-C858-4A5D-861A-D0CD1D72FD38}"/>
          </ac:spMkLst>
        </pc:spChg>
        <pc:spChg chg="mod">
          <ac:chgData name="Aistė Župerkaitė" userId="S::aiste.zuperkaite@codeacademylt.onmicrosoft.com::cbda233b-6598-49a0-a7bc-42a7fc6cf429" providerId="AD" clId="Web-{73BDEE53-3A66-80A5-5876-100FD9715AFA}" dt="2021-09-22T13:41:35.431" v="2361" actId="20577"/>
          <ac:spMkLst>
            <pc:docMk/>
            <pc:sldMk cId="1841527565" sldId="287"/>
            <ac:spMk id="10" creationId="{E8F76835-AF5C-4552-92A3-7B5B597392F6}"/>
          </ac:spMkLst>
        </pc:spChg>
        <pc:picChg chg="mod">
          <ac:chgData name="Aistė Župerkaitė" userId="S::aiste.zuperkaite@codeacademylt.onmicrosoft.com::cbda233b-6598-49a0-a7bc-42a7fc6cf429" providerId="AD" clId="Web-{73BDEE53-3A66-80A5-5876-100FD9715AFA}" dt="2021-09-22T13:44:12.277" v="2379" actId="1076"/>
          <ac:picMkLst>
            <pc:docMk/>
            <pc:sldMk cId="1841527565" sldId="287"/>
            <ac:picMk id="7" creationId="{2C927D39-7270-48E8-B195-73F46564F97F}"/>
          </ac:picMkLst>
        </pc:picChg>
      </pc:sldChg>
    </pc:docChg>
  </pc:docChgLst>
  <pc:docChgLst>
    <pc:chgData name="Aistė Župerkaitė" userId="S::aiste.zuperkaite@codeacademylt.onmicrosoft.com::cbda233b-6598-49a0-a7bc-42a7fc6cf429" providerId="AD" clId="Web-{A8D8485B-5A8B-36EA-0998-F047E2F90D13}"/>
    <pc:docChg chg="delSld modSld">
      <pc:chgData name="Aistė Župerkaitė" userId="S::aiste.zuperkaite@codeacademylt.onmicrosoft.com::cbda233b-6598-49a0-a7bc-42a7fc6cf429" providerId="AD" clId="Web-{A8D8485B-5A8B-36EA-0998-F047E2F90D13}" dt="2021-10-04T13:09:01.213" v="89"/>
      <pc:docMkLst>
        <pc:docMk/>
      </pc:docMkLst>
      <pc:sldChg chg="modSp">
        <pc:chgData name="Aistė Župerkaitė" userId="S::aiste.zuperkaite@codeacademylt.onmicrosoft.com::cbda233b-6598-49a0-a7bc-42a7fc6cf429" providerId="AD" clId="Web-{A8D8485B-5A8B-36EA-0998-F047E2F90D13}" dt="2021-10-04T12:57:29.616" v="29" actId="20577"/>
        <pc:sldMkLst>
          <pc:docMk/>
          <pc:sldMk cId="58190777" sldId="293"/>
        </pc:sldMkLst>
        <pc:spChg chg="mod">
          <ac:chgData name="Aistė Župerkaitė" userId="S::aiste.zuperkaite@codeacademylt.onmicrosoft.com::cbda233b-6598-49a0-a7bc-42a7fc6cf429" providerId="AD" clId="Web-{A8D8485B-5A8B-36EA-0998-F047E2F90D13}" dt="2021-10-04T12:57:29.616" v="29" actId="20577"/>
          <ac:spMkLst>
            <pc:docMk/>
            <pc:sldMk cId="58190777" sldId="293"/>
            <ac:spMk id="5" creationId="{C08BF5E3-398B-48DE-8624-BC32E4D67269}"/>
          </ac:spMkLst>
        </pc:spChg>
      </pc:sldChg>
      <pc:sldChg chg="modSp">
        <pc:chgData name="Aistė Župerkaitė" userId="S::aiste.zuperkaite@codeacademylt.onmicrosoft.com::cbda233b-6598-49a0-a7bc-42a7fc6cf429" providerId="AD" clId="Web-{A8D8485B-5A8B-36EA-0998-F047E2F90D13}" dt="2021-10-04T12:59:43.417" v="78" actId="20577"/>
        <pc:sldMkLst>
          <pc:docMk/>
          <pc:sldMk cId="983129397" sldId="294"/>
        </pc:sldMkLst>
        <pc:spChg chg="mod">
          <ac:chgData name="Aistė Župerkaitė" userId="S::aiste.zuperkaite@codeacademylt.onmicrosoft.com::cbda233b-6598-49a0-a7bc-42a7fc6cf429" providerId="AD" clId="Web-{A8D8485B-5A8B-36EA-0998-F047E2F90D13}" dt="2021-10-04T12:59:43.417" v="78" actId="20577"/>
          <ac:spMkLst>
            <pc:docMk/>
            <pc:sldMk cId="983129397" sldId="294"/>
            <ac:spMk id="5" creationId="{C08BF5E3-398B-48DE-8624-BC32E4D67269}"/>
          </ac:spMkLst>
        </pc:spChg>
      </pc:sldChg>
      <pc:sldChg chg="modSp">
        <pc:chgData name="Aistė Župerkaitė" userId="S::aiste.zuperkaite@codeacademylt.onmicrosoft.com::cbda233b-6598-49a0-a7bc-42a7fc6cf429" providerId="AD" clId="Web-{A8D8485B-5A8B-36EA-0998-F047E2F90D13}" dt="2021-10-04T13:00:47.184" v="86" actId="20577"/>
        <pc:sldMkLst>
          <pc:docMk/>
          <pc:sldMk cId="3640905436" sldId="295"/>
        </pc:sldMkLst>
        <pc:spChg chg="mod">
          <ac:chgData name="Aistė Župerkaitė" userId="S::aiste.zuperkaite@codeacademylt.onmicrosoft.com::cbda233b-6598-49a0-a7bc-42a7fc6cf429" providerId="AD" clId="Web-{A8D8485B-5A8B-36EA-0998-F047E2F90D13}" dt="2021-10-04T13:00:47.184" v="86" actId="20577"/>
          <ac:spMkLst>
            <pc:docMk/>
            <pc:sldMk cId="3640905436" sldId="295"/>
            <ac:spMk id="5" creationId="{C08BF5E3-398B-48DE-8624-BC32E4D67269}"/>
          </ac:spMkLst>
        </pc:spChg>
      </pc:sldChg>
      <pc:sldChg chg="modSp">
        <pc:chgData name="Aistė Župerkaitė" userId="S::aiste.zuperkaite@codeacademylt.onmicrosoft.com::cbda233b-6598-49a0-a7bc-42a7fc6cf429" providerId="AD" clId="Web-{A8D8485B-5A8B-36EA-0998-F047E2F90D13}" dt="2021-10-04T13:03:01.485" v="88" actId="20577"/>
        <pc:sldMkLst>
          <pc:docMk/>
          <pc:sldMk cId="1743195308" sldId="296"/>
        </pc:sldMkLst>
        <pc:spChg chg="mod">
          <ac:chgData name="Aistė Župerkaitė" userId="S::aiste.zuperkaite@codeacademylt.onmicrosoft.com::cbda233b-6598-49a0-a7bc-42a7fc6cf429" providerId="AD" clId="Web-{A8D8485B-5A8B-36EA-0998-F047E2F90D13}" dt="2021-10-04T13:03:01.485" v="88" actId="20577"/>
          <ac:spMkLst>
            <pc:docMk/>
            <pc:sldMk cId="1743195308" sldId="296"/>
            <ac:spMk id="5" creationId="{C08BF5E3-398B-48DE-8624-BC32E4D67269}"/>
          </ac:spMkLst>
        </pc:spChg>
      </pc:sldChg>
      <pc:sldChg chg="del">
        <pc:chgData name="Aistė Župerkaitė" userId="S::aiste.zuperkaite@codeacademylt.onmicrosoft.com::cbda233b-6598-49a0-a7bc-42a7fc6cf429" providerId="AD" clId="Web-{A8D8485B-5A8B-36EA-0998-F047E2F90D13}" dt="2021-10-04T13:09:01.213" v="89"/>
        <pc:sldMkLst>
          <pc:docMk/>
          <pc:sldMk cId="2339688146" sldId="322"/>
        </pc:sldMkLst>
      </pc:sldChg>
    </pc:docChg>
  </pc:docChgLst>
  <pc:docChgLst>
    <pc:chgData name="Aistė Župerkaitė" userId="S::aiste.zuperkaite@codeacademylt.onmicrosoft.com::cbda233b-6598-49a0-a7bc-42a7fc6cf429" providerId="AD" clId="Web-{4AA8EB1A-490B-E0AA-811C-0647749436A0}"/>
    <pc:docChg chg="addSld modSld sldOrd">
      <pc:chgData name="Aistė Župerkaitė" userId="S::aiste.zuperkaite@codeacademylt.onmicrosoft.com::cbda233b-6598-49a0-a7bc-42a7fc6cf429" providerId="AD" clId="Web-{4AA8EB1A-490B-E0AA-811C-0647749436A0}" dt="2021-09-13T11:54:47.628" v="4647" actId="20577"/>
      <pc:docMkLst>
        <pc:docMk/>
      </pc:docMkLst>
      <pc:sldChg chg="modSp">
        <pc:chgData name="Aistė Župerkaitė" userId="S::aiste.zuperkaite@codeacademylt.onmicrosoft.com::cbda233b-6598-49a0-a7bc-42a7fc6cf429" providerId="AD" clId="Web-{4AA8EB1A-490B-E0AA-811C-0647749436A0}" dt="2021-09-13T11:00:38.209" v="4056" actId="20577"/>
        <pc:sldMkLst>
          <pc:docMk/>
          <pc:sldMk cId="0" sldId="258"/>
        </pc:sldMkLst>
        <pc:spChg chg="mod">
          <ac:chgData name="Aistė Župerkaitė" userId="S::aiste.zuperkaite@codeacademylt.onmicrosoft.com::cbda233b-6598-49a0-a7bc-42a7fc6cf429" providerId="AD" clId="Web-{4AA8EB1A-490B-E0AA-811C-0647749436A0}" dt="2021-09-13T11:00:38.209" v="4056" actId="20577"/>
          <ac:spMkLst>
            <pc:docMk/>
            <pc:sldMk cId="0" sldId="258"/>
            <ac:spMk id="5" creationId="{C08BF5E3-398B-48DE-8624-BC32E4D67269}"/>
          </ac:spMkLst>
        </pc:spChg>
        <pc:spChg chg="mod">
          <ac:chgData name="Aistė Župerkaitė" userId="S::aiste.zuperkaite@codeacademylt.onmicrosoft.com::cbda233b-6598-49a0-a7bc-42a7fc6cf429" providerId="AD" clId="Web-{4AA8EB1A-490B-E0AA-811C-0647749436A0}" dt="2021-09-12T17:23:41.752" v="598" actId="20577"/>
          <ac:spMkLst>
            <pc:docMk/>
            <pc:sldMk cId="0" sldId="258"/>
            <ac:spMk id="120" creationId="{00000000-0000-0000-0000-000000000000}"/>
          </ac:spMkLst>
        </pc:spChg>
        <pc:picChg chg="mod">
          <ac:chgData name="Aistė Župerkaitė" userId="S::aiste.zuperkaite@codeacademylt.onmicrosoft.com::cbda233b-6598-49a0-a7bc-42a7fc6cf429" providerId="AD" clId="Web-{4AA8EB1A-490B-E0AA-811C-0647749436A0}" dt="2021-09-12T17:43:26.152" v="1050" actId="1076"/>
          <ac:picMkLst>
            <pc:docMk/>
            <pc:sldMk cId="0" sldId="258"/>
            <ac:picMk id="7" creationId="{251309F4-DCCD-4FA5-B21A-D00071C491BF}"/>
          </ac:picMkLst>
        </pc:picChg>
      </pc:sldChg>
      <pc:sldChg chg="modSp">
        <pc:chgData name="Aistė Župerkaitė" userId="S::aiste.zuperkaite@codeacademylt.onmicrosoft.com::cbda233b-6598-49a0-a7bc-42a7fc6cf429" providerId="AD" clId="Web-{4AA8EB1A-490B-E0AA-811C-0647749436A0}" dt="2021-09-12T17:44:04.840" v="1054" actId="20577"/>
        <pc:sldMkLst>
          <pc:docMk/>
          <pc:sldMk cId="0" sldId="263"/>
        </pc:sldMkLst>
        <pc:spChg chg="mod">
          <ac:chgData name="Aistė Župerkaitė" userId="S::aiste.zuperkaite@codeacademylt.onmicrosoft.com::cbda233b-6598-49a0-a7bc-42a7fc6cf429" providerId="AD" clId="Web-{4AA8EB1A-490B-E0AA-811C-0647749436A0}" dt="2021-09-12T17:13:53.786" v="32" actId="20577"/>
          <ac:spMkLst>
            <pc:docMk/>
            <pc:sldMk cId="0" sldId="263"/>
            <ac:spMk id="158" creationId="{00000000-0000-0000-0000-000000000000}"/>
          </ac:spMkLst>
        </pc:spChg>
        <pc:spChg chg="mod">
          <ac:chgData name="Aistė Župerkaitė" userId="S::aiste.zuperkaite@codeacademylt.onmicrosoft.com::cbda233b-6598-49a0-a7bc-42a7fc6cf429" providerId="AD" clId="Web-{4AA8EB1A-490B-E0AA-811C-0647749436A0}" dt="2021-09-12T17:44:04.840" v="1054" actId="20577"/>
          <ac:spMkLst>
            <pc:docMk/>
            <pc:sldMk cId="0" sldId="263"/>
            <ac:spMk id="160" creationId="{00000000-0000-0000-0000-000000000000}"/>
          </ac:spMkLst>
        </pc:spChg>
      </pc:sldChg>
      <pc:sldChg chg="addSp delSp modSp mod modTransition modClrScheme chgLayout">
        <pc:chgData name="Aistė Župerkaitė" userId="S::aiste.zuperkaite@codeacademylt.onmicrosoft.com::cbda233b-6598-49a0-a7bc-42a7fc6cf429" providerId="AD" clId="Web-{4AA8EB1A-490B-E0AA-811C-0647749436A0}" dt="2021-09-13T11:54:47.628" v="4647" actId="20577"/>
        <pc:sldMkLst>
          <pc:docMk/>
          <pc:sldMk cId="431512032" sldId="274"/>
        </pc:sldMkLst>
        <pc:spChg chg="add del mod ord">
          <ac:chgData name="Aistė Župerkaitė" userId="S::aiste.zuperkaite@codeacademylt.onmicrosoft.com::cbda233b-6598-49a0-a7bc-42a7fc6cf429" providerId="AD" clId="Web-{4AA8EB1A-490B-E0AA-811C-0647749436A0}" dt="2021-09-12T17:13:09.567" v="13"/>
          <ac:spMkLst>
            <pc:docMk/>
            <pc:sldMk cId="431512032" sldId="274"/>
            <ac:spMk id="2" creationId="{E8464C85-0C37-4EA2-BA6B-E938964D157D}"/>
          </ac:spMkLst>
        </pc:spChg>
        <pc:spChg chg="del mod">
          <ac:chgData name="Aistė Župerkaitė" userId="S::aiste.zuperkaite@codeacademylt.onmicrosoft.com::cbda233b-6598-49a0-a7bc-42a7fc6cf429" providerId="AD" clId="Web-{4AA8EB1A-490B-E0AA-811C-0647749436A0}" dt="2021-09-12T17:12:09.612" v="2"/>
          <ac:spMkLst>
            <pc:docMk/>
            <pc:sldMk cId="431512032" sldId="274"/>
            <ac:spMk id="5" creationId="{0C3B8805-B1BC-4CFF-9326-1B31E262A877}"/>
          </ac:spMkLst>
        </pc:spChg>
        <pc:spChg chg="mod">
          <ac:chgData name="Aistė Župerkaitė" userId="S::aiste.zuperkaite@codeacademylt.onmicrosoft.com::cbda233b-6598-49a0-a7bc-42a7fc6cf429" providerId="AD" clId="Web-{4AA8EB1A-490B-E0AA-811C-0647749436A0}" dt="2021-09-13T11:54:47.628" v="4647" actId="20577"/>
          <ac:spMkLst>
            <pc:docMk/>
            <pc:sldMk cId="431512032" sldId="274"/>
            <ac:spMk id="8" creationId="{15D3C811-C858-4A5D-861A-D0CD1D72FD38}"/>
          </ac:spMkLst>
        </pc:spChg>
        <pc:spChg chg="del mod ord">
          <ac:chgData name="Aistė Župerkaitė" userId="S::aiste.zuperkaite@codeacademylt.onmicrosoft.com::cbda233b-6598-49a0-a7bc-42a7fc6cf429" providerId="AD" clId="Web-{4AA8EB1A-490B-E0AA-811C-0647749436A0}" dt="2021-09-12T17:12:36.613" v="6"/>
          <ac:spMkLst>
            <pc:docMk/>
            <pc:sldMk cId="431512032" sldId="274"/>
            <ac:spMk id="158" creationId="{00000000-0000-0000-0000-000000000000}"/>
          </ac:spMkLst>
        </pc:spChg>
        <pc:spChg chg="mod ord">
          <ac:chgData name="Aistė Župerkaitė" userId="S::aiste.zuperkaite@codeacademylt.onmicrosoft.com::cbda233b-6598-49a0-a7bc-42a7fc6cf429" providerId="AD" clId="Web-{4AA8EB1A-490B-E0AA-811C-0647749436A0}" dt="2021-09-13T06:07:52.626" v="1372" actId="20577"/>
          <ac:spMkLst>
            <pc:docMk/>
            <pc:sldMk cId="431512032" sldId="274"/>
            <ac:spMk id="159" creationId="{00000000-0000-0000-0000-000000000000}"/>
          </ac:spMkLst>
        </pc:spChg>
        <pc:spChg chg="mod ord">
          <ac:chgData name="Aistė Župerkaitė" userId="S::aiste.zuperkaite@codeacademylt.onmicrosoft.com::cbda233b-6598-49a0-a7bc-42a7fc6cf429" providerId="AD" clId="Web-{4AA8EB1A-490B-E0AA-811C-0647749436A0}" dt="2021-09-12T17:12:26.394" v="4"/>
          <ac:spMkLst>
            <pc:docMk/>
            <pc:sldMk cId="431512032" sldId="274"/>
            <ac:spMk id="160" creationId="{00000000-0000-0000-0000-000000000000}"/>
          </ac:spMkLst>
        </pc:spChg>
        <pc:grpChg chg="mod">
          <ac:chgData name="Aistė Župerkaitė" userId="S::aiste.zuperkaite@codeacademylt.onmicrosoft.com::cbda233b-6598-49a0-a7bc-42a7fc6cf429" providerId="AD" clId="Web-{4AA8EB1A-490B-E0AA-811C-0647749436A0}" dt="2021-09-13T06:07:58.392" v="1373" actId="1076"/>
          <ac:grpSpMkLst>
            <pc:docMk/>
            <pc:sldMk cId="431512032" sldId="274"/>
            <ac:grpSpMk id="6" creationId="{6E6768E7-D41F-4CFB-AA2B-336C6DF267D3}"/>
          </ac:grpSpMkLst>
        </pc:grpChg>
        <pc:picChg chg="add del mod">
          <ac:chgData name="Aistė Župerkaitė" userId="S::aiste.zuperkaite@codeacademylt.onmicrosoft.com::cbda233b-6598-49a0-a7bc-42a7fc6cf429" providerId="AD" clId="Web-{4AA8EB1A-490B-E0AA-811C-0647749436A0}" dt="2021-09-13T05:54:32.167" v="1059"/>
          <ac:picMkLst>
            <pc:docMk/>
            <pc:sldMk cId="431512032" sldId="274"/>
            <ac:picMk id="3" creationId="{FED3D418-5A79-4C65-8798-C28F31D4EFDD}"/>
          </ac:picMkLst>
        </pc:picChg>
        <pc:picChg chg="mod">
          <ac:chgData name="Aistė Župerkaitė" userId="S::aiste.zuperkaite@codeacademylt.onmicrosoft.com::cbda233b-6598-49a0-a7bc-42a7fc6cf429" providerId="AD" clId="Web-{4AA8EB1A-490B-E0AA-811C-0647749436A0}" dt="2021-09-12T17:13:39.661" v="20" actId="1076"/>
          <ac:picMkLst>
            <pc:docMk/>
            <pc:sldMk cId="431512032" sldId="274"/>
            <ac:picMk id="7" creationId="{2C927D39-7270-48E8-B195-73F46564F97F}"/>
          </ac:picMkLst>
        </pc:picChg>
      </pc:sldChg>
      <pc:sldChg chg="addSp delSp modSp add ord replId">
        <pc:chgData name="Aistė Župerkaitė" userId="S::aiste.zuperkaite@codeacademylt.onmicrosoft.com::cbda233b-6598-49a0-a7bc-42a7fc6cf429" providerId="AD" clId="Web-{4AA8EB1A-490B-E0AA-811C-0647749436A0}" dt="2021-09-13T07:05:09.762" v="2362" actId="20577"/>
        <pc:sldMkLst>
          <pc:docMk/>
          <pc:sldMk cId="491056118" sldId="275"/>
        </pc:sldMkLst>
        <pc:spChg chg="mod">
          <ac:chgData name="Aistė Župerkaitė" userId="S::aiste.zuperkaite@codeacademylt.onmicrosoft.com::cbda233b-6598-49a0-a7bc-42a7fc6cf429" providerId="AD" clId="Web-{4AA8EB1A-490B-E0AA-811C-0647749436A0}" dt="2021-09-13T07:04:56.746" v="2361" actId="20577"/>
          <ac:spMkLst>
            <pc:docMk/>
            <pc:sldMk cId="491056118" sldId="275"/>
            <ac:spMk id="158" creationId="{00000000-0000-0000-0000-000000000000}"/>
          </ac:spMkLst>
        </pc:spChg>
        <pc:spChg chg="mod">
          <ac:chgData name="Aistė Župerkaitė" userId="S::aiste.zuperkaite@codeacademylt.onmicrosoft.com::cbda233b-6598-49a0-a7bc-42a7fc6cf429" providerId="AD" clId="Web-{4AA8EB1A-490B-E0AA-811C-0647749436A0}" dt="2021-09-13T07:05:09.762" v="2362" actId="20577"/>
          <ac:spMkLst>
            <pc:docMk/>
            <pc:sldMk cId="491056118" sldId="275"/>
            <ac:spMk id="160" creationId="{00000000-0000-0000-0000-000000000000}"/>
          </ac:spMkLst>
        </pc:spChg>
        <pc:picChg chg="add del mod">
          <ac:chgData name="Aistė Župerkaitė" userId="S::aiste.zuperkaite@codeacademylt.onmicrosoft.com::cbda233b-6598-49a0-a7bc-42a7fc6cf429" providerId="AD" clId="Web-{4AA8EB1A-490B-E0AA-811C-0647749436A0}" dt="2021-09-13T06:53:35.467" v="2073"/>
          <ac:picMkLst>
            <pc:docMk/>
            <pc:sldMk cId="491056118" sldId="275"/>
            <ac:picMk id="2" creationId="{96FBCF3F-8340-4425-9336-F14AB5F4B6E1}"/>
          </ac:picMkLst>
        </pc:picChg>
        <pc:picChg chg="add del mod">
          <ac:chgData name="Aistė Župerkaitė" userId="S::aiste.zuperkaite@codeacademylt.onmicrosoft.com::cbda233b-6598-49a0-a7bc-42a7fc6cf429" providerId="AD" clId="Web-{4AA8EB1A-490B-E0AA-811C-0647749436A0}" dt="2021-09-12T17:37:05.769" v="983"/>
          <ac:picMkLst>
            <pc:docMk/>
            <pc:sldMk cId="491056118" sldId="275"/>
            <ac:picMk id="2" creationId="{D039E000-1F0F-4A95-9BA4-B11106322A01}"/>
          </ac:picMkLst>
        </pc:picChg>
        <pc:picChg chg="add del mod">
          <ac:chgData name="Aistė Župerkaitė" userId="S::aiste.zuperkaite@codeacademylt.onmicrosoft.com::cbda233b-6598-49a0-a7bc-42a7fc6cf429" providerId="AD" clId="Web-{4AA8EB1A-490B-E0AA-811C-0647749436A0}" dt="2021-09-13T06:47:40.225" v="2045"/>
          <ac:picMkLst>
            <pc:docMk/>
            <pc:sldMk cId="491056118" sldId="275"/>
            <ac:picMk id="3" creationId="{0BF6B4F0-2EF6-4534-88A8-F5D41240C47B}"/>
          </ac:picMkLst>
        </pc:picChg>
        <pc:picChg chg="add del mod">
          <ac:chgData name="Aistė Župerkaitė" userId="S::aiste.zuperkaite@codeacademylt.onmicrosoft.com::cbda233b-6598-49a0-a7bc-42a7fc6cf429" providerId="AD" clId="Web-{4AA8EB1A-490B-E0AA-811C-0647749436A0}" dt="2021-09-13T06:47:39.459" v="2044"/>
          <ac:picMkLst>
            <pc:docMk/>
            <pc:sldMk cId="491056118" sldId="275"/>
            <ac:picMk id="4" creationId="{31A288D7-DB4E-4323-B073-9193F9B14996}"/>
          </ac:picMkLst>
        </pc:picChg>
        <pc:picChg chg="add mod">
          <ac:chgData name="Aistė Župerkaitė" userId="S::aiste.zuperkaite@codeacademylt.onmicrosoft.com::cbda233b-6598-49a0-a7bc-42a7fc6cf429" providerId="AD" clId="Web-{4AA8EB1A-490B-E0AA-811C-0647749436A0}" dt="2021-09-13T07:00:48.413" v="2282" actId="1076"/>
          <ac:picMkLst>
            <pc:docMk/>
            <pc:sldMk cId="491056118" sldId="275"/>
            <ac:picMk id="5" creationId="{0FA15D69-5969-4997-855D-B1B4632DC7B2}"/>
          </ac:picMkLst>
        </pc:picChg>
      </pc:sldChg>
      <pc:sldChg chg="addSp delSp modSp add replId">
        <pc:chgData name="Aistė Župerkaitė" userId="S::aiste.zuperkaite@codeacademylt.onmicrosoft.com::cbda233b-6598-49a0-a7bc-42a7fc6cf429" providerId="AD" clId="Web-{4AA8EB1A-490B-E0AA-811C-0647749436A0}" dt="2021-09-13T07:03:57.417" v="2360" actId="1076"/>
        <pc:sldMkLst>
          <pc:docMk/>
          <pc:sldMk cId="2598468207" sldId="276"/>
        </pc:sldMkLst>
        <pc:spChg chg="mod">
          <ac:chgData name="Aistė Župerkaitė" userId="S::aiste.zuperkaite@codeacademylt.onmicrosoft.com::cbda233b-6598-49a0-a7bc-42a7fc6cf429" providerId="AD" clId="Web-{4AA8EB1A-490B-E0AA-811C-0647749436A0}" dt="2021-09-13T07:01:47.383" v="2289" actId="20577"/>
          <ac:spMkLst>
            <pc:docMk/>
            <pc:sldMk cId="2598468207" sldId="276"/>
            <ac:spMk id="158" creationId="{00000000-0000-0000-0000-000000000000}"/>
          </ac:spMkLst>
        </pc:spChg>
        <pc:spChg chg="mod">
          <ac:chgData name="Aistė Župerkaitė" userId="S::aiste.zuperkaite@codeacademylt.onmicrosoft.com::cbda233b-6598-49a0-a7bc-42a7fc6cf429" providerId="AD" clId="Web-{4AA8EB1A-490B-E0AA-811C-0647749436A0}" dt="2021-09-13T07:03:42.619" v="2357" actId="20577"/>
          <ac:spMkLst>
            <pc:docMk/>
            <pc:sldMk cId="2598468207" sldId="276"/>
            <ac:spMk id="160" creationId="{00000000-0000-0000-0000-000000000000}"/>
          </ac:spMkLst>
        </pc:spChg>
        <pc:picChg chg="add mod">
          <ac:chgData name="Aistė Župerkaitė" userId="S::aiste.zuperkaite@codeacademylt.onmicrosoft.com::cbda233b-6598-49a0-a7bc-42a7fc6cf429" providerId="AD" clId="Web-{4AA8EB1A-490B-E0AA-811C-0647749436A0}" dt="2021-09-13T07:02:15.665" v="2319" actId="14100"/>
          <ac:picMkLst>
            <pc:docMk/>
            <pc:sldMk cId="2598468207" sldId="276"/>
            <ac:picMk id="2" creationId="{03F2DE4B-04FA-47FC-9869-FD217F373C50}"/>
          </ac:picMkLst>
        </pc:picChg>
        <pc:picChg chg="del">
          <ac:chgData name="Aistė Župerkaitė" userId="S::aiste.zuperkaite@codeacademylt.onmicrosoft.com::cbda233b-6598-49a0-a7bc-42a7fc6cf429" providerId="AD" clId="Web-{4AA8EB1A-490B-E0AA-811C-0647749436A0}" dt="2021-09-12T17:44:30.372" v="1057"/>
          <ac:picMkLst>
            <pc:docMk/>
            <pc:sldMk cId="2598468207" sldId="276"/>
            <ac:picMk id="3" creationId="{0BF6B4F0-2EF6-4534-88A8-F5D41240C47B}"/>
          </ac:picMkLst>
        </pc:picChg>
        <pc:picChg chg="add mod">
          <ac:chgData name="Aistė Župerkaitė" userId="S::aiste.zuperkaite@codeacademylt.onmicrosoft.com::cbda233b-6598-49a0-a7bc-42a7fc6cf429" providerId="AD" clId="Web-{4AA8EB1A-490B-E0AA-811C-0647749436A0}" dt="2021-09-13T07:03:57.417" v="2360" actId="1076"/>
          <ac:picMkLst>
            <pc:docMk/>
            <pc:sldMk cId="2598468207" sldId="276"/>
            <ac:picMk id="3" creationId="{D7B331C1-2C8D-47D3-8DA1-B39B8FF3D327}"/>
          </ac:picMkLst>
        </pc:picChg>
        <pc:picChg chg="del">
          <ac:chgData name="Aistė Župerkaitė" userId="S::aiste.zuperkaite@codeacademylt.onmicrosoft.com::cbda233b-6598-49a0-a7bc-42a7fc6cf429" providerId="AD" clId="Web-{4AA8EB1A-490B-E0AA-811C-0647749436A0}" dt="2021-09-12T17:44:29.747" v="1056"/>
          <ac:picMkLst>
            <pc:docMk/>
            <pc:sldMk cId="2598468207" sldId="276"/>
            <ac:picMk id="4" creationId="{31A288D7-DB4E-4323-B073-9193F9B14996}"/>
          </ac:picMkLst>
        </pc:picChg>
      </pc:sldChg>
      <pc:sldChg chg="modSp add ord replId">
        <pc:chgData name="Aistė Župerkaitė" userId="S::aiste.zuperkaite@codeacademylt.onmicrosoft.com::cbda233b-6598-49a0-a7bc-42a7fc6cf429" providerId="AD" clId="Web-{4AA8EB1A-490B-E0AA-811C-0647749436A0}" dt="2021-09-13T06:47:15.897" v="2043" actId="20577"/>
        <pc:sldMkLst>
          <pc:docMk/>
          <pc:sldMk cId="1416889187" sldId="277"/>
        </pc:sldMkLst>
        <pc:spChg chg="mod">
          <ac:chgData name="Aistė Župerkaitė" userId="S::aiste.zuperkaite@codeacademylt.onmicrosoft.com::cbda233b-6598-49a0-a7bc-42a7fc6cf429" providerId="AD" clId="Web-{4AA8EB1A-490B-E0AA-811C-0647749436A0}" dt="2021-09-13T06:35:07.663" v="1474" actId="20577"/>
          <ac:spMkLst>
            <pc:docMk/>
            <pc:sldMk cId="1416889187" sldId="277"/>
            <ac:spMk id="158" creationId="{00000000-0000-0000-0000-000000000000}"/>
          </ac:spMkLst>
        </pc:spChg>
        <pc:spChg chg="mod">
          <ac:chgData name="Aistė Župerkaitė" userId="S::aiste.zuperkaite@codeacademylt.onmicrosoft.com::cbda233b-6598-49a0-a7bc-42a7fc6cf429" providerId="AD" clId="Web-{4AA8EB1A-490B-E0AA-811C-0647749436A0}" dt="2021-09-13T06:47:15.897" v="2043" actId="20577"/>
          <ac:spMkLst>
            <pc:docMk/>
            <pc:sldMk cId="1416889187" sldId="277"/>
            <ac:spMk id="160" creationId="{00000000-0000-0000-0000-000000000000}"/>
          </ac:spMkLst>
        </pc:spChg>
      </pc:sldChg>
      <pc:sldChg chg="addSp delSp modSp add replId">
        <pc:chgData name="Aistė Župerkaitė" userId="S::aiste.zuperkaite@codeacademylt.onmicrosoft.com::cbda233b-6598-49a0-a7bc-42a7fc6cf429" providerId="AD" clId="Web-{4AA8EB1A-490B-E0AA-811C-0647749436A0}" dt="2021-09-13T10:20:40.206" v="2638"/>
        <pc:sldMkLst>
          <pc:docMk/>
          <pc:sldMk cId="2107060500" sldId="278"/>
        </pc:sldMkLst>
        <pc:spChg chg="mod">
          <ac:chgData name="Aistė Župerkaitė" userId="S::aiste.zuperkaite@codeacademylt.onmicrosoft.com::cbda233b-6598-49a0-a7bc-42a7fc6cf429" providerId="AD" clId="Web-{4AA8EB1A-490B-E0AA-811C-0647749436A0}" dt="2021-09-13T10:18:47.125" v="2546" actId="20577"/>
          <ac:spMkLst>
            <pc:docMk/>
            <pc:sldMk cId="2107060500" sldId="278"/>
            <ac:spMk id="158" creationId="{00000000-0000-0000-0000-000000000000}"/>
          </ac:spMkLst>
        </pc:spChg>
        <pc:spChg chg="mod">
          <ac:chgData name="Aistė Župerkaitė" userId="S::aiste.zuperkaite@codeacademylt.onmicrosoft.com::cbda233b-6598-49a0-a7bc-42a7fc6cf429" providerId="AD" clId="Web-{4AA8EB1A-490B-E0AA-811C-0647749436A0}" dt="2021-09-13T10:20:40.206" v="2638"/>
          <ac:spMkLst>
            <pc:docMk/>
            <pc:sldMk cId="2107060500" sldId="278"/>
            <ac:spMk id="160" creationId="{00000000-0000-0000-0000-000000000000}"/>
          </ac:spMkLst>
        </pc:spChg>
        <pc:picChg chg="del">
          <ac:chgData name="Aistė Župerkaitė" userId="S::aiste.zuperkaite@codeacademylt.onmicrosoft.com::cbda233b-6598-49a0-a7bc-42a7fc6cf429" providerId="AD" clId="Web-{4AA8EB1A-490B-E0AA-811C-0647749436A0}" dt="2021-09-13T07:05:40.309" v="2367"/>
          <ac:picMkLst>
            <pc:docMk/>
            <pc:sldMk cId="2107060500" sldId="278"/>
            <ac:picMk id="2" creationId="{03F2DE4B-04FA-47FC-9869-FD217F373C50}"/>
          </ac:picMkLst>
        </pc:picChg>
        <pc:picChg chg="add mod">
          <ac:chgData name="Aistė Župerkaitė" userId="S::aiste.zuperkaite@codeacademylt.onmicrosoft.com::cbda233b-6598-49a0-a7bc-42a7fc6cf429" providerId="AD" clId="Web-{4AA8EB1A-490B-E0AA-811C-0647749436A0}" dt="2021-09-13T10:20:28.096" v="2636" actId="1076"/>
          <ac:picMkLst>
            <pc:docMk/>
            <pc:sldMk cId="2107060500" sldId="278"/>
            <ac:picMk id="2" creationId="{81F11CA0-21FD-4F0D-B589-C5EFCD60CC08}"/>
          </ac:picMkLst>
        </pc:picChg>
        <pc:picChg chg="del">
          <ac:chgData name="Aistė Župerkaitė" userId="S::aiste.zuperkaite@codeacademylt.onmicrosoft.com::cbda233b-6598-49a0-a7bc-42a7fc6cf429" providerId="AD" clId="Web-{4AA8EB1A-490B-E0AA-811C-0647749436A0}" dt="2021-09-13T07:05:39.372" v="2366"/>
          <ac:picMkLst>
            <pc:docMk/>
            <pc:sldMk cId="2107060500" sldId="278"/>
            <ac:picMk id="3" creationId="{D7B331C1-2C8D-47D3-8DA1-B39B8FF3D327}"/>
          </ac:picMkLst>
        </pc:picChg>
      </pc:sldChg>
      <pc:sldChg chg="addSp delSp modSp add replId">
        <pc:chgData name="Aistė Župerkaitė" userId="S::aiste.zuperkaite@codeacademylt.onmicrosoft.com::cbda233b-6598-49a0-a7bc-42a7fc6cf429" providerId="AD" clId="Web-{4AA8EB1A-490B-E0AA-811C-0647749436A0}" dt="2021-09-13T10:28:28.887" v="3002" actId="20577"/>
        <pc:sldMkLst>
          <pc:docMk/>
          <pc:sldMk cId="275836688" sldId="279"/>
        </pc:sldMkLst>
        <pc:spChg chg="mod">
          <ac:chgData name="Aistė Župerkaitė" userId="S::aiste.zuperkaite@codeacademylt.onmicrosoft.com::cbda233b-6598-49a0-a7bc-42a7fc6cf429" providerId="AD" clId="Web-{4AA8EB1A-490B-E0AA-811C-0647749436A0}" dt="2021-09-13T10:28:28.887" v="3002" actId="20577"/>
          <ac:spMkLst>
            <pc:docMk/>
            <pc:sldMk cId="275836688" sldId="279"/>
            <ac:spMk id="158" creationId="{00000000-0000-0000-0000-000000000000}"/>
          </ac:spMkLst>
        </pc:spChg>
        <pc:spChg chg="mod">
          <ac:chgData name="Aistė Župerkaitė" userId="S::aiste.zuperkaite@codeacademylt.onmicrosoft.com::cbda233b-6598-49a0-a7bc-42a7fc6cf429" providerId="AD" clId="Web-{4AA8EB1A-490B-E0AA-811C-0647749436A0}" dt="2021-09-13T10:28:08.451" v="2986" actId="20577"/>
          <ac:spMkLst>
            <pc:docMk/>
            <pc:sldMk cId="275836688" sldId="279"/>
            <ac:spMk id="160" creationId="{00000000-0000-0000-0000-000000000000}"/>
          </ac:spMkLst>
        </pc:spChg>
        <pc:picChg chg="del">
          <ac:chgData name="Aistė Župerkaitė" userId="S::aiste.zuperkaite@codeacademylt.onmicrosoft.com::cbda233b-6598-49a0-a7bc-42a7fc6cf429" providerId="AD" clId="Web-{4AA8EB1A-490B-E0AA-811C-0647749436A0}" dt="2021-09-13T10:21:10.383" v="2647"/>
          <ac:picMkLst>
            <pc:docMk/>
            <pc:sldMk cId="275836688" sldId="279"/>
            <ac:picMk id="2" creationId="{81F11CA0-21FD-4F0D-B589-C5EFCD60CC08}"/>
          </ac:picMkLst>
        </pc:picChg>
        <pc:picChg chg="add mod">
          <ac:chgData name="Aistė Župerkaitė" userId="S::aiste.zuperkaite@codeacademylt.onmicrosoft.com::cbda233b-6598-49a0-a7bc-42a7fc6cf429" providerId="AD" clId="Web-{4AA8EB1A-490B-E0AA-811C-0647749436A0}" dt="2021-09-13T10:26:26.947" v="2902" actId="1076"/>
          <ac:picMkLst>
            <pc:docMk/>
            <pc:sldMk cId="275836688" sldId="279"/>
            <ac:picMk id="3" creationId="{05F1C9FD-FE93-470D-9E7D-3EBCB051E24B}"/>
          </ac:picMkLst>
        </pc:picChg>
      </pc:sldChg>
      <pc:sldChg chg="delSp modSp add replId">
        <pc:chgData name="Aistė Župerkaitė" userId="S::aiste.zuperkaite@codeacademylt.onmicrosoft.com::cbda233b-6598-49a0-a7bc-42a7fc6cf429" providerId="AD" clId="Web-{4AA8EB1A-490B-E0AA-811C-0647749436A0}" dt="2021-09-13T11:51:13.249" v="4645" actId="20577"/>
        <pc:sldMkLst>
          <pc:docMk/>
          <pc:sldMk cId="3184761242" sldId="280"/>
        </pc:sldMkLst>
        <pc:spChg chg="mod">
          <ac:chgData name="Aistė Župerkaitė" userId="S::aiste.zuperkaite@codeacademylt.onmicrosoft.com::cbda233b-6598-49a0-a7bc-42a7fc6cf429" providerId="AD" clId="Web-{4AA8EB1A-490B-E0AA-811C-0647749436A0}" dt="2021-09-13T11:50:52.327" v="4626" actId="20577"/>
          <ac:spMkLst>
            <pc:docMk/>
            <pc:sldMk cId="3184761242" sldId="280"/>
            <ac:spMk id="158" creationId="{00000000-0000-0000-0000-000000000000}"/>
          </ac:spMkLst>
        </pc:spChg>
        <pc:spChg chg="mod">
          <ac:chgData name="Aistė Župerkaitė" userId="S::aiste.zuperkaite@codeacademylt.onmicrosoft.com::cbda233b-6598-49a0-a7bc-42a7fc6cf429" providerId="AD" clId="Web-{4AA8EB1A-490B-E0AA-811C-0647749436A0}" dt="2021-09-13T11:51:13.249" v="4645" actId="20577"/>
          <ac:spMkLst>
            <pc:docMk/>
            <pc:sldMk cId="3184761242" sldId="280"/>
            <ac:spMk id="160" creationId="{00000000-0000-0000-0000-000000000000}"/>
          </ac:spMkLst>
        </pc:spChg>
        <pc:picChg chg="del">
          <ac:chgData name="Aistė Župerkaitė" userId="S::aiste.zuperkaite@codeacademylt.onmicrosoft.com::cbda233b-6598-49a0-a7bc-42a7fc6cf429" providerId="AD" clId="Web-{4AA8EB1A-490B-E0AA-811C-0647749436A0}" dt="2021-09-13T10:27:30.417" v="2931"/>
          <ac:picMkLst>
            <pc:docMk/>
            <pc:sldMk cId="3184761242" sldId="280"/>
            <ac:picMk id="3" creationId="{05F1C9FD-FE93-470D-9E7D-3EBCB051E24B}"/>
          </ac:picMkLst>
        </pc:picChg>
      </pc:sldChg>
      <pc:sldChg chg="addSp modSp add replId">
        <pc:chgData name="Aistė Župerkaitė" userId="S::aiste.zuperkaite@codeacademylt.onmicrosoft.com::cbda233b-6598-49a0-a7bc-42a7fc6cf429" providerId="AD" clId="Web-{4AA8EB1A-490B-E0AA-811C-0647749436A0}" dt="2021-09-13T11:36:18.905" v="4132" actId="20577"/>
        <pc:sldMkLst>
          <pc:docMk/>
          <pc:sldMk cId="1081453707" sldId="281"/>
        </pc:sldMkLst>
        <pc:spChg chg="mod">
          <ac:chgData name="Aistė Župerkaitė" userId="S::aiste.zuperkaite@codeacademylt.onmicrosoft.com::cbda233b-6598-49a0-a7bc-42a7fc6cf429" providerId="AD" clId="Web-{4AA8EB1A-490B-E0AA-811C-0647749436A0}" dt="2021-09-13T10:41:07.341" v="3738" actId="20577"/>
          <ac:spMkLst>
            <pc:docMk/>
            <pc:sldMk cId="1081453707" sldId="281"/>
            <ac:spMk id="158" creationId="{00000000-0000-0000-0000-000000000000}"/>
          </ac:spMkLst>
        </pc:spChg>
        <pc:spChg chg="mod">
          <ac:chgData name="Aistė Župerkaitė" userId="S::aiste.zuperkaite@codeacademylt.onmicrosoft.com::cbda233b-6598-49a0-a7bc-42a7fc6cf429" providerId="AD" clId="Web-{4AA8EB1A-490B-E0AA-811C-0647749436A0}" dt="2021-09-13T11:36:18.905" v="4132" actId="20577"/>
          <ac:spMkLst>
            <pc:docMk/>
            <pc:sldMk cId="1081453707" sldId="281"/>
            <ac:spMk id="160" creationId="{00000000-0000-0000-0000-000000000000}"/>
          </ac:spMkLst>
        </pc:spChg>
        <pc:picChg chg="add mod">
          <ac:chgData name="Aistė Župerkaitė" userId="S::aiste.zuperkaite@codeacademylt.onmicrosoft.com::cbda233b-6598-49a0-a7bc-42a7fc6cf429" providerId="AD" clId="Web-{4AA8EB1A-490B-E0AA-811C-0647749436A0}" dt="2021-09-13T11:35:40.232" v="4092" actId="1076"/>
          <ac:picMkLst>
            <pc:docMk/>
            <pc:sldMk cId="1081453707" sldId="281"/>
            <ac:picMk id="2" creationId="{A3D85DF3-EB34-4A47-8EB3-8A6E364909EE}"/>
          </ac:picMkLst>
        </pc:picChg>
      </pc:sldChg>
      <pc:sldChg chg="addSp modSp add replId">
        <pc:chgData name="Aistė Župerkaitė" userId="S::aiste.zuperkaite@codeacademylt.onmicrosoft.com::cbda233b-6598-49a0-a7bc-42a7fc6cf429" providerId="AD" clId="Web-{4AA8EB1A-490B-E0AA-811C-0647749436A0}" dt="2021-09-13T11:45:32.884" v="4616" actId="20577"/>
        <pc:sldMkLst>
          <pc:docMk/>
          <pc:sldMk cId="2194141442" sldId="282"/>
        </pc:sldMkLst>
        <pc:spChg chg="mod">
          <ac:chgData name="Aistė Župerkaitė" userId="S::aiste.zuperkaite@codeacademylt.onmicrosoft.com::cbda233b-6598-49a0-a7bc-42a7fc6cf429" providerId="AD" clId="Web-{4AA8EB1A-490B-E0AA-811C-0647749436A0}" dt="2021-09-13T11:39:53.346" v="4152" actId="20577"/>
          <ac:spMkLst>
            <pc:docMk/>
            <pc:sldMk cId="2194141442" sldId="282"/>
            <ac:spMk id="158" creationId="{00000000-0000-0000-0000-000000000000}"/>
          </ac:spMkLst>
        </pc:spChg>
        <pc:spChg chg="mod">
          <ac:chgData name="Aistė Župerkaitė" userId="S::aiste.zuperkaite@codeacademylt.onmicrosoft.com::cbda233b-6598-49a0-a7bc-42a7fc6cf429" providerId="AD" clId="Web-{4AA8EB1A-490B-E0AA-811C-0647749436A0}" dt="2021-09-13T11:45:32.884" v="4616" actId="20577"/>
          <ac:spMkLst>
            <pc:docMk/>
            <pc:sldMk cId="2194141442" sldId="282"/>
            <ac:spMk id="160" creationId="{00000000-0000-0000-0000-000000000000}"/>
          </ac:spMkLst>
        </pc:spChg>
        <pc:picChg chg="add mod">
          <ac:chgData name="Aistė Župerkaitė" userId="S::aiste.zuperkaite@codeacademylt.onmicrosoft.com::cbda233b-6598-49a0-a7bc-42a7fc6cf429" providerId="AD" clId="Web-{4AA8EB1A-490B-E0AA-811C-0647749436A0}" dt="2021-09-13T11:43:15.912" v="4454" actId="1076"/>
          <ac:picMkLst>
            <pc:docMk/>
            <pc:sldMk cId="2194141442" sldId="282"/>
            <ac:picMk id="2" creationId="{7D560CA0-E286-4DE0-916A-5D48B62AD7C6}"/>
          </ac:picMkLst>
        </pc:picChg>
      </pc:sldChg>
    </pc:docChg>
  </pc:docChgLst>
  <pc:docChgLst>
    <pc:chgData name="Aistė Župerkaitė" userId="S::aiste.zuperkaite@codeacademylt.onmicrosoft.com::cbda233b-6598-49a0-a7bc-42a7fc6cf429" providerId="AD" clId="Web-{DB58A7FF-90CD-FD99-5FF9-BC88C0262606}"/>
    <pc:docChg chg="addSld delSld modSld">
      <pc:chgData name="Aistė Župerkaitė" userId="S::aiste.zuperkaite@codeacademylt.onmicrosoft.com::cbda233b-6598-49a0-a7bc-42a7fc6cf429" providerId="AD" clId="Web-{DB58A7FF-90CD-FD99-5FF9-BC88C0262606}" dt="2021-09-13T12:12:23.612" v="61" actId="20577"/>
      <pc:docMkLst>
        <pc:docMk/>
      </pc:docMkLst>
      <pc:sldChg chg="modSp">
        <pc:chgData name="Aistė Župerkaitė" userId="S::aiste.zuperkaite@codeacademylt.onmicrosoft.com::cbda233b-6598-49a0-a7bc-42a7fc6cf429" providerId="AD" clId="Web-{DB58A7FF-90CD-FD99-5FF9-BC88C0262606}" dt="2021-09-13T12:10:47.938" v="15" actId="20577"/>
        <pc:sldMkLst>
          <pc:docMk/>
          <pc:sldMk cId="0" sldId="256"/>
        </pc:sldMkLst>
        <pc:spChg chg="mod">
          <ac:chgData name="Aistė Župerkaitė" userId="S::aiste.zuperkaite@codeacademylt.onmicrosoft.com::cbda233b-6598-49a0-a7bc-42a7fc6cf429" providerId="AD" clId="Web-{DB58A7FF-90CD-FD99-5FF9-BC88C0262606}" dt="2021-09-13T12:10:47.938" v="15" actId="20577"/>
          <ac:spMkLst>
            <pc:docMk/>
            <pc:sldMk cId="0" sldId="256"/>
            <ac:spMk id="100" creationId="{00000000-0000-0000-0000-000000000000}"/>
          </ac:spMkLst>
        </pc:spChg>
      </pc:sldChg>
      <pc:sldChg chg="addSp modSp">
        <pc:chgData name="Aistė Župerkaitė" userId="S::aiste.zuperkaite@codeacademylt.onmicrosoft.com::cbda233b-6598-49a0-a7bc-42a7fc6cf429" providerId="AD" clId="Web-{DB58A7FF-90CD-FD99-5FF9-BC88C0262606}" dt="2021-09-13T12:12:23.612" v="61" actId="20577"/>
        <pc:sldMkLst>
          <pc:docMk/>
          <pc:sldMk cId="0" sldId="257"/>
        </pc:sldMkLst>
        <pc:spChg chg="add mod">
          <ac:chgData name="Aistė Župerkaitė" userId="S::aiste.zuperkaite@codeacademylt.onmicrosoft.com::cbda233b-6598-49a0-a7bc-42a7fc6cf429" providerId="AD" clId="Web-{DB58A7FF-90CD-FD99-5FF9-BC88C0262606}" dt="2021-09-13T12:12:23.612" v="61" actId="20577"/>
          <ac:spMkLst>
            <pc:docMk/>
            <pc:sldMk cId="0" sldId="257"/>
            <ac:spMk id="2" creationId="{E07AF67A-E64F-4A91-AD51-99665A5DD32A}"/>
          </ac:spMkLst>
        </pc:spChg>
        <pc:spChg chg="add mod">
          <ac:chgData name="Aistė Župerkaitė" userId="S::aiste.zuperkaite@codeacademylt.onmicrosoft.com::cbda233b-6598-49a0-a7bc-42a7fc6cf429" providerId="AD" clId="Web-{DB58A7FF-90CD-FD99-5FF9-BC88C0262606}" dt="2021-09-13T12:12:09.846" v="39" actId="20577"/>
          <ac:spMkLst>
            <pc:docMk/>
            <pc:sldMk cId="0" sldId="257"/>
            <ac:spMk id="6" creationId="{0ACC4627-A191-4357-B34F-0DD5F2345DBF}"/>
          </ac:spMkLst>
        </pc:spChg>
        <pc:spChg chg="mod">
          <ac:chgData name="Aistė Župerkaitė" userId="S::aiste.zuperkaite@codeacademylt.onmicrosoft.com::cbda233b-6598-49a0-a7bc-42a7fc6cf429" providerId="AD" clId="Web-{DB58A7FF-90CD-FD99-5FF9-BC88C0262606}" dt="2021-09-13T12:11:12.064" v="21" actId="20577"/>
          <ac:spMkLst>
            <pc:docMk/>
            <pc:sldMk cId="0" sldId="257"/>
            <ac:spMk id="113" creationId="{00000000-0000-0000-0000-000000000000}"/>
          </ac:spMkLst>
        </pc:spChg>
      </pc:sldChg>
      <pc:sldChg chg="del">
        <pc:chgData name="Aistė Župerkaitė" userId="S::aiste.zuperkaite@codeacademylt.onmicrosoft.com::cbda233b-6598-49a0-a7bc-42a7fc6cf429" providerId="AD" clId="Web-{DB58A7FF-90CD-FD99-5FF9-BC88C0262606}" dt="2021-09-13T12:11:54.049" v="27"/>
        <pc:sldMkLst>
          <pc:docMk/>
          <pc:sldMk cId="0" sldId="258"/>
        </pc:sldMkLst>
      </pc:sldChg>
      <pc:sldChg chg="del">
        <pc:chgData name="Aistė Župerkaitė" userId="S::aiste.zuperkaite@codeacademylt.onmicrosoft.com::cbda233b-6598-49a0-a7bc-42a7fc6cf429" providerId="AD" clId="Web-{DB58A7FF-90CD-FD99-5FF9-BC88C0262606}" dt="2021-09-13T12:11:55.189" v="28"/>
        <pc:sldMkLst>
          <pc:docMk/>
          <pc:sldMk cId="0" sldId="263"/>
        </pc:sldMkLst>
      </pc:sldChg>
      <pc:sldChg chg="del">
        <pc:chgData name="Aistė Župerkaitė" userId="S::aiste.zuperkaite@codeacademylt.onmicrosoft.com::cbda233b-6598-49a0-a7bc-42a7fc6cf429" providerId="AD" clId="Web-{DB58A7FF-90CD-FD99-5FF9-BC88C0262606}" dt="2021-09-13T12:11:56.642" v="30"/>
        <pc:sldMkLst>
          <pc:docMk/>
          <pc:sldMk cId="491056118" sldId="275"/>
        </pc:sldMkLst>
      </pc:sldChg>
      <pc:sldChg chg="del">
        <pc:chgData name="Aistė Župerkaitė" userId="S::aiste.zuperkaite@codeacademylt.onmicrosoft.com::cbda233b-6598-49a0-a7bc-42a7fc6cf429" providerId="AD" clId="Web-{DB58A7FF-90CD-FD99-5FF9-BC88C0262606}" dt="2021-09-13T12:11:58.064" v="32"/>
        <pc:sldMkLst>
          <pc:docMk/>
          <pc:sldMk cId="2598468207" sldId="276"/>
        </pc:sldMkLst>
      </pc:sldChg>
      <pc:sldChg chg="del">
        <pc:chgData name="Aistė Župerkaitė" userId="S::aiste.zuperkaite@codeacademylt.onmicrosoft.com::cbda233b-6598-49a0-a7bc-42a7fc6cf429" providerId="AD" clId="Web-{DB58A7FF-90CD-FD99-5FF9-BC88C0262606}" dt="2021-09-13T12:11:55.939" v="29"/>
        <pc:sldMkLst>
          <pc:docMk/>
          <pc:sldMk cId="1416889187" sldId="277"/>
        </pc:sldMkLst>
      </pc:sldChg>
      <pc:sldChg chg="del">
        <pc:chgData name="Aistė Župerkaitė" userId="S::aiste.zuperkaite@codeacademylt.onmicrosoft.com::cbda233b-6598-49a0-a7bc-42a7fc6cf429" providerId="AD" clId="Web-{DB58A7FF-90CD-FD99-5FF9-BC88C0262606}" dt="2021-09-13T12:11:57.299" v="31"/>
        <pc:sldMkLst>
          <pc:docMk/>
          <pc:sldMk cId="2107060500" sldId="278"/>
        </pc:sldMkLst>
      </pc:sldChg>
      <pc:sldChg chg="del">
        <pc:chgData name="Aistė Župerkaitė" userId="S::aiste.zuperkaite@codeacademylt.onmicrosoft.com::cbda233b-6598-49a0-a7bc-42a7fc6cf429" providerId="AD" clId="Web-{DB58A7FF-90CD-FD99-5FF9-BC88C0262606}" dt="2021-09-13T12:11:59.939" v="35"/>
        <pc:sldMkLst>
          <pc:docMk/>
          <pc:sldMk cId="275836688" sldId="279"/>
        </pc:sldMkLst>
      </pc:sldChg>
      <pc:sldChg chg="del">
        <pc:chgData name="Aistė Župerkaitė" userId="S::aiste.zuperkaite@codeacademylt.onmicrosoft.com::cbda233b-6598-49a0-a7bc-42a7fc6cf429" providerId="AD" clId="Web-{DB58A7FF-90CD-FD99-5FF9-BC88C0262606}" dt="2021-09-13T12:11:58.830" v="33"/>
        <pc:sldMkLst>
          <pc:docMk/>
          <pc:sldMk cId="3184761242" sldId="280"/>
        </pc:sldMkLst>
      </pc:sldChg>
      <pc:sldChg chg="del">
        <pc:chgData name="Aistė Župerkaitė" userId="S::aiste.zuperkaite@codeacademylt.onmicrosoft.com::cbda233b-6598-49a0-a7bc-42a7fc6cf429" providerId="AD" clId="Web-{DB58A7FF-90CD-FD99-5FF9-BC88C0262606}" dt="2021-09-13T12:12:00.768" v="36"/>
        <pc:sldMkLst>
          <pc:docMk/>
          <pc:sldMk cId="1081453707" sldId="281"/>
        </pc:sldMkLst>
      </pc:sldChg>
      <pc:sldChg chg="del">
        <pc:chgData name="Aistė Župerkaitė" userId="S::aiste.zuperkaite@codeacademylt.onmicrosoft.com::cbda233b-6598-49a0-a7bc-42a7fc6cf429" providerId="AD" clId="Web-{DB58A7FF-90CD-FD99-5FF9-BC88C0262606}" dt="2021-09-13T12:11:59.502" v="34"/>
        <pc:sldMkLst>
          <pc:docMk/>
          <pc:sldMk cId="2194141442" sldId="282"/>
        </pc:sldMkLst>
      </pc:sldChg>
      <pc:sldChg chg="addSp delSp modSp new del mod modClrScheme chgLayout">
        <pc:chgData name="Aistė Župerkaitė" userId="S::aiste.zuperkaite@codeacademylt.onmicrosoft.com::cbda233b-6598-49a0-a7bc-42a7fc6cf429" providerId="AD" clId="Web-{DB58A7FF-90CD-FD99-5FF9-BC88C0262606}" dt="2021-09-13T12:11:52.096" v="26"/>
        <pc:sldMkLst>
          <pc:docMk/>
          <pc:sldMk cId="3258682830" sldId="283"/>
        </pc:sldMkLst>
        <pc:spChg chg="mod ord">
          <ac:chgData name="Aistė Župerkaitė" userId="S::aiste.zuperkaite@codeacademylt.onmicrosoft.com::cbda233b-6598-49a0-a7bc-42a7fc6cf429" providerId="AD" clId="Web-{DB58A7FF-90CD-FD99-5FF9-BC88C0262606}" dt="2021-09-13T12:11:41.392" v="24"/>
          <ac:spMkLst>
            <pc:docMk/>
            <pc:sldMk cId="3258682830" sldId="283"/>
            <ac:spMk id="2" creationId="{563DF6E4-55D8-4883-AD3E-C91C1376540E}"/>
          </ac:spMkLst>
        </pc:spChg>
        <pc:spChg chg="mod ord">
          <ac:chgData name="Aistė Župerkaitė" userId="S::aiste.zuperkaite@codeacademylt.onmicrosoft.com::cbda233b-6598-49a0-a7bc-42a7fc6cf429" providerId="AD" clId="Web-{DB58A7FF-90CD-FD99-5FF9-BC88C0262606}" dt="2021-09-13T12:11:41.392" v="24"/>
          <ac:spMkLst>
            <pc:docMk/>
            <pc:sldMk cId="3258682830" sldId="283"/>
            <ac:spMk id="3" creationId="{F648AECA-35A3-41E7-AB14-46ECA5C4C05D}"/>
          </ac:spMkLst>
        </pc:spChg>
        <pc:spChg chg="mod ord">
          <ac:chgData name="Aistė Župerkaitė" userId="S::aiste.zuperkaite@codeacademylt.onmicrosoft.com::cbda233b-6598-49a0-a7bc-42a7fc6cf429" providerId="AD" clId="Web-{DB58A7FF-90CD-FD99-5FF9-BC88C0262606}" dt="2021-09-13T12:11:41.392" v="24"/>
          <ac:spMkLst>
            <pc:docMk/>
            <pc:sldMk cId="3258682830" sldId="283"/>
            <ac:spMk id="4" creationId="{6D2E6043-CC8C-4C42-9CAF-82001FC23F5F}"/>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5" creationId="{CB67236A-9AAC-4F53-B3C0-14577FE19DC3}"/>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6" creationId="{98783F10-8FD3-46C6-BFCE-0256B9A43797}"/>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7" creationId="{ABD15793-7D73-40A7-BF8D-CBF336B67A02}"/>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8" creationId="{E166FDF1-F5C4-402C-B4D5-C5CD5C7B8153}"/>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9" creationId="{A064E910-2E2F-4FC3-8C86-B2A0F9ECA7F4}"/>
          </ac:spMkLst>
        </pc:spChg>
        <pc:spChg chg="add del mod ord">
          <ac:chgData name="Aistė Župerkaitė" userId="S::aiste.zuperkaite@codeacademylt.onmicrosoft.com::cbda233b-6598-49a0-a7bc-42a7fc6cf429" providerId="AD" clId="Web-{DB58A7FF-90CD-FD99-5FF9-BC88C0262606}" dt="2021-09-13T12:11:41.392" v="24"/>
          <ac:spMkLst>
            <pc:docMk/>
            <pc:sldMk cId="3258682830" sldId="283"/>
            <ac:spMk id="10" creationId="{1A8448F3-F2BC-4520-BECC-471EA98DDD66}"/>
          </ac:spMkLst>
        </pc:spChg>
        <pc:spChg chg="add mod ord">
          <ac:chgData name="Aistė Župerkaitė" userId="S::aiste.zuperkaite@codeacademylt.onmicrosoft.com::cbda233b-6598-49a0-a7bc-42a7fc6cf429" providerId="AD" clId="Web-{DB58A7FF-90CD-FD99-5FF9-BC88C0262606}" dt="2021-09-13T12:11:41.392" v="24"/>
          <ac:spMkLst>
            <pc:docMk/>
            <pc:sldMk cId="3258682830" sldId="283"/>
            <ac:spMk id="11" creationId="{31752142-D550-4C34-B1BC-526D92D7ED8D}"/>
          </ac:spMkLst>
        </pc:spChg>
      </pc:sldChg>
      <pc:sldChg chg="add">
        <pc:chgData name="Aistė Župerkaitė" userId="S::aiste.zuperkaite@codeacademylt.onmicrosoft.com::cbda233b-6598-49a0-a7bc-42a7fc6cf429" providerId="AD" clId="Web-{DB58A7FF-90CD-FD99-5FF9-BC88C0262606}" dt="2021-09-13T12:11:49.470" v="25"/>
        <pc:sldMkLst>
          <pc:docMk/>
          <pc:sldMk cId="3192373033" sldId="284"/>
        </pc:sldMkLst>
      </pc:sldChg>
    </pc:docChg>
  </pc:docChgLst>
  <pc:docChgLst>
    <pc:chgData name="Aistė Župerkaitė" userId="S::aiste.zuperkaite@codeacademylt.onmicrosoft.com::cbda233b-6598-49a0-a7bc-42a7fc6cf429" providerId="AD" clId="Web-{D668A097-ED5B-E6E2-2423-45713D758A6A}"/>
    <pc:docChg chg="addSld delSld modSld sldOrd">
      <pc:chgData name="Aistė Župerkaitė" userId="S::aiste.zuperkaite@codeacademylt.onmicrosoft.com::cbda233b-6598-49a0-a7bc-42a7fc6cf429" providerId="AD" clId="Web-{D668A097-ED5B-E6E2-2423-45713D758A6A}" dt="2021-10-12T17:07:21.063" v="893" actId="20577"/>
      <pc:docMkLst>
        <pc:docMk/>
      </pc:docMkLst>
      <pc:sldChg chg="modSp ord">
        <pc:chgData name="Aistė Župerkaitė" userId="S::aiste.zuperkaite@codeacademylt.onmicrosoft.com::cbda233b-6598-49a0-a7bc-42a7fc6cf429" providerId="AD" clId="Web-{D668A097-ED5B-E6E2-2423-45713D758A6A}" dt="2021-10-12T17:07:21.063" v="893" actId="20577"/>
        <pc:sldMkLst>
          <pc:docMk/>
          <pc:sldMk cId="401988046" sldId="330"/>
        </pc:sldMkLst>
        <pc:spChg chg="mod">
          <ac:chgData name="Aistė Župerkaitė" userId="S::aiste.zuperkaite@codeacademylt.onmicrosoft.com::cbda233b-6598-49a0-a7bc-42a7fc6cf429" providerId="AD" clId="Web-{D668A097-ED5B-E6E2-2423-45713D758A6A}" dt="2021-10-12T09:45:33.207" v="0" actId="14100"/>
          <ac:spMkLst>
            <pc:docMk/>
            <pc:sldMk cId="401988046" sldId="330"/>
            <ac:spMk id="6" creationId="{3B84E88F-A3FB-4B16-AE98-AA143A88A29F}"/>
          </ac:spMkLst>
        </pc:spChg>
        <pc:spChg chg="mod">
          <ac:chgData name="Aistė Župerkaitė" userId="S::aiste.zuperkaite@codeacademylt.onmicrosoft.com::cbda233b-6598-49a0-a7bc-42a7fc6cf429" providerId="AD" clId="Web-{D668A097-ED5B-E6E2-2423-45713D758A6A}" dt="2021-10-12T09:45:38.176" v="1" actId="14100"/>
          <ac:spMkLst>
            <pc:docMk/>
            <pc:sldMk cId="401988046" sldId="330"/>
            <ac:spMk id="8" creationId="{210DE286-DB7B-4D75-9A91-F791D00993D8}"/>
          </ac:spMkLst>
        </pc:spChg>
        <pc:spChg chg="mod">
          <ac:chgData name="Aistė Župerkaitė" userId="S::aiste.zuperkaite@codeacademylt.onmicrosoft.com::cbda233b-6598-49a0-a7bc-42a7fc6cf429" providerId="AD" clId="Web-{D668A097-ED5B-E6E2-2423-45713D758A6A}" dt="2021-10-12T17:07:21.063" v="893" actId="20577"/>
          <ac:spMkLst>
            <pc:docMk/>
            <pc:sldMk cId="401988046" sldId="330"/>
            <ac:spMk id="9" creationId="{0521688B-1672-4B37-ADEE-35C7DFCB4A54}"/>
          </ac:spMkLst>
        </pc:spChg>
      </pc:sldChg>
      <pc:sldChg chg="modSp">
        <pc:chgData name="Aistė Župerkaitė" userId="S::aiste.zuperkaite@codeacademylt.onmicrosoft.com::cbda233b-6598-49a0-a7bc-42a7fc6cf429" providerId="AD" clId="Web-{D668A097-ED5B-E6E2-2423-45713D758A6A}" dt="2021-10-12T13:17:34.533" v="414" actId="20577"/>
        <pc:sldMkLst>
          <pc:docMk/>
          <pc:sldMk cId="3380039529" sldId="333"/>
        </pc:sldMkLst>
        <pc:spChg chg="mod">
          <ac:chgData name="Aistė Župerkaitė" userId="S::aiste.zuperkaite@codeacademylt.onmicrosoft.com::cbda233b-6598-49a0-a7bc-42a7fc6cf429" providerId="AD" clId="Web-{D668A097-ED5B-E6E2-2423-45713D758A6A}" dt="2021-10-12T13:15:56.203" v="406" actId="1076"/>
          <ac:spMkLst>
            <pc:docMk/>
            <pc:sldMk cId="3380039529" sldId="333"/>
            <ac:spMk id="2" creationId="{12E64409-9618-4F5F-9741-EF7872F9BAAF}"/>
          </ac:spMkLst>
        </pc:spChg>
        <pc:spChg chg="mod">
          <ac:chgData name="Aistė Župerkaitė" userId="S::aiste.zuperkaite@codeacademylt.onmicrosoft.com::cbda233b-6598-49a0-a7bc-42a7fc6cf429" providerId="AD" clId="Web-{D668A097-ED5B-E6E2-2423-45713D758A6A}" dt="2021-10-12T13:17:34.533" v="414" actId="20577"/>
          <ac:spMkLst>
            <pc:docMk/>
            <pc:sldMk cId="3380039529" sldId="333"/>
            <ac:spMk id="221" creationId="{00000000-0000-0000-0000-000000000000}"/>
          </ac:spMkLst>
        </pc:spChg>
      </pc:sldChg>
      <pc:sldChg chg="addSp delSp modSp">
        <pc:chgData name="Aistė Župerkaitė" userId="S::aiste.zuperkaite@codeacademylt.onmicrosoft.com::cbda233b-6598-49a0-a7bc-42a7fc6cf429" providerId="AD" clId="Web-{D668A097-ED5B-E6E2-2423-45713D758A6A}" dt="2021-10-12T17:06:33.296" v="887" actId="20577"/>
        <pc:sldMkLst>
          <pc:docMk/>
          <pc:sldMk cId="647678876" sldId="335"/>
        </pc:sldMkLst>
        <pc:spChg chg="mod">
          <ac:chgData name="Aistė Župerkaitė" userId="S::aiste.zuperkaite@codeacademylt.onmicrosoft.com::cbda233b-6598-49a0-a7bc-42a7fc6cf429" providerId="AD" clId="Web-{D668A097-ED5B-E6E2-2423-45713D758A6A}" dt="2021-10-12T17:06:08.733" v="883" actId="20577"/>
          <ac:spMkLst>
            <pc:docMk/>
            <pc:sldMk cId="647678876" sldId="335"/>
            <ac:spMk id="2" creationId="{5981E677-2D93-4387-B5C3-EA65A711FBC0}"/>
          </ac:spMkLst>
        </pc:spChg>
        <pc:spChg chg="add mod">
          <ac:chgData name="Aistė Župerkaitė" userId="S::aiste.zuperkaite@codeacademylt.onmicrosoft.com::cbda233b-6598-49a0-a7bc-42a7fc6cf429" providerId="AD" clId="Web-{D668A097-ED5B-E6E2-2423-45713D758A6A}" dt="2021-10-12T17:06:33.296" v="887" actId="20577"/>
          <ac:spMkLst>
            <pc:docMk/>
            <pc:sldMk cId="647678876" sldId="335"/>
            <ac:spMk id="3" creationId="{5E115BC7-86FC-4F5B-AF23-7A4ABBCA1685}"/>
          </ac:spMkLst>
        </pc:spChg>
        <pc:spChg chg="add del">
          <ac:chgData name="Aistė Župerkaitė" userId="S::aiste.zuperkaite@codeacademylt.onmicrosoft.com::cbda233b-6598-49a0-a7bc-42a7fc6cf429" providerId="AD" clId="Web-{D668A097-ED5B-E6E2-2423-45713D758A6A}" dt="2021-10-12T17:06:14.889" v="885"/>
          <ac:spMkLst>
            <pc:docMk/>
            <pc:sldMk cId="647678876" sldId="335"/>
            <ac:spMk id="4" creationId="{73A833B4-2126-49DB-82ED-9431A88D4E0E}"/>
          </ac:spMkLst>
        </pc:spChg>
      </pc:sldChg>
      <pc:sldChg chg="modSp">
        <pc:chgData name="Aistė Župerkaitė" userId="S::aiste.zuperkaite@codeacademylt.onmicrosoft.com::cbda233b-6598-49a0-a7bc-42a7fc6cf429" providerId="AD" clId="Web-{D668A097-ED5B-E6E2-2423-45713D758A6A}" dt="2021-10-12T14:14:24.168" v="860" actId="20577"/>
        <pc:sldMkLst>
          <pc:docMk/>
          <pc:sldMk cId="3384624807" sldId="336"/>
        </pc:sldMkLst>
        <pc:spChg chg="mod">
          <ac:chgData name="Aistė Župerkaitė" userId="S::aiste.zuperkaite@codeacademylt.onmicrosoft.com::cbda233b-6598-49a0-a7bc-42a7fc6cf429" providerId="AD" clId="Web-{D668A097-ED5B-E6E2-2423-45713D758A6A}" dt="2021-10-12T14:14:24.168" v="860" actId="20577"/>
          <ac:spMkLst>
            <pc:docMk/>
            <pc:sldMk cId="3384624807" sldId="336"/>
            <ac:spMk id="7" creationId="{8393EA32-1E5C-4940-ABB7-ACA92E12BC62}"/>
          </ac:spMkLst>
        </pc:spChg>
      </pc:sldChg>
      <pc:sldChg chg="delSp modSp add del ord replId">
        <pc:chgData name="Aistė Župerkaitė" userId="S::aiste.zuperkaite@codeacademylt.onmicrosoft.com::cbda233b-6598-49a0-a7bc-42a7fc6cf429" providerId="AD" clId="Web-{D668A097-ED5B-E6E2-2423-45713D758A6A}" dt="2021-10-12T13:22:05.196" v="415"/>
        <pc:sldMkLst>
          <pc:docMk/>
          <pc:sldMk cId="3036398935" sldId="340"/>
        </pc:sldMkLst>
        <pc:spChg chg="del">
          <ac:chgData name="Aistė Župerkaitė" userId="S::aiste.zuperkaite@codeacademylt.onmicrosoft.com::cbda233b-6598-49a0-a7bc-42a7fc6cf429" providerId="AD" clId="Web-{D668A097-ED5B-E6E2-2423-45713D758A6A}" dt="2021-10-12T11:37:39.717" v="51"/>
          <ac:spMkLst>
            <pc:docMk/>
            <pc:sldMk cId="3036398935" sldId="340"/>
            <ac:spMk id="2" creationId="{12E64409-9618-4F5F-9741-EF7872F9BAAF}"/>
          </ac:spMkLst>
        </pc:spChg>
        <pc:spChg chg="mod">
          <ac:chgData name="Aistė Župerkaitė" userId="S::aiste.zuperkaite@codeacademylt.onmicrosoft.com::cbda233b-6598-49a0-a7bc-42a7fc6cf429" providerId="AD" clId="Web-{D668A097-ED5B-E6E2-2423-45713D758A6A}" dt="2021-10-12T11:37:53.765" v="62" actId="20577"/>
          <ac:spMkLst>
            <pc:docMk/>
            <pc:sldMk cId="3036398935" sldId="340"/>
            <ac:spMk id="219" creationId="{00000000-0000-0000-0000-000000000000}"/>
          </ac:spMkLst>
        </pc:spChg>
        <pc:spChg chg="mod">
          <ac:chgData name="Aistė Župerkaitė" userId="S::aiste.zuperkaite@codeacademylt.onmicrosoft.com::cbda233b-6598-49a0-a7bc-42a7fc6cf429" providerId="AD" clId="Web-{D668A097-ED5B-E6E2-2423-45713D758A6A}" dt="2021-10-12T11:37:57.733" v="63" actId="14100"/>
          <ac:spMkLst>
            <pc:docMk/>
            <pc:sldMk cId="3036398935" sldId="340"/>
            <ac:spMk id="221" creationId="{00000000-0000-0000-0000-000000000000}"/>
          </ac:spMkLst>
        </pc:spChg>
      </pc:sldChg>
      <pc:sldChg chg="modSp add ord replId">
        <pc:chgData name="Aistė Župerkaitė" userId="S::aiste.zuperkaite@codeacademylt.onmicrosoft.com::cbda233b-6598-49a0-a7bc-42a7fc6cf429" providerId="AD" clId="Web-{D668A097-ED5B-E6E2-2423-45713D758A6A}" dt="2021-10-12T14:54:35.483" v="877" actId="20577"/>
        <pc:sldMkLst>
          <pc:docMk/>
          <pc:sldMk cId="2762026045" sldId="341"/>
        </pc:sldMkLst>
        <pc:spChg chg="mod">
          <ac:chgData name="Aistė Župerkaitė" userId="S::aiste.zuperkaite@codeacademylt.onmicrosoft.com::cbda233b-6598-49a0-a7bc-42a7fc6cf429" providerId="AD" clId="Web-{D668A097-ED5B-E6E2-2423-45713D758A6A}" dt="2021-10-12T14:54:35.483" v="877" actId="20577"/>
          <ac:spMkLst>
            <pc:docMk/>
            <pc:sldMk cId="2762026045" sldId="341"/>
            <ac:spMk id="7" creationId="{8393EA32-1E5C-4940-ABB7-ACA92E12BC62}"/>
          </ac:spMkLst>
        </pc:spChg>
      </pc:sldChg>
      <pc:sldChg chg="modSp add del replId">
        <pc:chgData name="Aistė Župerkaitė" userId="S::aiste.zuperkaite@codeacademylt.onmicrosoft.com::cbda233b-6598-49a0-a7bc-42a7fc6cf429" providerId="AD" clId="Web-{D668A097-ED5B-E6E2-2423-45713D758A6A}" dt="2021-10-12T13:54:48.664" v="558"/>
        <pc:sldMkLst>
          <pc:docMk/>
          <pc:sldMk cId="1439432413" sldId="342"/>
        </pc:sldMkLst>
        <pc:spChg chg="mod">
          <ac:chgData name="Aistė Župerkaitė" userId="S::aiste.zuperkaite@codeacademylt.onmicrosoft.com::cbda233b-6598-49a0-a7bc-42a7fc6cf429" providerId="AD" clId="Web-{D668A097-ED5B-E6E2-2423-45713D758A6A}" dt="2021-10-12T13:42:49.767" v="527" actId="20577"/>
          <ac:spMkLst>
            <pc:docMk/>
            <pc:sldMk cId="1439432413" sldId="342"/>
            <ac:spMk id="7" creationId="{8393EA32-1E5C-4940-ABB7-ACA92E12BC62}"/>
          </ac:spMkLst>
        </pc:spChg>
      </pc:sldChg>
    </pc:docChg>
  </pc:docChgLst>
  <pc:docChgLst>
    <pc:chgData name="Aistė Župerkaitė" userId="S::aiste.zuperkaite@codeacademylt.onmicrosoft.com::cbda233b-6598-49a0-a7bc-42a7fc6cf429" providerId="AD" clId="Web-{0EB71404-3347-2988-9B9F-677B532801BB}"/>
    <pc:docChg chg="addSld delSld modSld sldOrd">
      <pc:chgData name="Aistė Župerkaitė" userId="S::aiste.zuperkaite@codeacademylt.onmicrosoft.com::cbda233b-6598-49a0-a7bc-42a7fc6cf429" providerId="AD" clId="Web-{0EB71404-3347-2988-9B9F-677B532801BB}" dt="2021-09-30T12:20:27.463" v="2379" actId="20577"/>
      <pc:docMkLst>
        <pc:docMk/>
      </pc:docMkLst>
      <pc:sldChg chg="modSp">
        <pc:chgData name="Aistė Župerkaitė" userId="S::aiste.zuperkaite@codeacademylt.onmicrosoft.com::cbda233b-6598-49a0-a7bc-42a7fc6cf429" providerId="AD" clId="Web-{0EB71404-3347-2988-9B9F-677B532801BB}" dt="2021-09-29T13:55:33.015" v="1222" actId="20577"/>
        <pc:sldMkLst>
          <pc:docMk/>
          <pc:sldMk cId="0" sldId="256"/>
        </pc:sldMkLst>
        <pc:spChg chg="mod">
          <ac:chgData name="Aistė Župerkaitė" userId="S::aiste.zuperkaite@codeacademylt.onmicrosoft.com::cbda233b-6598-49a0-a7bc-42a7fc6cf429" providerId="AD" clId="Web-{0EB71404-3347-2988-9B9F-677B532801BB}" dt="2021-09-29T13:55:33.015" v="1222" actId="20577"/>
          <ac:spMkLst>
            <pc:docMk/>
            <pc:sldMk cId="0" sldId="256"/>
            <ac:spMk id="100" creationId="{00000000-0000-0000-0000-000000000000}"/>
          </ac:spMkLst>
        </pc:spChg>
      </pc:sldChg>
      <pc:sldChg chg="modSp">
        <pc:chgData name="Aistė Župerkaitė" userId="S::aiste.zuperkaite@codeacademylt.onmicrosoft.com::cbda233b-6598-49a0-a7bc-42a7fc6cf429" providerId="AD" clId="Web-{0EB71404-3347-2988-9B9F-677B532801BB}" dt="2021-09-30T08:30:24.267" v="1975" actId="14100"/>
        <pc:sldMkLst>
          <pc:docMk/>
          <pc:sldMk cId="307984535" sldId="281"/>
        </pc:sldMkLst>
        <pc:spChg chg="mod">
          <ac:chgData name="Aistė Župerkaitė" userId="S::aiste.zuperkaite@codeacademylt.onmicrosoft.com::cbda233b-6598-49a0-a7bc-42a7fc6cf429" providerId="AD" clId="Web-{0EB71404-3347-2988-9B9F-677B532801BB}" dt="2021-09-30T08:30:19.564" v="1974" actId="14100"/>
          <ac:spMkLst>
            <pc:docMk/>
            <pc:sldMk cId="307984535" sldId="281"/>
            <ac:spMk id="5" creationId="{C08BF5E3-398B-48DE-8624-BC32E4D67269}"/>
          </ac:spMkLst>
        </pc:spChg>
        <pc:spChg chg="mod">
          <ac:chgData name="Aistė Župerkaitė" userId="S::aiste.zuperkaite@codeacademylt.onmicrosoft.com::cbda233b-6598-49a0-a7bc-42a7fc6cf429" providerId="AD" clId="Web-{0EB71404-3347-2988-9B9F-677B532801BB}" dt="2021-09-30T08:30:24.267" v="1975" actId="14100"/>
          <ac:spMkLst>
            <pc:docMk/>
            <pc:sldMk cId="307984535" sldId="281"/>
            <ac:spMk id="119" creationId="{00000000-0000-0000-0000-000000000000}"/>
          </ac:spMkLst>
        </pc:spChg>
      </pc:sldChg>
      <pc:sldChg chg="modSp">
        <pc:chgData name="Aistė Župerkaitė" userId="S::aiste.zuperkaite@codeacademylt.onmicrosoft.com::cbda233b-6598-49a0-a7bc-42a7fc6cf429" providerId="AD" clId="Web-{0EB71404-3347-2988-9B9F-677B532801BB}" dt="2021-09-30T07:41:55.294" v="1452" actId="20577"/>
        <pc:sldMkLst>
          <pc:docMk/>
          <pc:sldMk cId="2296349497" sldId="283"/>
        </pc:sldMkLst>
        <pc:spChg chg="mod">
          <ac:chgData name="Aistė Župerkaitė" userId="S::aiste.zuperkaite@codeacademylt.onmicrosoft.com::cbda233b-6598-49a0-a7bc-42a7fc6cf429" providerId="AD" clId="Web-{0EB71404-3347-2988-9B9F-677B532801BB}" dt="2021-09-30T07:41:55.294" v="1452" actId="20577"/>
          <ac:spMkLst>
            <pc:docMk/>
            <pc:sldMk cId="2296349497" sldId="283"/>
            <ac:spMk id="5" creationId="{C08BF5E3-398B-48DE-8624-BC32E4D67269}"/>
          </ac:spMkLst>
        </pc:spChg>
        <pc:spChg chg="mod">
          <ac:chgData name="Aistė Župerkaitė" userId="S::aiste.zuperkaite@codeacademylt.onmicrosoft.com::cbda233b-6598-49a0-a7bc-42a7fc6cf429" providerId="AD" clId="Web-{0EB71404-3347-2988-9B9F-677B532801BB}" dt="2021-09-29T12:52:18.160" v="539" actId="20577"/>
          <ac:spMkLst>
            <pc:docMk/>
            <pc:sldMk cId="2296349497" sldId="283"/>
            <ac:spMk id="119" creationId="{00000000-0000-0000-0000-000000000000}"/>
          </ac:spMkLst>
        </pc:spChg>
        <pc:spChg chg="mod">
          <ac:chgData name="Aistė Župerkaitė" userId="S::aiste.zuperkaite@codeacademylt.onmicrosoft.com::cbda233b-6598-49a0-a7bc-42a7fc6cf429" providerId="AD" clId="Web-{0EB71404-3347-2988-9B9F-677B532801BB}" dt="2021-09-29T12:52:08.581" v="525" actId="20577"/>
          <ac:spMkLst>
            <pc:docMk/>
            <pc:sldMk cId="2296349497" sldId="283"/>
            <ac:spMk id="120" creationId="{00000000-0000-0000-0000-000000000000}"/>
          </ac:spMkLst>
        </pc:spChg>
      </pc:sldChg>
      <pc:sldChg chg="modSp del">
        <pc:chgData name="Aistė Župerkaitė" userId="S::aiste.zuperkaite@codeacademylt.onmicrosoft.com::cbda233b-6598-49a0-a7bc-42a7fc6cf429" providerId="AD" clId="Web-{0EB71404-3347-2988-9B9F-677B532801BB}" dt="2021-09-29T13:06:09.335" v="604"/>
        <pc:sldMkLst>
          <pc:docMk/>
          <pc:sldMk cId="2848036534" sldId="289"/>
        </pc:sldMkLst>
        <pc:spChg chg="mod">
          <ac:chgData name="Aistė Župerkaitė" userId="S::aiste.zuperkaite@codeacademylt.onmicrosoft.com::cbda233b-6598-49a0-a7bc-42a7fc6cf429" providerId="AD" clId="Web-{0EB71404-3347-2988-9B9F-677B532801BB}" dt="2021-09-29T13:06:00.663" v="602" actId="20577"/>
          <ac:spMkLst>
            <pc:docMk/>
            <pc:sldMk cId="2848036534" sldId="289"/>
            <ac:spMk id="5" creationId="{C08BF5E3-398B-48DE-8624-BC32E4D67269}"/>
          </ac:spMkLst>
        </pc:spChg>
      </pc:sldChg>
      <pc:sldChg chg="del">
        <pc:chgData name="Aistė Župerkaitė" userId="S::aiste.zuperkaite@codeacademylt.onmicrosoft.com::cbda233b-6598-49a0-a7bc-42a7fc6cf429" providerId="AD" clId="Web-{0EB71404-3347-2988-9B9F-677B532801BB}" dt="2021-09-29T13:06:04.460" v="603"/>
        <pc:sldMkLst>
          <pc:docMk/>
          <pc:sldMk cId="2932905272" sldId="291"/>
        </pc:sldMkLst>
      </pc:sldChg>
      <pc:sldChg chg="modSp">
        <pc:chgData name="Aistė Župerkaitė" userId="S::aiste.zuperkaite@codeacademylt.onmicrosoft.com::cbda233b-6598-49a0-a7bc-42a7fc6cf429" providerId="AD" clId="Web-{0EB71404-3347-2988-9B9F-677B532801BB}" dt="2021-09-30T11:26:33.465" v="2375" actId="20577"/>
        <pc:sldMkLst>
          <pc:docMk/>
          <pc:sldMk cId="1278851123" sldId="292"/>
        </pc:sldMkLst>
        <pc:spChg chg="mod">
          <ac:chgData name="Aistė Župerkaitė" userId="S::aiste.zuperkaite@codeacademylt.onmicrosoft.com::cbda233b-6598-49a0-a7bc-42a7fc6cf429" providerId="AD" clId="Web-{0EB71404-3347-2988-9B9F-677B532801BB}" dt="2021-09-30T11:23:23.260" v="2373" actId="20577"/>
          <ac:spMkLst>
            <pc:docMk/>
            <pc:sldMk cId="1278851123" sldId="292"/>
            <ac:spMk id="5" creationId="{C08BF5E3-398B-48DE-8624-BC32E4D67269}"/>
          </ac:spMkLst>
        </pc:spChg>
        <pc:spChg chg="mod">
          <ac:chgData name="Aistė Župerkaitė" userId="S::aiste.zuperkaite@codeacademylt.onmicrosoft.com::cbda233b-6598-49a0-a7bc-42a7fc6cf429" providerId="AD" clId="Web-{0EB71404-3347-2988-9B9F-677B532801BB}" dt="2021-09-30T11:26:33.465" v="2375" actId="20577"/>
          <ac:spMkLst>
            <pc:docMk/>
            <pc:sldMk cId="1278851123" sldId="292"/>
            <ac:spMk id="119" creationId="{00000000-0000-0000-0000-000000000000}"/>
          </ac:spMkLst>
        </pc:spChg>
      </pc:sldChg>
      <pc:sldChg chg="modSp add ord replId">
        <pc:chgData name="Aistė Župerkaitė" userId="S::aiste.zuperkaite@codeacademylt.onmicrosoft.com::cbda233b-6598-49a0-a7bc-42a7fc6cf429" providerId="AD" clId="Web-{0EB71404-3347-2988-9B9F-677B532801BB}" dt="2021-09-30T08:01:27.361" v="1642" actId="20577"/>
        <pc:sldMkLst>
          <pc:docMk/>
          <pc:sldMk cId="687561616" sldId="299"/>
        </pc:sldMkLst>
        <pc:spChg chg="mod">
          <ac:chgData name="Aistė Župerkaitė" userId="S::aiste.zuperkaite@codeacademylt.onmicrosoft.com::cbda233b-6598-49a0-a7bc-42a7fc6cf429" providerId="AD" clId="Web-{0EB71404-3347-2988-9B9F-677B532801BB}" dt="2021-09-30T08:01:27.361" v="1642" actId="20577"/>
          <ac:spMkLst>
            <pc:docMk/>
            <pc:sldMk cId="687561616" sldId="299"/>
            <ac:spMk id="8" creationId="{15D3C811-C858-4A5D-861A-D0CD1D72FD38}"/>
          </ac:spMkLst>
        </pc:spChg>
        <pc:spChg chg="mod">
          <ac:chgData name="Aistė Župerkaitė" userId="S::aiste.zuperkaite@codeacademylt.onmicrosoft.com::cbda233b-6598-49a0-a7bc-42a7fc6cf429" providerId="AD" clId="Web-{0EB71404-3347-2988-9B9F-677B532801BB}" dt="2021-09-29T12:10:50.210" v="84" actId="20577"/>
          <ac:spMkLst>
            <pc:docMk/>
            <pc:sldMk cId="687561616" sldId="299"/>
            <ac:spMk id="159" creationId="{00000000-0000-0000-0000-000000000000}"/>
          </ac:spMkLst>
        </pc:spChg>
      </pc:sldChg>
      <pc:sldChg chg="modSp add ord replId">
        <pc:chgData name="Aistė Župerkaitė" userId="S::aiste.zuperkaite@codeacademylt.onmicrosoft.com::cbda233b-6598-49a0-a7bc-42a7fc6cf429" providerId="AD" clId="Web-{0EB71404-3347-2988-9B9F-677B532801BB}" dt="2021-09-29T12:30:03.925" v="221" actId="20577"/>
        <pc:sldMkLst>
          <pc:docMk/>
          <pc:sldMk cId="1474119019" sldId="300"/>
        </pc:sldMkLst>
        <pc:spChg chg="mod">
          <ac:chgData name="Aistė Župerkaitė" userId="S::aiste.zuperkaite@codeacademylt.onmicrosoft.com::cbda233b-6598-49a0-a7bc-42a7fc6cf429" providerId="AD" clId="Web-{0EB71404-3347-2988-9B9F-677B532801BB}" dt="2021-09-29T12:30:03.925" v="221" actId="20577"/>
          <ac:spMkLst>
            <pc:docMk/>
            <pc:sldMk cId="1474119019" sldId="300"/>
            <ac:spMk id="5" creationId="{C08BF5E3-398B-48DE-8624-BC32E4D67269}"/>
          </ac:spMkLst>
        </pc:spChg>
        <pc:spChg chg="mod">
          <ac:chgData name="Aistė Župerkaitė" userId="S::aiste.zuperkaite@codeacademylt.onmicrosoft.com::cbda233b-6598-49a0-a7bc-42a7fc6cf429" providerId="AD" clId="Web-{0EB71404-3347-2988-9B9F-677B532801BB}" dt="2021-09-29T12:24:57.355" v="183" actId="20577"/>
          <ac:spMkLst>
            <pc:docMk/>
            <pc:sldMk cId="1474119019" sldId="300"/>
            <ac:spMk id="119" creationId="{00000000-0000-0000-0000-000000000000}"/>
          </ac:spMkLst>
        </pc:spChg>
      </pc:sldChg>
      <pc:sldChg chg="modSp add replId">
        <pc:chgData name="Aistė Župerkaitė" userId="S::aiste.zuperkaite@codeacademylt.onmicrosoft.com::cbda233b-6598-49a0-a7bc-42a7fc6cf429" providerId="AD" clId="Web-{0EB71404-3347-2988-9B9F-677B532801BB}" dt="2021-09-29T12:33:12.132" v="233" actId="20577"/>
        <pc:sldMkLst>
          <pc:docMk/>
          <pc:sldMk cId="2446329939" sldId="301"/>
        </pc:sldMkLst>
        <pc:spChg chg="mod">
          <ac:chgData name="Aistė Župerkaitė" userId="S::aiste.zuperkaite@codeacademylt.onmicrosoft.com::cbda233b-6598-49a0-a7bc-42a7fc6cf429" providerId="AD" clId="Web-{0EB71404-3347-2988-9B9F-677B532801BB}" dt="2021-09-29T12:33:12.132" v="233" actId="20577"/>
          <ac:spMkLst>
            <pc:docMk/>
            <pc:sldMk cId="2446329939" sldId="301"/>
            <ac:spMk id="5" creationId="{C08BF5E3-398B-48DE-8624-BC32E4D67269}"/>
          </ac:spMkLst>
        </pc:spChg>
        <pc:spChg chg="mod">
          <ac:chgData name="Aistė Župerkaitė" userId="S::aiste.zuperkaite@codeacademylt.onmicrosoft.com::cbda233b-6598-49a0-a7bc-42a7fc6cf429" providerId="AD" clId="Web-{0EB71404-3347-2988-9B9F-677B532801BB}" dt="2021-09-29T12:30:09.394" v="223" actId="20577"/>
          <ac:spMkLst>
            <pc:docMk/>
            <pc:sldMk cId="2446329939" sldId="301"/>
            <ac:spMk id="119" creationId="{00000000-0000-0000-0000-000000000000}"/>
          </ac:spMkLst>
        </pc:spChg>
      </pc:sldChg>
      <pc:sldChg chg="modSp add ord replId">
        <pc:chgData name="Aistė Župerkaitė" userId="S::aiste.zuperkaite@codeacademylt.onmicrosoft.com::cbda233b-6598-49a0-a7bc-42a7fc6cf429" providerId="AD" clId="Web-{0EB71404-3347-2988-9B9F-677B532801BB}" dt="2021-09-30T07:37:58.243" v="1224" actId="20577"/>
        <pc:sldMkLst>
          <pc:docMk/>
          <pc:sldMk cId="363503540" sldId="302"/>
        </pc:sldMkLst>
        <pc:spChg chg="mod">
          <ac:chgData name="Aistė Župerkaitė" userId="S::aiste.zuperkaite@codeacademylt.onmicrosoft.com::cbda233b-6598-49a0-a7bc-42a7fc6cf429" providerId="AD" clId="Web-{0EB71404-3347-2988-9B9F-677B532801BB}" dt="2021-09-30T07:37:58.243" v="1224" actId="20577"/>
          <ac:spMkLst>
            <pc:docMk/>
            <pc:sldMk cId="363503540" sldId="302"/>
            <ac:spMk id="8" creationId="{15D3C811-C858-4A5D-861A-D0CD1D72FD38}"/>
          </ac:spMkLst>
        </pc:spChg>
        <pc:spChg chg="mod">
          <ac:chgData name="Aistė Župerkaitė" userId="S::aiste.zuperkaite@codeacademylt.onmicrosoft.com::cbda233b-6598-49a0-a7bc-42a7fc6cf429" providerId="AD" clId="Web-{0EB71404-3347-2988-9B9F-677B532801BB}" dt="2021-09-29T12:33:26.977" v="238" actId="20577"/>
          <ac:spMkLst>
            <pc:docMk/>
            <pc:sldMk cId="363503540" sldId="302"/>
            <ac:spMk id="159" creationId="{00000000-0000-0000-0000-000000000000}"/>
          </ac:spMkLst>
        </pc:spChg>
      </pc:sldChg>
      <pc:sldChg chg="new del">
        <pc:chgData name="Aistė Župerkaitė" userId="S::aiste.zuperkaite@codeacademylt.onmicrosoft.com::cbda233b-6598-49a0-a7bc-42a7fc6cf429" providerId="AD" clId="Web-{0EB71404-3347-2988-9B9F-677B532801BB}" dt="2021-09-29T12:38:12.718" v="431"/>
        <pc:sldMkLst>
          <pc:docMk/>
          <pc:sldMk cId="1820903087" sldId="303"/>
        </pc:sldMkLst>
      </pc:sldChg>
      <pc:sldChg chg="modSp add ord replId">
        <pc:chgData name="Aistė Župerkaitė" userId="S::aiste.zuperkaite@codeacademylt.onmicrosoft.com::cbda233b-6598-49a0-a7bc-42a7fc6cf429" providerId="AD" clId="Web-{0EB71404-3347-2988-9B9F-677B532801BB}" dt="2021-09-29T12:39:53.470" v="495" actId="20577"/>
        <pc:sldMkLst>
          <pc:docMk/>
          <pc:sldMk cId="3806401243" sldId="303"/>
        </pc:sldMkLst>
        <pc:spChg chg="mod">
          <ac:chgData name="Aistė Župerkaitė" userId="S::aiste.zuperkaite@codeacademylt.onmicrosoft.com::cbda233b-6598-49a0-a7bc-42a7fc6cf429" providerId="AD" clId="Web-{0EB71404-3347-2988-9B9F-677B532801BB}" dt="2021-09-29T12:39:53.470" v="495" actId="20577"/>
          <ac:spMkLst>
            <pc:docMk/>
            <pc:sldMk cId="3806401243" sldId="303"/>
            <ac:spMk id="5" creationId="{C08BF5E3-398B-48DE-8624-BC32E4D67269}"/>
          </ac:spMkLst>
        </pc:spChg>
        <pc:spChg chg="mod">
          <ac:chgData name="Aistė Župerkaitė" userId="S::aiste.zuperkaite@codeacademylt.onmicrosoft.com::cbda233b-6598-49a0-a7bc-42a7fc6cf429" providerId="AD" clId="Web-{0EB71404-3347-2988-9B9F-677B532801BB}" dt="2021-09-29T12:38:28.702" v="439" actId="20577"/>
          <ac:spMkLst>
            <pc:docMk/>
            <pc:sldMk cId="3806401243" sldId="303"/>
            <ac:spMk id="119" creationId="{00000000-0000-0000-0000-000000000000}"/>
          </ac:spMkLst>
        </pc:spChg>
      </pc:sldChg>
      <pc:sldChg chg="modSp add replId">
        <pc:chgData name="Aistė Župerkaitė" userId="S::aiste.zuperkaite@codeacademylt.onmicrosoft.com::cbda233b-6598-49a0-a7bc-42a7fc6cf429" providerId="AD" clId="Web-{0EB71404-3347-2988-9B9F-677B532801BB}" dt="2021-09-29T12:43:02.553" v="518" actId="20577"/>
        <pc:sldMkLst>
          <pc:docMk/>
          <pc:sldMk cId="343386896" sldId="304"/>
        </pc:sldMkLst>
        <pc:spChg chg="mod">
          <ac:chgData name="Aistė Župerkaitė" userId="S::aiste.zuperkaite@codeacademylt.onmicrosoft.com::cbda233b-6598-49a0-a7bc-42a7fc6cf429" providerId="AD" clId="Web-{0EB71404-3347-2988-9B9F-677B532801BB}" dt="2021-09-29T12:43:02.553" v="518" actId="20577"/>
          <ac:spMkLst>
            <pc:docMk/>
            <pc:sldMk cId="343386896" sldId="304"/>
            <ac:spMk id="5" creationId="{C08BF5E3-398B-48DE-8624-BC32E4D67269}"/>
          </ac:spMkLst>
        </pc:spChg>
        <pc:spChg chg="mod">
          <ac:chgData name="Aistė Župerkaitė" userId="S::aiste.zuperkaite@codeacademylt.onmicrosoft.com::cbda233b-6598-49a0-a7bc-42a7fc6cf429" providerId="AD" clId="Web-{0EB71404-3347-2988-9B9F-677B532801BB}" dt="2021-09-29T12:41:00.597" v="503" actId="20577"/>
          <ac:spMkLst>
            <pc:docMk/>
            <pc:sldMk cId="343386896" sldId="304"/>
            <ac:spMk id="119" creationId="{00000000-0000-0000-0000-000000000000}"/>
          </ac:spMkLst>
        </pc:spChg>
      </pc:sldChg>
      <pc:sldChg chg="modSp add ord replId">
        <pc:chgData name="Aistė Župerkaitė" userId="S::aiste.zuperkaite@codeacademylt.onmicrosoft.com::cbda233b-6598-49a0-a7bc-42a7fc6cf429" providerId="AD" clId="Web-{0EB71404-3347-2988-9B9F-677B532801BB}" dt="2021-09-30T09:29:10.566" v="2079" actId="20577"/>
        <pc:sldMkLst>
          <pc:docMk/>
          <pc:sldMk cId="864073773" sldId="305"/>
        </pc:sldMkLst>
        <pc:spChg chg="mod">
          <ac:chgData name="Aistė Župerkaitė" userId="S::aiste.zuperkaite@codeacademylt.onmicrosoft.com::cbda233b-6598-49a0-a7bc-42a7fc6cf429" providerId="AD" clId="Web-{0EB71404-3347-2988-9B9F-677B532801BB}" dt="2021-09-30T09:29:10.566" v="2079" actId="20577"/>
          <ac:spMkLst>
            <pc:docMk/>
            <pc:sldMk cId="864073773" sldId="305"/>
            <ac:spMk id="8" creationId="{15D3C811-C858-4A5D-861A-D0CD1D72FD38}"/>
          </ac:spMkLst>
        </pc:spChg>
        <pc:spChg chg="mod">
          <ac:chgData name="Aistė Župerkaitė" userId="S::aiste.zuperkaite@codeacademylt.onmicrosoft.com::cbda233b-6598-49a0-a7bc-42a7fc6cf429" providerId="AD" clId="Web-{0EB71404-3347-2988-9B9F-677B532801BB}" dt="2021-09-29T13:06:28.039" v="607" actId="20577"/>
          <ac:spMkLst>
            <pc:docMk/>
            <pc:sldMk cId="864073773" sldId="305"/>
            <ac:spMk id="159" creationId="{00000000-0000-0000-0000-000000000000}"/>
          </ac:spMkLst>
        </pc:spChg>
      </pc:sldChg>
      <pc:sldChg chg="modSp add ord replId">
        <pc:chgData name="Aistė Župerkaitė" userId="S::aiste.zuperkaite@codeacademylt.onmicrosoft.com::cbda233b-6598-49a0-a7bc-42a7fc6cf429" providerId="AD" clId="Web-{0EB71404-3347-2988-9B9F-677B532801BB}" dt="2021-09-30T07:43:08.327" v="1546" actId="20577"/>
        <pc:sldMkLst>
          <pc:docMk/>
          <pc:sldMk cId="1265859603" sldId="306"/>
        </pc:sldMkLst>
        <pc:spChg chg="mod">
          <ac:chgData name="Aistė Župerkaitė" userId="S::aiste.zuperkaite@codeacademylt.onmicrosoft.com::cbda233b-6598-49a0-a7bc-42a7fc6cf429" providerId="AD" clId="Web-{0EB71404-3347-2988-9B9F-677B532801BB}" dt="2021-09-30T07:43:08.327" v="1546" actId="20577"/>
          <ac:spMkLst>
            <pc:docMk/>
            <pc:sldMk cId="1265859603" sldId="306"/>
            <ac:spMk id="5" creationId="{C08BF5E3-398B-48DE-8624-BC32E4D67269}"/>
          </ac:spMkLst>
        </pc:spChg>
      </pc:sldChg>
      <pc:sldChg chg="addSp delSp modSp add ord replId">
        <pc:chgData name="Aistė Župerkaitė" userId="S::aiste.zuperkaite@codeacademylt.onmicrosoft.com::cbda233b-6598-49a0-a7bc-42a7fc6cf429" providerId="AD" clId="Web-{0EB71404-3347-2988-9B9F-677B532801BB}" dt="2021-09-30T07:51:12.929" v="1551" actId="20577"/>
        <pc:sldMkLst>
          <pc:docMk/>
          <pc:sldMk cId="688896206" sldId="307"/>
        </pc:sldMkLst>
        <pc:spChg chg="mod">
          <ac:chgData name="Aistė Župerkaitė" userId="S::aiste.zuperkaite@codeacademylt.onmicrosoft.com::cbda233b-6598-49a0-a7bc-42a7fc6cf429" providerId="AD" clId="Web-{0EB71404-3347-2988-9B9F-677B532801BB}" dt="2021-09-30T07:51:12.929" v="1551" actId="20577"/>
          <ac:spMkLst>
            <pc:docMk/>
            <pc:sldMk cId="688896206" sldId="307"/>
            <ac:spMk id="8" creationId="{15D3C811-C858-4A5D-861A-D0CD1D72FD38}"/>
          </ac:spMkLst>
        </pc:spChg>
        <pc:spChg chg="mod">
          <ac:chgData name="Aistė Župerkaitė" userId="S::aiste.zuperkaite@codeacademylt.onmicrosoft.com::cbda233b-6598-49a0-a7bc-42a7fc6cf429" providerId="AD" clId="Web-{0EB71404-3347-2988-9B9F-677B532801BB}" dt="2021-09-29T13:26:20.364" v="785" actId="20577"/>
          <ac:spMkLst>
            <pc:docMk/>
            <pc:sldMk cId="688896206" sldId="307"/>
            <ac:spMk id="159" creationId="{00000000-0000-0000-0000-000000000000}"/>
          </ac:spMkLst>
        </pc:spChg>
        <pc:spChg chg="del mod">
          <ac:chgData name="Aistė Župerkaitė" userId="S::aiste.zuperkaite@codeacademylt.onmicrosoft.com::cbda233b-6598-49a0-a7bc-42a7fc6cf429" providerId="AD" clId="Web-{0EB71404-3347-2988-9B9F-677B532801BB}" dt="2021-09-29T13:29:27.759" v="1028"/>
          <ac:spMkLst>
            <pc:docMk/>
            <pc:sldMk cId="688896206" sldId="307"/>
            <ac:spMk id="160" creationId="{00000000-0000-0000-0000-000000000000}"/>
          </ac:spMkLst>
        </pc:spChg>
        <pc:picChg chg="add del">
          <ac:chgData name="Aistė Župerkaitė" userId="S::aiste.zuperkaite@codeacademylt.onmicrosoft.com::cbda233b-6598-49a0-a7bc-42a7fc6cf429" providerId="AD" clId="Web-{0EB71404-3347-2988-9B9F-677B532801BB}" dt="2021-09-29T13:31:42.793" v="1071"/>
          <ac:picMkLst>
            <pc:docMk/>
            <pc:sldMk cId="688896206" sldId="307"/>
            <ac:picMk id="7" creationId="{2C927D39-7270-48E8-B195-73F46564F97F}"/>
          </ac:picMkLst>
        </pc:picChg>
      </pc:sldChg>
      <pc:sldChg chg="modSp add ord replId">
        <pc:chgData name="Aistė Župerkaitė" userId="S::aiste.zuperkaite@codeacademylt.onmicrosoft.com::cbda233b-6598-49a0-a7bc-42a7fc6cf429" providerId="AD" clId="Web-{0EB71404-3347-2988-9B9F-677B532801BB}" dt="2021-09-29T13:43:57.326" v="1077" actId="20577"/>
        <pc:sldMkLst>
          <pc:docMk/>
          <pc:sldMk cId="4007579561" sldId="308"/>
        </pc:sldMkLst>
        <pc:spChg chg="mod">
          <ac:chgData name="Aistė Župerkaitė" userId="S::aiste.zuperkaite@codeacademylt.onmicrosoft.com::cbda233b-6598-49a0-a7bc-42a7fc6cf429" providerId="AD" clId="Web-{0EB71404-3347-2988-9B9F-677B532801BB}" dt="2021-09-29T13:43:57.326" v="1077" actId="20577"/>
          <ac:spMkLst>
            <pc:docMk/>
            <pc:sldMk cId="4007579561" sldId="308"/>
            <ac:spMk id="5" creationId="{C08BF5E3-398B-48DE-8624-BC32E4D67269}"/>
          </ac:spMkLst>
        </pc:spChg>
      </pc:sldChg>
      <pc:sldChg chg="modSp add del replId">
        <pc:chgData name="Aistė Župerkaitė" userId="S::aiste.zuperkaite@codeacademylt.onmicrosoft.com::cbda233b-6598-49a0-a7bc-42a7fc6cf429" providerId="AD" clId="Web-{0EB71404-3347-2988-9B9F-677B532801BB}" dt="2021-09-29T13:48:38.192" v="1177"/>
        <pc:sldMkLst>
          <pc:docMk/>
          <pc:sldMk cId="226141876" sldId="309"/>
        </pc:sldMkLst>
        <pc:spChg chg="mod">
          <ac:chgData name="Aistė Župerkaitė" userId="S::aiste.zuperkaite@codeacademylt.onmicrosoft.com::cbda233b-6598-49a0-a7bc-42a7fc6cf429" providerId="AD" clId="Web-{0EB71404-3347-2988-9B9F-677B532801BB}" dt="2021-09-29T13:44:31.249" v="1081" actId="20577"/>
          <ac:spMkLst>
            <pc:docMk/>
            <pc:sldMk cId="226141876" sldId="309"/>
            <ac:spMk id="5" creationId="{C08BF5E3-398B-48DE-8624-BC32E4D67269}"/>
          </ac:spMkLst>
        </pc:spChg>
      </pc:sldChg>
      <pc:sldChg chg="add replId">
        <pc:chgData name="Aistė Župerkaitė" userId="S::aiste.zuperkaite@codeacademylt.onmicrosoft.com::cbda233b-6598-49a0-a7bc-42a7fc6cf429" providerId="AD" clId="Web-{0EB71404-3347-2988-9B9F-677B532801BB}" dt="2021-09-29T13:44:32.515" v="1082"/>
        <pc:sldMkLst>
          <pc:docMk/>
          <pc:sldMk cId="1727688882" sldId="310"/>
        </pc:sldMkLst>
      </pc:sldChg>
      <pc:sldChg chg="modSp add replId">
        <pc:chgData name="Aistė Župerkaitė" userId="S::aiste.zuperkaite@codeacademylt.onmicrosoft.com::cbda233b-6598-49a0-a7bc-42a7fc6cf429" providerId="AD" clId="Web-{0EB71404-3347-2988-9B9F-677B532801BB}" dt="2021-09-30T12:20:27.463" v="2379" actId="20577"/>
        <pc:sldMkLst>
          <pc:docMk/>
          <pc:sldMk cId="3998140756" sldId="311"/>
        </pc:sldMkLst>
        <pc:spChg chg="mod">
          <ac:chgData name="Aistė Župerkaitė" userId="S::aiste.zuperkaite@codeacademylt.onmicrosoft.com::cbda233b-6598-49a0-a7bc-42a7fc6cf429" providerId="AD" clId="Web-{0EB71404-3347-2988-9B9F-677B532801BB}" dt="2021-09-30T12:20:27.463" v="2379" actId="20577"/>
          <ac:spMkLst>
            <pc:docMk/>
            <pc:sldMk cId="3998140756" sldId="311"/>
            <ac:spMk id="5" creationId="{C08BF5E3-398B-48DE-8624-BC32E4D67269}"/>
          </ac:spMkLst>
        </pc:spChg>
      </pc:sldChg>
      <pc:sldChg chg="modSp add del ord replId">
        <pc:chgData name="Aistė Župerkaitė" userId="S::aiste.zuperkaite@codeacademylt.onmicrosoft.com::cbda233b-6598-49a0-a7bc-42a7fc6cf429" providerId="AD" clId="Web-{0EB71404-3347-2988-9B9F-677B532801BB}" dt="2021-09-30T07:51:32.273" v="1553"/>
        <pc:sldMkLst>
          <pc:docMk/>
          <pc:sldMk cId="3089933977" sldId="312"/>
        </pc:sldMkLst>
        <pc:spChg chg="mod">
          <ac:chgData name="Aistė Župerkaitė" userId="S::aiste.zuperkaite@codeacademylt.onmicrosoft.com::cbda233b-6598-49a0-a7bc-42a7fc6cf429" providerId="AD" clId="Web-{0EB71404-3347-2988-9B9F-677B532801BB}" dt="2021-09-29T13:48:27.739" v="1175" actId="20577"/>
          <ac:spMkLst>
            <pc:docMk/>
            <pc:sldMk cId="3089933977" sldId="312"/>
            <ac:spMk id="8" creationId="{15D3C811-C858-4A5D-861A-D0CD1D72FD38}"/>
          </ac:spMkLst>
        </pc:spChg>
        <pc:spChg chg="mod">
          <ac:chgData name="Aistė Župerkaitė" userId="S::aiste.zuperkaite@codeacademylt.onmicrosoft.com::cbda233b-6598-49a0-a7bc-42a7fc6cf429" providerId="AD" clId="Web-{0EB71404-3347-2988-9B9F-677B532801BB}" dt="2021-09-29T13:47:13.425" v="1141" actId="20577"/>
          <ac:spMkLst>
            <pc:docMk/>
            <pc:sldMk cId="3089933977" sldId="312"/>
            <ac:spMk id="159" creationId="{00000000-0000-0000-0000-000000000000}"/>
          </ac:spMkLst>
        </pc:spChg>
      </pc:sldChg>
      <pc:sldChg chg="modSp add replId">
        <pc:chgData name="Aistė Župerkaitė" userId="S::aiste.zuperkaite@codeacademylt.onmicrosoft.com::cbda233b-6598-49a0-a7bc-42a7fc6cf429" providerId="AD" clId="Web-{0EB71404-3347-2988-9B9F-677B532801BB}" dt="2021-09-30T12:20:23.916" v="2378" actId="20577"/>
        <pc:sldMkLst>
          <pc:docMk/>
          <pc:sldMk cId="958542390" sldId="313"/>
        </pc:sldMkLst>
        <pc:spChg chg="mod">
          <ac:chgData name="Aistė Župerkaitė" userId="S::aiste.zuperkaite@codeacademylt.onmicrosoft.com::cbda233b-6598-49a0-a7bc-42a7fc6cf429" providerId="AD" clId="Web-{0EB71404-3347-2988-9B9F-677B532801BB}" dt="2021-09-30T12:20:23.916" v="2378" actId="20577"/>
          <ac:spMkLst>
            <pc:docMk/>
            <pc:sldMk cId="958542390" sldId="313"/>
            <ac:spMk id="5" creationId="{C08BF5E3-398B-48DE-8624-BC32E4D67269}"/>
          </ac:spMkLst>
        </pc:spChg>
      </pc:sldChg>
      <pc:sldChg chg="modSp add replId">
        <pc:chgData name="Aistė Župerkaitė" userId="S::aiste.zuperkaite@codeacademylt.onmicrosoft.com::cbda233b-6598-49a0-a7bc-42a7fc6cf429" providerId="AD" clId="Web-{0EB71404-3347-2988-9B9F-677B532801BB}" dt="2021-09-29T13:51:32.900" v="1187" actId="20577"/>
        <pc:sldMkLst>
          <pc:docMk/>
          <pc:sldMk cId="1170724786" sldId="314"/>
        </pc:sldMkLst>
        <pc:spChg chg="mod">
          <ac:chgData name="Aistė Župerkaitė" userId="S::aiste.zuperkaite@codeacademylt.onmicrosoft.com::cbda233b-6598-49a0-a7bc-42a7fc6cf429" providerId="AD" clId="Web-{0EB71404-3347-2988-9B9F-677B532801BB}" dt="2021-09-29T13:51:32.900" v="1187" actId="20577"/>
          <ac:spMkLst>
            <pc:docMk/>
            <pc:sldMk cId="1170724786" sldId="314"/>
            <ac:spMk id="5" creationId="{C08BF5E3-398B-48DE-8624-BC32E4D67269}"/>
          </ac:spMkLst>
        </pc:spChg>
      </pc:sldChg>
      <pc:sldChg chg="modSp add replId">
        <pc:chgData name="Aistė Župerkaitė" userId="S::aiste.zuperkaite@codeacademylt.onmicrosoft.com::cbda233b-6598-49a0-a7bc-42a7fc6cf429" providerId="AD" clId="Web-{0EB71404-3347-2988-9B9F-677B532801BB}" dt="2021-09-29T13:51:40.665" v="1191" actId="20577"/>
        <pc:sldMkLst>
          <pc:docMk/>
          <pc:sldMk cId="2772519166" sldId="315"/>
        </pc:sldMkLst>
        <pc:spChg chg="mod">
          <ac:chgData name="Aistė Župerkaitė" userId="S::aiste.zuperkaite@codeacademylt.onmicrosoft.com::cbda233b-6598-49a0-a7bc-42a7fc6cf429" providerId="AD" clId="Web-{0EB71404-3347-2988-9B9F-677B532801BB}" dt="2021-09-29T13:51:40.665" v="1191" actId="20577"/>
          <ac:spMkLst>
            <pc:docMk/>
            <pc:sldMk cId="2772519166" sldId="315"/>
            <ac:spMk id="5" creationId="{C08BF5E3-398B-48DE-8624-BC32E4D67269}"/>
          </ac:spMkLst>
        </pc:spChg>
      </pc:sldChg>
      <pc:sldChg chg="modSp add replId">
        <pc:chgData name="Aistė Župerkaitė" userId="S::aiste.zuperkaite@codeacademylt.onmicrosoft.com::cbda233b-6598-49a0-a7bc-42a7fc6cf429" providerId="AD" clId="Web-{0EB71404-3347-2988-9B9F-677B532801BB}" dt="2021-09-29T13:52:20.416" v="1195" actId="20577"/>
        <pc:sldMkLst>
          <pc:docMk/>
          <pc:sldMk cId="669813954" sldId="316"/>
        </pc:sldMkLst>
        <pc:spChg chg="mod">
          <ac:chgData name="Aistė Župerkaitė" userId="S::aiste.zuperkaite@codeacademylt.onmicrosoft.com::cbda233b-6598-49a0-a7bc-42a7fc6cf429" providerId="AD" clId="Web-{0EB71404-3347-2988-9B9F-677B532801BB}" dt="2021-09-29T13:52:20.416" v="1195" actId="20577"/>
          <ac:spMkLst>
            <pc:docMk/>
            <pc:sldMk cId="669813954" sldId="316"/>
            <ac:spMk id="5" creationId="{C08BF5E3-398B-48DE-8624-BC32E4D67269}"/>
          </ac:spMkLst>
        </pc:spChg>
      </pc:sldChg>
      <pc:sldChg chg="modSp add replId">
        <pc:chgData name="Aistė Župerkaitė" userId="S::aiste.zuperkaite@codeacademylt.onmicrosoft.com::cbda233b-6598-49a0-a7bc-42a7fc6cf429" providerId="AD" clId="Web-{0EB71404-3347-2988-9B9F-677B532801BB}" dt="2021-09-29T13:52:37.042" v="1199" actId="20577"/>
        <pc:sldMkLst>
          <pc:docMk/>
          <pc:sldMk cId="369604984" sldId="317"/>
        </pc:sldMkLst>
        <pc:spChg chg="mod">
          <ac:chgData name="Aistė Župerkaitė" userId="S::aiste.zuperkaite@codeacademylt.onmicrosoft.com::cbda233b-6598-49a0-a7bc-42a7fc6cf429" providerId="AD" clId="Web-{0EB71404-3347-2988-9B9F-677B532801BB}" dt="2021-09-29T13:52:37.042" v="1199" actId="20577"/>
          <ac:spMkLst>
            <pc:docMk/>
            <pc:sldMk cId="369604984" sldId="317"/>
            <ac:spMk id="5" creationId="{C08BF5E3-398B-48DE-8624-BC32E4D67269}"/>
          </ac:spMkLst>
        </pc:spChg>
      </pc:sldChg>
      <pc:sldChg chg="modSp add replId">
        <pc:chgData name="Aistė Župerkaitė" userId="S::aiste.zuperkaite@codeacademylt.onmicrosoft.com::cbda233b-6598-49a0-a7bc-42a7fc6cf429" providerId="AD" clId="Web-{0EB71404-3347-2988-9B9F-677B532801BB}" dt="2021-09-30T07:59:31" v="1603" actId="20577"/>
        <pc:sldMkLst>
          <pc:docMk/>
          <pc:sldMk cId="3979030844" sldId="318"/>
        </pc:sldMkLst>
        <pc:spChg chg="mod">
          <ac:chgData name="Aistė Župerkaitė" userId="S::aiste.zuperkaite@codeacademylt.onmicrosoft.com::cbda233b-6598-49a0-a7bc-42a7fc6cf429" providerId="AD" clId="Web-{0EB71404-3347-2988-9B9F-677B532801BB}" dt="2021-09-30T07:59:31" v="1603" actId="20577"/>
          <ac:spMkLst>
            <pc:docMk/>
            <pc:sldMk cId="3979030844" sldId="318"/>
            <ac:spMk id="8" creationId="{15D3C811-C858-4A5D-861A-D0CD1D72FD38}"/>
          </ac:spMkLst>
        </pc:spChg>
      </pc:sldChg>
      <pc:sldChg chg="modSp add ord replId">
        <pc:chgData name="Aistė Župerkaitė" userId="S::aiste.zuperkaite@codeacademylt.onmicrosoft.com::cbda233b-6598-49a0-a7bc-42a7fc6cf429" providerId="AD" clId="Web-{0EB71404-3347-2988-9B9F-677B532801BB}" dt="2021-09-30T09:16:31.502" v="2074" actId="20577"/>
        <pc:sldMkLst>
          <pc:docMk/>
          <pc:sldMk cId="3826204418" sldId="319"/>
        </pc:sldMkLst>
        <pc:spChg chg="mod">
          <ac:chgData name="Aistė Župerkaitė" userId="S::aiste.zuperkaite@codeacademylt.onmicrosoft.com::cbda233b-6598-49a0-a7bc-42a7fc6cf429" providerId="AD" clId="Web-{0EB71404-3347-2988-9B9F-677B532801BB}" dt="2021-09-30T09:16:31.502" v="2074" actId="20577"/>
          <ac:spMkLst>
            <pc:docMk/>
            <pc:sldMk cId="3826204418" sldId="319"/>
            <ac:spMk id="8" creationId="{15D3C811-C858-4A5D-861A-D0CD1D72FD38}"/>
          </ac:spMkLst>
        </pc:spChg>
        <pc:spChg chg="mod">
          <ac:chgData name="Aistė Župerkaitė" userId="S::aiste.zuperkaite@codeacademylt.onmicrosoft.com::cbda233b-6598-49a0-a7bc-42a7fc6cf429" providerId="AD" clId="Web-{0EB71404-3347-2988-9B9F-677B532801BB}" dt="2021-09-30T08:29:05.531" v="1947" actId="20577"/>
          <ac:spMkLst>
            <pc:docMk/>
            <pc:sldMk cId="3826204418" sldId="319"/>
            <ac:spMk id="159" creationId="{00000000-0000-0000-0000-000000000000}"/>
          </ac:spMkLst>
        </pc:spChg>
      </pc:sldChg>
      <pc:sldChg chg="add del ord replId">
        <pc:chgData name="Aistė Župerkaitė" userId="S::aiste.zuperkaite@codeacademylt.onmicrosoft.com::cbda233b-6598-49a0-a7bc-42a7fc6cf429" providerId="AD" clId="Web-{0EB71404-3347-2988-9B9F-677B532801BB}" dt="2021-09-30T08:05:26.990" v="1645"/>
        <pc:sldMkLst>
          <pc:docMk/>
          <pc:sldMk cId="3991060476" sldId="319"/>
        </pc:sldMkLst>
      </pc:sldChg>
      <pc:sldChg chg="add replId">
        <pc:chgData name="Aistė Župerkaitė" userId="S::aiste.zuperkaite@codeacademylt.onmicrosoft.com::cbda233b-6598-49a0-a7bc-42a7fc6cf429" providerId="AD" clId="Web-{0EB71404-3347-2988-9B9F-677B532801BB}" dt="2021-09-30T11:15:25.145" v="2080"/>
        <pc:sldMkLst>
          <pc:docMk/>
          <pc:sldMk cId="157880794" sldId="320"/>
        </pc:sldMkLst>
      </pc:sldChg>
    </pc:docChg>
  </pc:docChgLst>
  <pc:docChgLst>
    <pc:chgData name="Aistė Župerkaitė" userId="S::aiste.zuperkaite@codeacademylt.onmicrosoft.com::cbda233b-6598-49a0-a7bc-42a7fc6cf429" providerId="AD" clId="Web-{BBAD383A-275C-61E6-408E-74A932F866D1}"/>
    <pc:docChg chg="addSld modSld">
      <pc:chgData name="Aistė Župerkaitė" userId="S::aiste.zuperkaite@codeacademylt.onmicrosoft.com::cbda233b-6598-49a0-a7bc-42a7fc6cf429" providerId="AD" clId="Web-{BBAD383A-275C-61E6-408E-74A932F866D1}" dt="2021-09-27T13:54:37.665" v="1942" actId="20577"/>
      <pc:docMkLst>
        <pc:docMk/>
      </pc:docMkLst>
      <pc:sldChg chg="modSp">
        <pc:chgData name="Aistė Župerkaitė" userId="S::aiste.zuperkaite@codeacademylt.onmicrosoft.com::cbda233b-6598-49a0-a7bc-42a7fc6cf429" providerId="AD" clId="Web-{BBAD383A-275C-61E6-408E-74A932F866D1}" dt="2021-09-27T13:17:24.684" v="28" actId="14100"/>
        <pc:sldMkLst>
          <pc:docMk/>
          <pc:sldMk cId="0" sldId="256"/>
        </pc:sldMkLst>
        <pc:spChg chg="mod">
          <ac:chgData name="Aistė Župerkaitė" userId="S::aiste.zuperkaite@codeacademylt.onmicrosoft.com::cbda233b-6598-49a0-a7bc-42a7fc6cf429" providerId="AD" clId="Web-{BBAD383A-275C-61E6-408E-74A932F866D1}" dt="2021-09-27T13:17:24.684" v="28" actId="14100"/>
          <ac:spMkLst>
            <pc:docMk/>
            <pc:sldMk cId="0" sldId="256"/>
            <ac:spMk id="100" creationId="{00000000-0000-0000-0000-000000000000}"/>
          </ac:spMkLst>
        </pc:spChg>
      </pc:sldChg>
      <pc:sldChg chg="addSp modSp">
        <pc:chgData name="Aistė Župerkaitė" userId="S::aiste.zuperkaite@codeacademylt.onmicrosoft.com::cbda233b-6598-49a0-a7bc-42a7fc6cf429" providerId="AD" clId="Web-{BBAD383A-275C-61E6-408E-74A932F866D1}" dt="2021-09-27T13:18:45.874" v="95" actId="20577"/>
        <pc:sldMkLst>
          <pc:docMk/>
          <pc:sldMk cId="0" sldId="257"/>
        </pc:sldMkLst>
        <pc:spChg chg="add mod">
          <ac:chgData name="Aistė Župerkaitė" userId="S::aiste.zuperkaite@codeacademylt.onmicrosoft.com::cbda233b-6598-49a0-a7bc-42a7fc6cf429" providerId="AD" clId="Web-{BBAD383A-275C-61E6-408E-74A932F866D1}" dt="2021-09-27T13:18:25.654" v="86" actId="20577"/>
          <ac:spMkLst>
            <pc:docMk/>
            <pc:sldMk cId="0" sldId="257"/>
            <ac:spMk id="2" creationId="{7FEBA6CE-FB27-466A-8A19-FAAFA1998716}"/>
          </ac:spMkLst>
        </pc:spChg>
        <pc:spChg chg="add mod">
          <ac:chgData name="Aistė Župerkaitė" userId="S::aiste.zuperkaite@codeacademylt.onmicrosoft.com::cbda233b-6598-49a0-a7bc-42a7fc6cf429" providerId="AD" clId="Web-{BBAD383A-275C-61E6-408E-74A932F866D1}" dt="2021-09-27T13:17:56.185" v="58" actId="20577"/>
          <ac:spMkLst>
            <pc:docMk/>
            <pc:sldMk cId="0" sldId="257"/>
            <ac:spMk id="6" creationId="{6AD77D43-E028-41CD-AC07-EB370F673F66}"/>
          </ac:spMkLst>
        </pc:spChg>
        <pc:spChg chg="add mod">
          <ac:chgData name="Aistė Župerkaitė" userId="S::aiste.zuperkaite@codeacademylt.onmicrosoft.com::cbda233b-6598-49a0-a7bc-42a7fc6cf429" providerId="AD" clId="Web-{BBAD383A-275C-61E6-408E-74A932F866D1}" dt="2021-09-27T13:18:35.077" v="89" actId="20577"/>
          <ac:spMkLst>
            <pc:docMk/>
            <pc:sldMk cId="0" sldId="257"/>
            <ac:spMk id="9" creationId="{A820B7DC-EC2C-4771-AD79-2E2A3545E4F1}"/>
          </ac:spMkLst>
        </pc:spChg>
        <pc:spChg chg="add mod">
          <ac:chgData name="Aistė Župerkaitė" userId="S::aiste.zuperkaite@codeacademylt.onmicrosoft.com::cbda233b-6598-49a0-a7bc-42a7fc6cf429" providerId="AD" clId="Web-{BBAD383A-275C-61E6-408E-74A932F866D1}" dt="2021-09-27T13:18:45.874" v="95" actId="20577"/>
          <ac:spMkLst>
            <pc:docMk/>
            <pc:sldMk cId="0" sldId="257"/>
            <ac:spMk id="10" creationId="{8F6D5C89-B417-42F0-A078-62C170BA4EE2}"/>
          </ac:spMkLst>
        </pc:spChg>
        <pc:spChg chg="mod">
          <ac:chgData name="Aistė Župerkaitė" userId="S::aiste.zuperkaite@codeacademylt.onmicrosoft.com::cbda233b-6598-49a0-a7bc-42a7fc6cf429" providerId="AD" clId="Web-{BBAD383A-275C-61E6-408E-74A932F866D1}" dt="2021-09-27T13:17:45.403" v="55" actId="20577"/>
          <ac:spMkLst>
            <pc:docMk/>
            <pc:sldMk cId="0" sldId="257"/>
            <ac:spMk id="113" creationId="{00000000-0000-0000-0000-000000000000}"/>
          </ac:spMkLst>
        </pc:spChg>
      </pc:sldChg>
      <pc:sldChg chg="addSp modSp">
        <pc:chgData name="Aistė Župerkaitė" userId="S::aiste.zuperkaite@codeacademylt.onmicrosoft.com::cbda233b-6598-49a0-a7bc-42a7fc6cf429" providerId="AD" clId="Web-{BBAD383A-275C-61E6-408E-74A932F866D1}" dt="2021-09-27T13:54:37.665" v="1942" actId="20577"/>
        <pc:sldMkLst>
          <pc:docMk/>
          <pc:sldMk cId="850928421" sldId="280"/>
        </pc:sldMkLst>
        <pc:spChg chg="mod">
          <ac:chgData name="Aistė Župerkaitė" userId="S::aiste.zuperkaite@codeacademylt.onmicrosoft.com::cbda233b-6598-49a0-a7bc-42a7fc6cf429" providerId="AD" clId="Web-{BBAD383A-275C-61E6-408E-74A932F866D1}" dt="2021-09-27T13:54:37.665" v="1942" actId="20577"/>
          <ac:spMkLst>
            <pc:docMk/>
            <pc:sldMk cId="850928421" sldId="280"/>
            <ac:spMk id="8" creationId="{15D3C811-C858-4A5D-861A-D0CD1D72FD38}"/>
          </ac:spMkLst>
        </pc:spChg>
        <pc:spChg chg="mod">
          <ac:chgData name="Aistė Župerkaitė" userId="S::aiste.zuperkaite@codeacademylt.onmicrosoft.com::cbda233b-6598-49a0-a7bc-42a7fc6cf429" providerId="AD" clId="Web-{BBAD383A-275C-61E6-408E-74A932F866D1}" dt="2021-09-27T13:49:42.907" v="1726" actId="20577"/>
          <ac:spMkLst>
            <pc:docMk/>
            <pc:sldMk cId="850928421" sldId="280"/>
            <ac:spMk id="159" creationId="{00000000-0000-0000-0000-000000000000}"/>
          </ac:spMkLst>
        </pc:spChg>
        <pc:picChg chg="add mod">
          <ac:chgData name="Aistė Župerkaitė" userId="S::aiste.zuperkaite@codeacademylt.onmicrosoft.com::cbda233b-6598-49a0-a7bc-42a7fc6cf429" providerId="AD" clId="Web-{BBAD383A-275C-61E6-408E-74A932F866D1}" dt="2021-09-27T13:52:47.678" v="1885" actId="14100"/>
          <ac:picMkLst>
            <pc:docMk/>
            <pc:sldMk cId="850928421" sldId="280"/>
            <ac:picMk id="2" creationId="{DFB4AAB2-BCE6-4213-A0E0-B728481EE80F}"/>
          </ac:picMkLst>
        </pc:picChg>
      </pc:sldChg>
      <pc:sldChg chg="modSp">
        <pc:chgData name="Aistė Župerkaitė" userId="S::aiste.zuperkaite@codeacademylt.onmicrosoft.com::cbda233b-6598-49a0-a7bc-42a7fc6cf429" providerId="AD" clId="Web-{BBAD383A-275C-61E6-408E-74A932F866D1}" dt="2021-09-27T13:23:12.975" v="289" actId="20577"/>
        <pc:sldMkLst>
          <pc:docMk/>
          <pc:sldMk cId="307984535" sldId="281"/>
        </pc:sldMkLst>
        <pc:spChg chg="mod">
          <ac:chgData name="Aistė Župerkaitė" userId="S::aiste.zuperkaite@codeacademylt.onmicrosoft.com::cbda233b-6598-49a0-a7bc-42a7fc6cf429" providerId="AD" clId="Web-{BBAD383A-275C-61E6-408E-74A932F866D1}" dt="2021-09-27T13:23:12.975" v="289" actId="20577"/>
          <ac:spMkLst>
            <pc:docMk/>
            <pc:sldMk cId="307984535" sldId="281"/>
            <ac:spMk id="5" creationId="{C08BF5E3-398B-48DE-8624-BC32E4D67269}"/>
          </ac:spMkLst>
        </pc:spChg>
        <pc:spChg chg="mod">
          <ac:chgData name="Aistė Župerkaitė" userId="S::aiste.zuperkaite@codeacademylt.onmicrosoft.com::cbda233b-6598-49a0-a7bc-42a7fc6cf429" providerId="AD" clId="Web-{BBAD383A-275C-61E6-408E-74A932F866D1}" dt="2021-09-27T13:19:04.249" v="113" actId="20577"/>
          <ac:spMkLst>
            <pc:docMk/>
            <pc:sldMk cId="307984535" sldId="281"/>
            <ac:spMk id="119" creationId="{00000000-0000-0000-0000-000000000000}"/>
          </ac:spMkLst>
        </pc:spChg>
        <pc:spChg chg="mod">
          <ac:chgData name="Aistė Župerkaitė" userId="S::aiste.zuperkaite@codeacademylt.onmicrosoft.com::cbda233b-6598-49a0-a7bc-42a7fc6cf429" providerId="AD" clId="Web-{BBAD383A-275C-61E6-408E-74A932F866D1}" dt="2021-09-27T13:19:16.921" v="125" actId="20577"/>
          <ac:spMkLst>
            <pc:docMk/>
            <pc:sldMk cId="307984535" sldId="281"/>
            <ac:spMk id="120" creationId="{00000000-0000-0000-0000-000000000000}"/>
          </ac:spMkLst>
        </pc:spChg>
      </pc:sldChg>
      <pc:sldChg chg="modSp">
        <pc:chgData name="Aistė Župerkaitė" userId="S::aiste.zuperkaite@codeacademylt.onmicrosoft.com::cbda233b-6598-49a0-a7bc-42a7fc6cf429" providerId="AD" clId="Web-{BBAD383A-275C-61E6-408E-74A932F866D1}" dt="2021-09-27T13:30:35.221" v="717" actId="20577"/>
        <pc:sldMkLst>
          <pc:docMk/>
          <pc:sldMk cId="2790827289" sldId="282"/>
        </pc:sldMkLst>
        <pc:spChg chg="mod">
          <ac:chgData name="Aistė Župerkaitė" userId="S::aiste.zuperkaite@codeacademylt.onmicrosoft.com::cbda233b-6598-49a0-a7bc-42a7fc6cf429" providerId="AD" clId="Web-{BBAD383A-275C-61E6-408E-74A932F866D1}" dt="2021-09-27T13:30:35.221" v="717"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BBAD383A-275C-61E6-408E-74A932F866D1}" dt="2021-09-27T13:26:06.964" v="485" actId="20577"/>
          <ac:spMkLst>
            <pc:docMk/>
            <pc:sldMk cId="2790827289" sldId="282"/>
            <ac:spMk id="119" creationId="{00000000-0000-0000-0000-000000000000}"/>
          </ac:spMkLst>
        </pc:spChg>
        <pc:spChg chg="mod">
          <ac:chgData name="Aistė Župerkaitė" userId="S::aiste.zuperkaite@codeacademylt.onmicrosoft.com::cbda233b-6598-49a0-a7bc-42a7fc6cf429" providerId="AD" clId="Web-{BBAD383A-275C-61E6-408E-74A932F866D1}" dt="2021-09-27T13:24:30.102" v="351" actId="20577"/>
          <ac:spMkLst>
            <pc:docMk/>
            <pc:sldMk cId="2790827289" sldId="282"/>
            <ac:spMk id="120" creationId="{00000000-0000-0000-0000-000000000000}"/>
          </ac:spMkLst>
        </pc:spChg>
      </pc:sldChg>
      <pc:sldChg chg="modSp">
        <pc:chgData name="Aistė Župerkaitė" userId="S::aiste.zuperkaite@codeacademylt.onmicrosoft.com::cbda233b-6598-49a0-a7bc-42a7fc6cf429" providerId="AD" clId="Web-{BBAD383A-275C-61E6-408E-74A932F866D1}" dt="2021-09-27T13:33:15.678" v="816" actId="20577"/>
        <pc:sldMkLst>
          <pc:docMk/>
          <pc:sldMk cId="2296349497" sldId="283"/>
        </pc:sldMkLst>
        <pc:spChg chg="mod">
          <ac:chgData name="Aistė Župerkaitė" userId="S::aiste.zuperkaite@codeacademylt.onmicrosoft.com::cbda233b-6598-49a0-a7bc-42a7fc6cf429" providerId="AD" clId="Web-{BBAD383A-275C-61E6-408E-74A932F866D1}" dt="2021-09-27T13:33:15.678" v="816" actId="20577"/>
          <ac:spMkLst>
            <pc:docMk/>
            <pc:sldMk cId="2296349497" sldId="283"/>
            <ac:spMk id="5" creationId="{C08BF5E3-398B-48DE-8624-BC32E4D67269}"/>
          </ac:spMkLst>
        </pc:spChg>
        <pc:spChg chg="mod">
          <ac:chgData name="Aistė Župerkaitė" userId="S::aiste.zuperkaite@codeacademylt.onmicrosoft.com::cbda233b-6598-49a0-a7bc-42a7fc6cf429" providerId="AD" clId="Web-{BBAD383A-275C-61E6-408E-74A932F866D1}" dt="2021-09-27T13:26:24.808" v="509" actId="20577"/>
          <ac:spMkLst>
            <pc:docMk/>
            <pc:sldMk cId="2296349497" sldId="283"/>
            <ac:spMk id="119" creationId="{00000000-0000-0000-0000-000000000000}"/>
          </ac:spMkLst>
        </pc:spChg>
        <pc:spChg chg="mod">
          <ac:chgData name="Aistė Župerkaitė" userId="S::aiste.zuperkaite@codeacademylt.onmicrosoft.com::cbda233b-6598-49a0-a7bc-42a7fc6cf429" providerId="AD" clId="Web-{BBAD383A-275C-61E6-408E-74A932F866D1}" dt="2021-09-27T13:26:19.323" v="505" actId="20577"/>
          <ac:spMkLst>
            <pc:docMk/>
            <pc:sldMk cId="2296349497" sldId="283"/>
            <ac:spMk id="120" creationId="{00000000-0000-0000-0000-000000000000}"/>
          </ac:spMkLst>
        </pc:spChg>
      </pc:sldChg>
      <pc:sldChg chg="addSp delSp modSp">
        <pc:chgData name="Aistė Župerkaitė" userId="S::aiste.zuperkaite@codeacademylt.onmicrosoft.com::cbda233b-6598-49a0-a7bc-42a7fc6cf429" providerId="AD" clId="Web-{BBAD383A-275C-61E6-408E-74A932F866D1}" dt="2021-09-27T13:50:57.784" v="1770" actId="20577"/>
        <pc:sldMkLst>
          <pc:docMk/>
          <pc:sldMk cId="1989166463" sldId="286"/>
        </pc:sldMkLst>
        <pc:spChg chg="add del mod">
          <ac:chgData name="Aistė Župerkaitė" userId="S::aiste.zuperkaite@codeacademylt.onmicrosoft.com::cbda233b-6598-49a0-a7bc-42a7fc6cf429" providerId="AD" clId="Web-{BBAD383A-275C-61E6-408E-74A932F866D1}" dt="2021-09-27T13:34:20.320" v="882"/>
          <ac:spMkLst>
            <pc:docMk/>
            <pc:sldMk cId="1989166463" sldId="286"/>
            <ac:spMk id="2" creationId="{B4285741-16F5-4778-A34A-67D195B929F4}"/>
          </ac:spMkLst>
        </pc:spChg>
        <pc:spChg chg="mod">
          <ac:chgData name="Aistė Župerkaitė" userId="S::aiste.zuperkaite@codeacademylt.onmicrosoft.com::cbda233b-6598-49a0-a7bc-42a7fc6cf429" providerId="AD" clId="Web-{BBAD383A-275C-61E6-408E-74A932F866D1}" dt="2021-09-27T13:50:57.784" v="1770" actId="20577"/>
          <ac:spMkLst>
            <pc:docMk/>
            <pc:sldMk cId="1989166463" sldId="286"/>
            <ac:spMk id="8" creationId="{15D3C811-C858-4A5D-861A-D0CD1D72FD38}"/>
          </ac:spMkLst>
        </pc:spChg>
        <pc:spChg chg="mod">
          <ac:chgData name="Aistė Župerkaitė" userId="S::aiste.zuperkaite@codeacademylt.onmicrosoft.com::cbda233b-6598-49a0-a7bc-42a7fc6cf429" providerId="AD" clId="Web-{BBAD383A-275C-61E6-408E-74A932F866D1}" dt="2021-09-27T13:33:30.100" v="824" actId="20577"/>
          <ac:spMkLst>
            <pc:docMk/>
            <pc:sldMk cId="1989166463" sldId="286"/>
            <ac:spMk id="159" creationId="{00000000-0000-0000-0000-000000000000}"/>
          </ac:spMkLst>
        </pc:spChg>
        <pc:picChg chg="add del mod">
          <ac:chgData name="Aistė Župerkaitė" userId="S::aiste.zuperkaite@codeacademylt.onmicrosoft.com::cbda233b-6598-49a0-a7bc-42a7fc6cf429" providerId="AD" clId="Web-{BBAD383A-275C-61E6-408E-74A932F866D1}" dt="2021-09-27T13:44:35.087" v="1544"/>
          <ac:picMkLst>
            <pc:docMk/>
            <pc:sldMk cId="1989166463" sldId="286"/>
            <ac:picMk id="3" creationId="{9F50E655-0682-4556-9696-00A4FAF059AB}"/>
          </ac:picMkLst>
        </pc:picChg>
        <pc:picChg chg="add mod">
          <ac:chgData name="Aistė Župerkaitė" userId="S::aiste.zuperkaite@codeacademylt.onmicrosoft.com::cbda233b-6598-49a0-a7bc-42a7fc6cf429" providerId="AD" clId="Web-{BBAD383A-275C-61E6-408E-74A932F866D1}" dt="2021-09-27T13:43:58.086" v="1543" actId="1076"/>
          <ac:picMkLst>
            <pc:docMk/>
            <pc:sldMk cId="1989166463" sldId="286"/>
            <ac:picMk id="4" creationId="{DB0F3EAF-25FF-48B6-9160-5C5B1D0C8877}"/>
          </ac:picMkLst>
        </pc:picChg>
        <pc:picChg chg="add mod">
          <ac:chgData name="Aistė Župerkaitė" userId="S::aiste.zuperkaite@codeacademylt.onmicrosoft.com::cbda233b-6598-49a0-a7bc-42a7fc6cf429" providerId="AD" clId="Web-{BBAD383A-275C-61E6-408E-74A932F866D1}" dt="2021-09-27T13:44:41.509" v="1547" actId="1076"/>
          <ac:picMkLst>
            <pc:docMk/>
            <pc:sldMk cId="1989166463" sldId="286"/>
            <ac:picMk id="5" creationId="{43891CD8-CAA6-4189-B5DD-39D83B864D72}"/>
          </ac:picMkLst>
        </pc:picChg>
      </pc:sldChg>
      <pc:sldChg chg="addSp modSp">
        <pc:chgData name="Aistė Župerkaitė" userId="S::aiste.zuperkaite@codeacademylt.onmicrosoft.com::cbda233b-6598-49a0-a7bc-42a7fc6cf429" providerId="AD" clId="Web-{BBAD383A-275C-61E6-408E-74A932F866D1}" dt="2021-09-27T13:50:53.909" v="1768" actId="20577"/>
        <pc:sldMkLst>
          <pc:docMk/>
          <pc:sldMk cId="1841527565" sldId="287"/>
        </pc:sldMkLst>
        <pc:spChg chg="mod">
          <ac:chgData name="Aistė Župerkaitė" userId="S::aiste.zuperkaite@codeacademylt.onmicrosoft.com::cbda233b-6598-49a0-a7bc-42a7fc6cf429" providerId="AD" clId="Web-{BBAD383A-275C-61E6-408E-74A932F866D1}" dt="2021-09-27T13:50:53.909" v="1768" actId="20577"/>
          <ac:spMkLst>
            <pc:docMk/>
            <pc:sldMk cId="1841527565" sldId="287"/>
            <ac:spMk id="8" creationId="{15D3C811-C858-4A5D-861A-D0CD1D72FD38}"/>
          </ac:spMkLst>
        </pc:spChg>
        <pc:spChg chg="mod">
          <ac:chgData name="Aistė Župerkaitė" userId="S::aiste.zuperkaite@codeacademylt.onmicrosoft.com::cbda233b-6598-49a0-a7bc-42a7fc6cf429" providerId="AD" clId="Web-{BBAD383A-275C-61E6-408E-74A932F866D1}" dt="2021-09-27T13:45:23.479" v="1555" actId="20577"/>
          <ac:spMkLst>
            <pc:docMk/>
            <pc:sldMk cId="1841527565" sldId="287"/>
            <ac:spMk id="159" creationId="{00000000-0000-0000-0000-000000000000}"/>
          </ac:spMkLst>
        </pc:spChg>
        <pc:picChg chg="add mod">
          <ac:chgData name="Aistė Župerkaitė" userId="S::aiste.zuperkaite@codeacademylt.onmicrosoft.com::cbda233b-6598-49a0-a7bc-42a7fc6cf429" providerId="AD" clId="Web-{BBAD383A-275C-61E6-408E-74A932F866D1}" dt="2021-09-27T13:48:40.312" v="1707" actId="1076"/>
          <ac:picMkLst>
            <pc:docMk/>
            <pc:sldMk cId="1841527565" sldId="287"/>
            <ac:picMk id="2" creationId="{52024641-047A-4B44-A077-E82B1DF1D8FC}"/>
          </ac:picMkLst>
        </pc:picChg>
        <pc:picChg chg="add mod">
          <ac:chgData name="Aistė Župerkaitė" userId="S::aiste.zuperkaite@codeacademylt.onmicrosoft.com::cbda233b-6598-49a0-a7bc-42a7fc6cf429" providerId="AD" clId="Web-{BBAD383A-275C-61E6-408E-74A932F866D1}" dt="2021-09-27T13:49:09.750" v="1712" actId="1076"/>
          <ac:picMkLst>
            <pc:docMk/>
            <pc:sldMk cId="1841527565" sldId="287"/>
            <ac:picMk id="3" creationId="{8D6A9552-8A00-4249-9508-E7E696316A5A}"/>
          </ac:picMkLst>
        </pc:picChg>
      </pc:sldChg>
      <pc:sldChg chg="addSp delSp modSp add replId">
        <pc:chgData name="Aistė Župerkaitė" userId="S::aiste.zuperkaite@codeacademylt.onmicrosoft.com::cbda233b-6598-49a0-a7bc-42a7fc6cf429" providerId="AD" clId="Web-{BBAD383A-275C-61E6-408E-74A932F866D1}" dt="2021-09-27T13:54:31.649" v="1930" actId="20577"/>
        <pc:sldMkLst>
          <pc:docMk/>
          <pc:sldMk cId="4146221619" sldId="288"/>
        </pc:sldMkLst>
        <pc:spChg chg="mod">
          <ac:chgData name="Aistė Župerkaitė" userId="S::aiste.zuperkaite@codeacademylt.onmicrosoft.com::cbda233b-6598-49a0-a7bc-42a7fc6cf429" providerId="AD" clId="Web-{BBAD383A-275C-61E6-408E-74A932F866D1}" dt="2021-09-27T13:54:31.649" v="1930" actId="20577"/>
          <ac:spMkLst>
            <pc:docMk/>
            <pc:sldMk cId="4146221619" sldId="288"/>
            <ac:spMk id="8" creationId="{15D3C811-C858-4A5D-861A-D0CD1D72FD38}"/>
          </ac:spMkLst>
        </pc:spChg>
        <pc:spChg chg="mod">
          <ac:chgData name="Aistė Župerkaitė" userId="S::aiste.zuperkaite@codeacademylt.onmicrosoft.com::cbda233b-6598-49a0-a7bc-42a7fc6cf429" providerId="AD" clId="Web-{BBAD383A-275C-61E6-408E-74A932F866D1}" dt="2021-09-27T13:53:14.757" v="1915" actId="20577"/>
          <ac:spMkLst>
            <pc:docMk/>
            <pc:sldMk cId="4146221619" sldId="288"/>
            <ac:spMk id="159" creationId="{00000000-0000-0000-0000-000000000000}"/>
          </ac:spMkLst>
        </pc:spChg>
        <pc:picChg chg="del">
          <ac:chgData name="Aistė Župerkaitė" userId="S::aiste.zuperkaite@codeacademylt.onmicrosoft.com::cbda233b-6598-49a0-a7bc-42a7fc6cf429" providerId="AD" clId="Web-{BBAD383A-275C-61E6-408E-74A932F866D1}" dt="2021-09-27T13:53:42.273" v="1924"/>
          <ac:picMkLst>
            <pc:docMk/>
            <pc:sldMk cId="4146221619" sldId="288"/>
            <ac:picMk id="2" creationId="{DFB4AAB2-BCE6-4213-A0E0-B728481EE80F}"/>
          </ac:picMkLst>
        </pc:picChg>
        <pc:picChg chg="add mod">
          <ac:chgData name="Aistė Župerkaitė" userId="S::aiste.zuperkaite@codeacademylt.onmicrosoft.com::cbda233b-6598-49a0-a7bc-42a7fc6cf429" providerId="AD" clId="Web-{BBAD383A-275C-61E6-408E-74A932F866D1}" dt="2021-09-27T13:54:25.368" v="1928" actId="1076"/>
          <ac:picMkLst>
            <pc:docMk/>
            <pc:sldMk cId="4146221619" sldId="288"/>
            <ac:picMk id="3" creationId="{02AEB339-33B5-4B95-B371-0FCA9636638D}"/>
          </ac:picMkLst>
        </pc:picChg>
      </pc:sldChg>
    </pc:docChg>
  </pc:docChgLst>
  <pc:docChgLst>
    <pc:chgData name="Aistė Župerkaitė" userId="S::aiste.zuperkaite@codeacademylt.onmicrosoft.com::cbda233b-6598-49a0-a7bc-42a7fc6cf429" providerId="AD" clId="Web-{80E9CA9F-E54E-4ECB-CA3E-26F1475C2964}"/>
    <pc:docChg chg="modSld">
      <pc:chgData name="Aistė Župerkaitė" userId="S::aiste.zuperkaite@codeacademylt.onmicrosoft.com::cbda233b-6598-49a0-a7bc-42a7fc6cf429" providerId="AD" clId="Web-{80E9CA9F-E54E-4ECB-CA3E-26F1475C2964}" dt="2021-10-11T15:18:37.027" v="20" actId="14100"/>
      <pc:docMkLst>
        <pc:docMk/>
      </pc:docMkLst>
      <pc:sldChg chg="modSp">
        <pc:chgData name="Aistė Župerkaitė" userId="S::aiste.zuperkaite@codeacademylt.onmicrosoft.com::cbda233b-6598-49a0-a7bc-42a7fc6cf429" providerId="AD" clId="Web-{80E9CA9F-E54E-4ECB-CA3E-26F1475C2964}" dt="2021-10-11T15:18:37.027" v="20" actId="14100"/>
        <pc:sldMkLst>
          <pc:docMk/>
          <pc:sldMk cId="304105585" sldId="327"/>
        </pc:sldMkLst>
        <pc:spChg chg="mod">
          <ac:chgData name="Aistė Župerkaitė" userId="S::aiste.zuperkaite@codeacademylt.onmicrosoft.com::cbda233b-6598-49a0-a7bc-42a7fc6cf429" providerId="AD" clId="Web-{80E9CA9F-E54E-4ECB-CA3E-26F1475C2964}" dt="2021-10-11T15:18:37.027" v="20" actId="14100"/>
          <ac:spMkLst>
            <pc:docMk/>
            <pc:sldMk cId="304105585" sldId="327"/>
            <ac:spMk id="191" creationId="{00000000-0000-0000-0000-000000000000}"/>
          </ac:spMkLst>
        </pc:spChg>
      </pc:sldChg>
      <pc:sldChg chg="modSp">
        <pc:chgData name="Aistė Župerkaitė" userId="S::aiste.zuperkaite@codeacademylt.onmicrosoft.com::cbda233b-6598-49a0-a7bc-42a7fc6cf429" providerId="AD" clId="Web-{80E9CA9F-E54E-4ECB-CA3E-26F1475C2964}" dt="2021-10-11T15:04:06.475" v="19" actId="20577"/>
        <pc:sldMkLst>
          <pc:docMk/>
          <pc:sldMk cId="3380039529" sldId="333"/>
        </pc:sldMkLst>
        <pc:spChg chg="mod">
          <ac:chgData name="Aistė Župerkaitė" userId="S::aiste.zuperkaite@codeacademylt.onmicrosoft.com::cbda233b-6598-49a0-a7bc-42a7fc6cf429" providerId="AD" clId="Web-{80E9CA9F-E54E-4ECB-CA3E-26F1475C2964}" dt="2021-10-11T15:04:06.475" v="19" actId="20577"/>
          <ac:spMkLst>
            <pc:docMk/>
            <pc:sldMk cId="3380039529" sldId="333"/>
            <ac:spMk id="221" creationId="{00000000-0000-0000-0000-000000000000}"/>
          </ac:spMkLst>
        </pc:spChg>
      </pc:sldChg>
    </pc:docChg>
  </pc:docChgLst>
  <pc:docChgLst>
    <pc:chgData name="Aistė Župerkaitė" userId="S::aiste.zuperkaite@codeacademylt.onmicrosoft.com::cbda233b-6598-49a0-a7bc-42a7fc6cf429" providerId="AD" clId="Web-{DB8E5618-ABBF-56F8-0227-32BE4FC90A30}"/>
    <pc:docChg chg="addSld modSld">
      <pc:chgData name="Aistė Župerkaitė" userId="S::aiste.zuperkaite@codeacademylt.onmicrosoft.com::cbda233b-6598-49a0-a7bc-42a7fc6cf429" providerId="AD" clId="Web-{DB8E5618-ABBF-56F8-0227-32BE4FC90A30}" dt="2021-10-14T09:34:43.415" v="340" actId="20577"/>
      <pc:docMkLst>
        <pc:docMk/>
      </pc:docMkLst>
      <pc:sldChg chg="modSp">
        <pc:chgData name="Aistė Župerkaitė" userId="S::aiste.zuperkaite@codeacademylt.onmicrosoft.com::cbda233b-6598-49a0-a7bc-42a7fc6cf429" providerId="AD" clId="Web-{DB8E5618-ABBF-56F8-0227-32BE4FC90A30}" dt="2021-10-14T09:30:15.065" v="14" actId="20577"/>
        <pc:sldMkLst>
          <pc:docMk/>
          <pc:sldMk cId="2305351169" sldId="325"/>
        </pc:sldMkLst>
        <pc:spChg chg="mod">
          <ac:chgData name="Aistė Župerkaitė" userId="S::aiste.zuperkaite@codeacademylt.onmicrosoft.com::cbda233b-6598-49a0-a7bc-42a7fc6cf429" providerId="AD" clId="Web-{DB8E5618-ABBF-56F8-0227-32BE4FC90A30}" dt="2021-10-14T09:30:15.065" v="14" actId="20577"/>
          <ac:spMkLst>
            <pc:docMk/>
            <pc:sldMk cId="2305351169" sldId="325"/>
            <ac:spMk id="5" creationId="{C08BF5E3-398B-48DE-8624-BC32E4D67269}"/>
          </ac:spMkLst>
        </pc:spChg>
      </pc:sldChg>
      <pc:sldChg chg="delSp modSp add replId">
        <pc:chgData name="Aistė Župerkaitė" userId="S::aiste.zuperkaite@codeacademylt.onmicrosoft.com::cbda233b-6598-49a0-a7bc-42a7fc6cf429" providerId="AD" clId="Web-{DB8E5618-ABBF-56F8-0227-32BE4FC90A30}" dt="2021-10-14T09:34:43.415" v="340" actId="20577"/>
        <pc:sldMkLst>
          <pc:docMk/>
          <pc:sldMk cId="3360086861" sldId="328"/>
        </pc:sldMkLst>
        <pc:spChg chg="mod">
          <ac:chgData name="Aistė Župerkaitė" userId="S::aiste.zuperkaite@codeacademylt.onmicrosoft.com::cbda233b-6598-49a0-a7bc-42a7fc6cf429" providerId="AD" clId="Web-{DB8E5618-ABBF-56F8-0227-32BE4FC90A30}" dt="2021-10-14T09:34:43.415" v="340" actId="20577"/>
          <ac:spMkLst>
            <pc:docMk/>
            <pc:sldMk cId="3360086861" sldId="328"/>
            <ac:spMk id="8" creationId="{15D3C811-C858-4A5D-861A-D0CD1D72FD38}"/>
          </ac:spMkLst>
        </pc:spChg>
        <pc:spChg chg="mod">
          <ac:chgData name="Aistė Župerkaitė" userId="S::aiste.zuperkaite@codeacademylt.onmicrosoft.com::cbda233b-6598-49a0-a7bc-42a7fc6cf429" providerId="AD" clId="Web-{DB8E5618-ABBF-56F8-0227-32BE4FC90A30}" dt="2021-10-14T09:30:32.346" v="19" actId="20577"/>
          <ac:spMkLst>
            <pc:docMk/>
            <pc:sldMk cId="3360086861" sldId="328"/>
            <ac:spMk id="159" creationId="{00000000-0000-0000-0000-000000000000}"/>
          </ac:spMkLst>
        </pc:spChg>
        <pc:picChg chg="del">
          <ac:chgData name="Aistė Župerkaitė" userId="S::aiste.zuperkaite@codeacademylt.onmicrosoft.com::cbda233b-6598-49a0-a7bc-42a7fc6cf429" providerId="AD" clId="Web-{DB8E5618-ABBF-56F8-0227-32BE4FC90A30}" dt="2021-10-14T09:30:35.065" v="20"/>
          <ac:picMkLst>
            <pc:docMk/>
            <pc:sldMk cId="3360086861" sldId="328"/>
            <ac:picMk id="2" creationId="{844DBE8E-9A22-474B-94C2-C8C0F0576AEB}"/>
          </ac:picMkLst>
        </pc:picChg>
      </pc:sldChg>
    </pc:docChg>
  </pc:docChgLst>
  <pc:docChgLst>
    <pc:chgData clId="Web-{4AA8EB1A-490B-E0AA-811C-0647749436A0}"/>
    <pc:docChg chg="modSld">
      <pc:chgData name="" userId="" providerId="" clId="Web-{4AA8EB1A-490B-E0AA-811C-0647749436A0}" dt="2021-09-12T17:11:46.659" v="0"/>
      <pc:docMkLst>
        <pc:docMk/>
      </pc:docMkLst>
      <pc:sldChg chg="addSp">
        <pc:chgData name="" userId="" providerId="" clId="Web-{4AA8EB1A-490B-E0AA-811C-0647749436A0}" dt="2021-09-12T17:11:46.659" v="0"/>
        <pc:sldMkLst>
          <pc:docMk/>
          <pc:sldMk cId="431512032" sldId="274"/>
        </pc:sldMkLst>
        <pc:spChg chg="add">
          <ac:chgData name="" userId="" providerId="" clId="Web-{4AA8EB1A-490B-E0AA-811C-0647749436A0}" dt="2021-09-12T17:11:46.659" v="0"/>
          <ac:spMkLst>
            <pc:docMk/>
            <pc:sldMk cId="431512032" sldId="274"/>
            <ac:spMk id="5" creationId="{0C3B8805-B1BC-4CFF-9326-1B31E262A877}"/>
          </ac:spMkLst>
        </pc:spChg>
        <pc:spChg chg="add">
          <ac:chgData name="" userId="" providerId="" clId="Web-{4AA8EB1A-490B-E0AA-811C-0647749436A0}" dt="2021-09-12T17:11:46.659" v="0"/>
          <ac:spMkLst>
            <pc:docMk/>
            <pc:sldMk cId="431512032" sldId="274"/>
            <ac:spMk id="8" creationId="{15D3C811-C858-4A5D-861A-D0CD1D72FD38}"/>
          </ac:spMkLst>
        </pc:spChg>
        <pc:spChg chg="add">
          <ac:chgData name="" userId="" providerId="" clId="Web-{4AA8EB1A-490B-E0AA-811C-0647749436A0}" dt="2021-09-12T17:11:46.659" v="0"/>
          <ac:spMkLst>
            <pc:docMk/>
            <pc:sldMk cId="431512032" sldId="274"/>
            <ac:spMk id="9" creationId="{6BBFAAEB-67C1-4482-8A66-10378DA7B1E6}"/>
          </ac:spMkLst>
        </pc:spChg>
        <pc:spChg chg="add">
          <ac:chgData name="" userId="" providerId="" clId="Web-{4AA8EB1A-490B-E0AA-811C-0647749436A0}" dt="2021-09-12T17:11:46.659" v="0"/>
          <ac:spMkLst>
            <pc:docMk/>
            <pc:sldMk cId="431512032" sldId="274"/>
            <ac:spMk id="10" creationId="{E8F76835-AF5C-4552-92A3-7B5B597392F6}"/>
          </ac:spMkLst>
        </pc:spChg>
        <pc:grpChg chg="add">
          <ac:chgData name="" userId="" providerId="" clId="Web-{4AA8EB1A-490B-E0AA-811C-0647749436A0}" dt="2021-09-12T17:11:46.659" v="0"/>
          <ac:grpSpMkLst>
            <pc:docMk/>
            <pc:sldMk cId="431512032" sldId="274"/>
            <ac:grpSpMk id="6" creationId="{6E6768E7-D41F-4CFB-AA2B-336C6DF267D3}"/>
          </ac:grpSpMkLst>
        </pc:grpChg>
        <pc:picChg chg="add">
          <ac:chgData name="" userId="" providerId="" clId="Web-{4AA8EB1A-490B-E0AA-811C-0647749436A0}" dt="2021-09-12T17:11:46.659" v="0"/>
          <ac:picMkLst>
            <pc:docMk/>
            <pc:sldMk cId="431512032" sldId="274"/>
            <ac:picMk id="7" creationId="{2C927D39-7270-48E8-B195-73F46564F97F}"/>
          </ac:picMkLst>
        </pc:picChg>
      </pc:sldChg>
    </pc:docChg>
  </pc:docChgLst>
  <pc:docChgLst>
    <pc:chgData name="Aistė Župerkaitė" userId="S::aiste.zuperkaite@codeacademylt.onmicrosoft.com::cbda233b-6598-49a0-a7bc-42a7fc6cf429" providerId="AD" clId="Web-{99182203-6606-0F89-9C6A-D7E97EA226B0}"/>
    <pc:docChg chg="addSld delSld modSld sldOrd">
      <pc:chgData name="Aistė Župerkaitė" userId="S::aiste.zuperkaite@codeacademylt.onmicrosoft.com::cbda233b-6598-49a0-a7bc-42a7fc6cf429" providerId="AD" clId="Web-{99182203-6606-0F89-9C6A-D7E97EA226B0}" dt="2021-10-07T16:54:54.068" v="148" actId="20577"/>
      <pc:docMkLst>
        <pc:docMk/>
      </pc:docMkLst>
      <pc:sldChg chg="modSp">
        <pc:chgData name="Aistė Župerkaitė" userId="S::aiste.zuperkaite@codeacademylt.onmicrosoft.com::cbda233b-6598-49a0-a7bc-42a7fc6cf429" providerId="AD" clId="Web-{99182203-6606-0F89-9C6A-D7E97EA226B0}" dt="2021-10-07T16:21:00.908" v="117" actId="20577"/>
        <pc:sldMkLst>
          <pc:docMk/>
          <pc:sldMk cId="2790827289" sldId="282"/>
        </pc:sldMkLst>
        <pc:spChg chg="mod">
          <ac:chgData name="Aistė Župerkaitė" userId="S::aiste.zuperkaite@codeacademylt.onmicrosoft.com::cbda233b-6598-49a0-a7bc-42a7fc6cf429" providerId="AD" clId="Web-{99182203-6606-0F89-9C6A-D7E97EA226B0}" dt="2021-10-07T16:21:00.908" v="117" actId="20577"/>
          <ac:spMkLst>
            <pc:docMk/>
            <pc:sldMk cId="2790827289" sldId="282"/>
            <ac:spMk id="5" creationId="{C08BF5E3-398B-48DE-8624-BC32E4D67269}"/>
          </ac:spMkLst>
        </pc:spChg>
      </pc:sldChg>
      <pc:sldChg chg="modSp">
        <pc:chgData name="Aistė Župerkaitė" userId="S::aiste.zuperkaite@codeacademylt.onmicrosoft.com::cbda233b-6598-49a0-a7bc-42a7fc6cf429" providerId="AD" clId="Web-{99182203-6606-0F89-9C6A-D7E97EA226B0}" dt="2021-10-07T16:27:51.356" v="126" actId="20577"/>
        <pc:sldMkLst>
          <pc:docMk/>
          <pc:sldMk cId="983129397" sldId="294"/>
        </pc:sldMkLst>
        <pc:spChg chg="mod">
          <ac:chgData name="Aistė Župerkaitė" userId="S::aiste.zuperkaite@codeacademylt.onmicrosoft.com::cbda233b-6598-49a0-a7bc-42a7fc6cf429" providerId="AD" clId="Web-{99182203-6606-0F89-9C6A-D7E97EA226B0}" dt="2021-10-07T16:27:51.356" v="126" actId="20577"/>
          <ac:spMkLst>
            <pc:docMk/>
            <pc:sldMk cId="983129397" sldId="294"/>
            <ac:spMk id="5" creationId="{C08BF5E3-398B-48DE-8624-BC32E4D67269}"/>
          </ac:spMkLst>
        </pc:spChg>
      </pc:sldChg>
      <pc:sldChg chg="modSp">
        <pc:chgData name="Aistė Župerkaitė" userId="S::aiste.zuperkaite@codeacademylt.onmicrosoft.com::cbda233b-6598-49a0-a7bc-42a7fc6cf429" providerId="AD" clId="Web-{99182203-6606-0F89-9C6A-D7E97EA226B0}" dt="2021-10-07T16:54:54.068" v="148" actId="20577"/>
        <pc:sldMkLst>
          <pc:docMk/>
          <pc:sldMk cId="1457409665" sldId="323"/>
        </pc:sldMkLst>
        <pc:spChg chg="mod">
          <ac:chgData name="Aistė Župerkaitė" userId="S::aiste.zuperkaite@codeacademylt.onmicrosoft.com::cbda233b-6598-49a0-a7bc-42a7fc6cf429" providerId="AD" clId="Web-{99182203-6606-0F89-9C6A-D7E97EA226B0}" dt="2021-10-07T16:54:54.068" v="148" actId="20577"/>
          <ac:spMkLst>
            <pc:docMk/>
            <pc:sldMk cId="1457409665" sldId="323"/>
            <ac:spMk id="8" creationId="{15D3C811-C858-4A5D-861A-D0CD1D72FD38}"/>
          </ac:spMkLst>
        </pc:spChg>
      </pc:sldChg>
      <pc:sldChg chg="ord">
        <pc:chgData name="Aistė Župerkaitė" userId="S::aiste.zuperkaite@codeacademylt.onmicrosoft.com::cbda233b-6598-49a0-a7bc-42a7fc6cf429" providerId="AD" clId="Web-{99182203-6606-0F89-9C6A-D7E97EA226B0}" dt="2021-10-07T13:44:35.408" v="0"/>
        <pc:sldMkLst>
          <pc:docMk/>
          <pc:sldMk cId="1910240647" sldId="324"/>
        </pc:sldMkLst>
      </pc:sldChg>
      <pc:sldChg chg="modSp">
        <pc:chgData name="Aistė Župerkaitė" userId="S::aiste.zuperkaite@codeacademylt.onmicrosoft.com::cbda233b-6598-49a0-a7bc-42a7fc6cf429" providerId="AD" clId="Web-{99182203-6606-0F89-9C6A-D7E97EA226B0}" dt="2021-10-07T13:45:18.096" v="17" actId="20577"/>
        <pc:sldMkLst>
          <pc:docMk/>
          <pc:sldMk cId="2305351169" sldId="325"/>
        </pc:sldMkLst>
        <pc:spChg chg="mod">
          <ac:chgData name="Aistė Župerkaitė" userId="S::aiste.zuperkaite@codeacademylt.onmicrosoft.com::cbda233b-6598-49a0-a7bc-42a7fc6cf429" providerId="AD" clId="Web-{99182203-6606-0F89-9C6A-D7E97EA226B0}" dt="2021-10-07T13:45:18.096" v="17" actId="20577"/>
          <ac:spMkLst>
            <pc:docMk/>
            <pc:sldMk cId="2305351169" sldId="325"/>
            <ac:spMk id="5" creationId="{C08BF5E3-398B-48DE-8624-BC32E4D67269}"/>
          </ac:spMkLst>
        </pc:spChg>
      </pc:sldChg>
      <pc:sldChg chg="modSp">
        <pc:chgData name="Aistė Župerkaitė" userId="S::aiste.zuperkaite@codeacademylt.onmicrosoft.com::cbda233b-6598-49a0-a7bc-42a7fc6cf429" providerId="AD" clId="Web-{99182203-6606-0F89-9C6A-D7E97EA226B0}" dt="2021-10-07T13:45:23.737" v="19" actId="20577"/>
        <pc:sldMkLst>
          <pc:docMk/>
          <pc:sldMk cId="304105585" sldId="327"/>
        </pc:sldMkLst>
        <pc:spChg chg="mod">
          <ac:chgData name="Aistė Župerkaitė" userId="S::aiste.zuperkaite@codeacademylt.onmicrosoft.com::cbda233b-6598-49a0-a7bc-42a7fc6cf429" providerId="AD" clId="Web-{99182203-6606-0F89-9C6A-D7E97EA226B0}" dt="2021-10-07T13:45:23.737" v="19" actId="20577"/>
          <ac:spMkLst>
            <pc:docMk/>
            <pc:sldMk cId="304105585" sldId="327"/>
            <ac:spMk id="191" creationId="{00000000-0000-0000-0000-000000000000}"/>
          </ac:spMkLst>
        </pc:spChg>
      </pc:sldChg>
      <pc:sldChg chg="modSp">
        <pc:chgData name="Aistė Župerkaitė" userId="S::aiste.zuperkaite@codeacademylt.onmicrosoft.com::cbda233b-6598-49a0-a7bc-42a7fc6cf429" providerId="AD" clId="Web-{99182203-6606-0F89-9C6A-D7E97EA226B0}" dt="2021-10-07T13:46:37.379" v="23" actId="14100"/>
        <pc:sldMkLst>
          <pc:docMk/>
          <pc:sldMk cId="401988046" sldId="330"/>
        </pc:sldMkLst>
        <pc:spChg chg="mod">
          <ac:chgData name="Aistė Župerkaitė" userId="S::aiste.zuperkaite@codeacademylt.onmicrosoft.com::cbda233b-6598-49a0-a7bc-42a7fc6cf429" providerId="AD" clId="Web-{99182203-6606-0F89-9C6A-D7E97EA226B0}" dt="2021-10-07T13:46:37.379" v="23" actId="14100"/>
          <ac:spMkLst>
            <pc:docMk/>
            <pc:sldMk cId="401988046" sldId="330"/>
            <ac:spMk id="9" creationId="{0521688B-1672-4B37-ADEE-35C7DFCB4A54}"/>
          </ac:spMkLst>
        </pc:spChg>
      </pc:sldChg>
      <pc:sldChg chg="modSp">
        <pc:chgData name="Aistė Župerkaitė" userId="S::aiste.zuperkaite@codeacademylt.onmicrosoft.com::cbda233b-6598-49a0-a7bc-42a7fc6cf429" providerId="AD" clId="Web-{99182203-6606-0F89-9C6A-D7E97EA226B0}" dt="2021-10-07T14:01:05.526" v="24" actId="20577"/>
        <pc:sldMkLst>
          <pc:docMk/>
          <pc:sldMk cId="1862880896" sldId="334"/>
        </pc:sldMkLst>
        <pc:spChg chg="mod">
          <ac:chgData name="Aistė Župerkaitė" userId="S::aiste.zuperkaite@codeacademylt.onmicrosoft.com::cbda233b-6598-49a0-a7bc-42a7fc6cf429" providerId="AD" clId="Web-{99182203-6606-0F89-9C6A-D7E97EA226B0}" dt="2021-10-07T14:01:05.526" v="24" actId="20577"/>
          <ac:spMkLst>
            <pc:docMk/>
            <pc:sldMk cId="1862880896" sldId="334"/>
            <ac:spMk id="228" creationId="{00000000-0000-0000-0000-000000000000}"/>
          </ac:spMkLst>
        </pc:spChg>
      </pc:sldChg>
      <pc:sldChg chg="modSp">
        <pc:chgData name="Aistė Župerkaitė" userId="S::aiste.zuperkaite@codeacademylt.onmicrosoft.com::cbda233b-6598-49a0-a7bc-42a7fc6cf429" providerId="AD" clId="Web-{99182203-6606-0F89-9C6A-D7E97EA226B0}" dt="2021-10-07T14:48:19.495" v="115" actId="20577"/>
        <pc:sldMkLst>
          <pc:docMk/>
          <pc:sldMk cId="3384624807" sldId="336"/>
        </pc:sldMkLst>
        <pc:spChg chg="mod">
          <ac:chgData name="Aistė Župerkaitė" userId="S::aiste.zuperkaite@codeacademylt.onmicrosoft.com::cbda233b-6598-49a0-a7bc-42a7fc6cf429" providerId="AD" clId="Web-{99182203-6606-0F89-9C6A-D7E97EA226B0}" dt="2021-10-07T14:48:19.495" v="115" actId="20577"/>
          <ac:spMkLst>
            <pc:docMk/>
            <pc:sldMk cId="3384624807" sldId="336"/>
            <ac:spMk id="7" creationId="{8393EA32-1E5C-4940-ABB7-ACA92E12BC62}"/>
          </ac:spMkLst>
        </pc:spChg>
      </pc:sldChg>
      <pc:sldChg chg="modSp ord">
        <pc:chgData name="Aistė Župerkaitė" userId="S::aiste.zuperkaite@codeacademylt.onmicrosoft.com::cbda233b-6598-49a0-a7bc-42a7fc6cf429" providerId="AD" clId="Web-{99182203-6606-0F89-9C6A-D7E97EA226B0}" dt="2021-10-07T14:48:03.385" v="101"/>
        <pc:sldMkLst>
          <pc:docMk/>
          <pc:sldMk cId="3774545254" sldId="337"/>
        </pc:sldMkLst>
        <pc:spChg chg="mod">
          <ac:chgData name="Aistė Župerkaitė" userId="S::aiste.zuperkaite@codeacademylt.onmicrosoft.com::cbda233b-6598-49a0-a7bc-42a7fc6cf429" providerId="AD" clId="Web-{99182203-6606-0F89-9C6A-D7E97EA226B0}" dt="2021-10-07T14:47:50.806" v="99" actId="20577"/>
          <ac:spMkLst>
            <pc:docMk/>
            <pc:sldMk cId="3774545254" sldId="337"/>
            <ac:spMk id="7" creationId="{8393EA32-1E5C-4940-ABB7-ACA92E12BC62}"/>
          </ac:spMkLst>
        </pc:spChg>
      </pc:sldChg>
      <pc:sldChg chg="modSp add del replId">
        <pc:chgData name="Aistė Župerkaitė" userId="S::aiste.zuperkaite@codeacademylt.onmicrosoft.com::cbda233b-6598-49a0-a7bc-42a7fc6cf429" providerId="AD" clId="Web-{99182203-6606-0F89-9C6A-D7E97EA226B0}" dt="2021-10-07T14:47:08.038" v="75"/>
        <pc:sldMkLst>
          <pc:docMk/>
          <pc:sldMk cId="1182696740" sldId="339"/>
        </pc:sldMkLst>
        <pc:spChg chg="mod">
          <ac:chgData name="Aistė Župerkaitė" userId="S::aiste.zuperkaite@codeacademylt.onmicrosoft.com::cbda233b-6598-49a0-a7bc-42a7fc6cf429" providerId="AD" clId="Web-{99182203-6606-0F89-9C6A-D7E97EA226B0}" dt="2021-10-07T14:11:16.150" v="54" actId="20577"/>
          <ac:spMkLst>
            <pc:docMk/>
            <pc:sldMk cId="1182696740" sldId="339"/>
            <ac:spMk id="7" creationId="{8393EA32-1E5C-4940-ABB7-ACA92E12BC62}"/>
          </ac:spMkLst>
        </pc:spChg>
      </pc:sldChg>
    </pc:docChg>
  </pc:docChgLst>
  <pc:docChgLst>
    <pc:chgData name="Aistė Župerkaitė" userId="S::aiste.zuperkaite@codeacademylt.onmicrosoft.com::cbda233b-6598-49a0-a7bc-42a7fc6cf429" providerId="AD" clId="Web-{DEE40425-AC29-4982-A3B3-8C4C5F95C3EE}"/>
    <pc:docChg chg="modSld">
      <pc:chgData name="Aistė Župerkaitė" userId="S::aiste.zuperkaite@codeacademylt.onmicrosoft.com::cbda233b-6598-49a0-a7bc-42a7fc6cf429" providerId="AD" clId="Web-{DEE40425-AC29-4982-A3B3-8C4C5F95C3EE}" dt="2021-09-28T17:02:52.238" v="40" actId="20577"/>
      <pc:docMkLst>
        <pc:docMk/>
      </pc:docMkLst>
      <pc:sldChg chg="modSp">
        <pc:chgData name="Aistė Župerkaitė" userId="S::aiste.zuperkaite@codeacademylt.onmicrosoft.com::cbda233b-6598-49a0-a7bc-42a7fc6cf429" providerId="AD" clId="Web-{DEE40425-AC29-4982-A3B3-8C4C5F95C3EE}" dt="2021-09-28T17:02:13.190" v="1" actId="20577"/>
        <pc:sldMkLst>
          <pc:docMk/>
          <pc:sldMk cId="1989166463" sldId="286"/>
        </pc:sldMkLst>
        <pc:spChg chg="mod">
          <ac:chgData name="Aistė Župerkaitė" userId="S::aiste.zuperkaite@codeacademylt.onmicrosoft.com::cbda233b-6598-49a0-a7bc-42a7fc6cf429" providerId="AD" clId="Web-{DEE40425-AC29-4982-A3B3-8C4C5F95C3EE}" dt="2021-09-28T17:02:13.190" v="1" actId="20577"/>
          <ac:spMkLst>
            <pc:docMk/>
            <pc:sldMk cId="1989166463" sldId="286"/>
            <ac:spMk id="8" creationId="{15D3C811-C858-4A5D-861A-D0CD1D72FD38}"/>
          </ac:spMkLst>
        </pc:spChg>
      </pc:sldChg>
      <pc:sldChg chg="modSp">
        <pc:chgData name="Aistė Župerkaitė" userId="S::aiste.zuperkaite@codeacademylt.onmicrosoft.com::cbda233b-6598-49a0-a7bc-42a7fc6cf429" providerId="AD" clId="Web-{DEE40425-AC29-4982-A3B3-8C4C5F95C3EE}" dt="2021-09-28T17:02:52.238" v="40" actId="20577"/>
        <pc:sldMkLst>
          <pc:docMk/>
          <pc:sldMk cId="904571309" sldId="290"/>
        </pc:sldMkLst>
        <pc:spChg chg="mod">
          <ac:chgData name="Aistė Župerkaitė" userId="S::aiste.zuperkaite@codeacademylt.onmicrosoft.com::cbda233b-6598-49a0-a7bc-42a7fc6cf429" providerId="AD" clId="Web-{DEE40425-AC29-4982-A3B3-8C4C5F95C3EE}" dt="2021-09-28T17:02:52.238" v="40" actId="20577"/>
          <ac:spMkLst>
            <pc:docMk/>
            <pc:sldMk cId="904571309" sldId="290"/>
            <ac:spMk id="8" creationId="{15D3C811-C858-4A5D-861A-D0CD1D72FD38}"/>
          </ac:spMkLst>
        </pc:spChg>
      </pc:sldChg>
    </pc:docChg>
  </pc:docChgLst>
  <pc:docChgLst>
    <pc:chgData name="Aistė Župerkaitė" userId="S::aiste.zuperkaite@codeacademylt.onmicrosoft.com::cbda233b-6598-49a0-a7bc-42a7fc6cf429" providerId="AD" clId="Web-{1BDF686C-8275-EE30-AFB4-4800568479FE}"/>
    <pc:docChg chg="addSld delSld modSld sldOrd">
      <pc:chgData name="Aistė Župerkaitė" userId="S::aiste.zuperkaite@codeacademylt.onmicrosoft.com::cbda233b-6598-49a0-a7bc-42a7fc6cf429" providerId="AD" clId="Web-{1BDF686C-8275-EE30-AFB4-4800568479FE}" dt="2021-09-29T12:02:12.690" v="937" actId="20577"/>
      <pc:docMkLst>
        <pc:docMk/>
      </pc:docMkLst>
      <pc:sldChg chg="modSp">
        <pc:chgData name="Aistė Župerkaitė" userId="S::aiste.zuperkaite@codeacademylt.onmicrosoft.com::cbda233b-6598-49a0-a7bc-42a7fc6cf429" providerId="AD" clId="Web-{1BDF686C-8275-EE30-AFB4-4800568479FE}" dt="2021-09-29T09:21:38.866" v="31" actId="20577"/>
        <pc:sldMkLst>
          <pc:docMk/>
          <pc:sldMk cId="0" sldId="256"/>
        </pc:sldMkLst>
        <pc:spChg chg="mod">
          <ac:chgData name="Aistė Župerkaitė" userId="S::aiste.zuperkaite@codeacademylt.onmicrosoft.com::cbda233b-6598-49a0-a7bc-42a7fc6cf429" providerId="AD" clId="Web-{1BDF686C-8275-EE30-AFB4-4800568479FE}" dt="2021-09-29T09:21:38.866" v="31" actId="20577"/>
          <ac:spMkLst>
            <pc:docMk/>
            <pc:sldMk cId="0" sldId="256"/>
            <ac:spMk id="100" creationId="{00000000-0000-0000-0000-000000000000}"/>
          </ac:spMkLst>
        </pc:spChg>
      </pc:sldChg>
      <pc:sldChg chg="addSp delSp modSp">
        <pc:chgData name="Aistė Župerkaitė" userId="S::aiste.zuperkaite@codeacademylt.onmicrosoft.com::cbda233b-6598-49a0-a7bc-42a7fc6cf429" providerId="AD" clId="Web-{1BDF686C-8275-EE30-AFB4-4800568479FE}" dt="2021-09-29T11:16:02.296" v="591" actId="14100"/>
        <pc:sldMkLst>
          <pc:docMk/>
          <pc:sldMk cId="0" sldId="257"/>
        </pc:sldMkLst>
        <pc:spChg chg="mod">
          <ac:chgData name="Aistė Župerkaitė" userId="S::aiste.zuperkaite@codeacademylt.onmicrosoft.com::cbda233b-6598-49a0-a7bc-42a7fc6cf429" providerId="AD" clId="Web-{1BDF686C-8275-EE30-AFB4-4800568479FE}" dt="2021-09-29T11:16:02.296" v="591" actId="14100"/>
          <ac:spMkLst>
            <pc:docMk/>
            <pc:sldMk cId="0" sldId="257"/>
            <ac:spMk id="2" creationId="{7FEBA6CE-FB27-466A-8A19-FAAFA1998716}"/>
          </ac:spMkLst>
        </pc:spChg>
        <pc:spChg chg="add mod">
          <ac:chgData name="Aistė Župerkaitė" userId="S::aiste.zuperkaite@codeacademylt.onmicrosoft.com::cbda233b-6598-49a0-a7bc-42a7fc6cf429" providerId="AD" clId="Web-{1BDF686C-8275-EE30-AFB4-4800568479FE}" dt="2021-09-29T11:15:51.045" v="578" actId="20577"/>
          <ac:spMkLst>
            <pc:docMk/>
            <pc:sldMk cId="0" sldId="257"/>
            <ac:spMk id="3" creationId="{21AA82DA-0DED-4698-807E-A5F144E04A91}"/>
          </ac:spMkLst>
        </pc:spChg>
        <pc:spChg chg="mod">
          <ac:chgData name="Aistė Župerkaitė" userId="S::aiste.zuperkaite@codeacademylt.onmicrosoft.com::cbda233b-6598-49a0-a7bc-42a7fc6cf429" providerId="AD" clId="Web-{1BDF686C-8275-EE30-AFB4-4800568479FE}" dt="2021-09-29T11:15:10.902" v="555" actId="1076"/>
          <ac:spMkLst>
            <pc:docMk/>
            <pc:sldMk cId="0" sldId="257"/>
            <ac:spMk id="6" creationId="{6AD77D43-E028-41CD-AC07-EB370F673F66}"/>
          </ac:spMkLst>
        </pc:spChg>
        <pc:spChg chg="add mod">
          <ac:chgData name="Aistė Župerkaitė" userId="S::aiste.zuperkaite@codeacademylt.onmicrosoft.com::cbda233b-6598-49a0-a7bc-42a7fc6cf429" providerId="AD" clId="Web-{1BDF686C-8275-EE30-AFB4-4800568479FE}" dt="2021-09-29T11:15:01.558" v="553" actId="1076"/>
          <ac:spMkLst>
            <pc:docMk/>
            <pc:sldMk cId="0" sldId="257"/>
            <ac:spMk id="8" creationId="{FA4C5B21-DF8C-44DE-9A82-7F41141ADA75}"/>
          </ac:spMkLst>
        </pc:spChg>
        <pc:spChg chg="add del">
          <ac:chgData name="Aistė Župerkaitė" userId="S::aiste.zuperkaite@codeacademylt.onmicrosoft.com::cbda233b-6598-49a0-a7bc-42a7fc6cf429" providerId="AD" clId="Web-{1BDF686C-8275-EE30-AFB4-4800568479FE}" dt="2021-09-29T11:14:32.916" v="546"/>
          <ac:spMkLst>
            <pc:docMk/>
            <pc:sldMk cId="0" sldId="257"/>
            <ac:spMk id="9" creationId="{4D4F2FF8-6F9C-4C14-9C17-602FE6B4480A}"/>
          </ac:spMkLst>
        </pc:spChg>
        <pc:spChg chg="del">
          <ac:chgData name="Aistė Župerkaitė" userId="S::aiste.zuperkaite@codeacademylt.onmicrosoft.com::cbda233b-6598-49a0-a7bc-42a7fc6cf429" providerId="AD" clId="Web-{1BDF686C-8275-EE30-AFB4-4800568479FE}" dt="2021-09-29T09:22:02.601" v="63"/>
          <ac:spMkLst>
            <pc:docMk/>
            <pc:sldMk cId="0" sldId="257"/>
            <ac:spMk id="9" creationId="{A820B7DC-EC2C-4771-AD79-2E2A3545E4F1}"/>
          </ac:spMkLst>
        </pc:spChg>
        <pc:spChg chg="del">
          <ac:chgData name="Aistė Župerkaitė" userId="S::aiste.zuperkaite@codeacademylt.onmicrosoft.com::cbda233b-6598-49a0-a7bc-42a7fc6cf429" providerId="AD" clId="Web-{1BDF686C-8275-EE30-AFB4-4800568479FE}" dt="2021-09-29T09:22:04.226" v="64"/>
          <ac:spMkLst>
            <pc:docMk/>
            <pc:sldMk cId="0" sldId="257"/>
            <ac:spMk id="10" creationId="{8F6D5C89-B417-42F0-A078-62C170BA4EE2}"/>
          </ac:spMkLst>
        </pc:spChg>
        <pc:spChg chg="mod">
          <ac:chgData name="Aistė Župerkaitė" userId="S::aiste.zuperkaite@codeacademylt.onmicrosoft.com::cbda233b-6598-49a0-a7bc-42a7fc6cf429" providerId="AD" clId="Web-{1BDF686C-8275-EE30-AFB4-4800568479FE}" dt="2021-09-29T11:15:31.059" v="558" actId="1076"/>
          <ac:spMkLst>
            <pc:docMk/>
            <pc:sldMk cId="0" sldId="257"/>
            <ac:spMk id="113" creationId="{00000000-0000-0000-0000-000000000000}"/>
          </ac:spMkLst>
        </pc:spChg>
        <pc:spChg chg="mod">
          <ac:chgData name="Aistė Župerkaitė" userId="S::aiste.zuperkaite@codeacademylt.onmicrosoft.com::cbda233b-6598-49a0-a7bc-42a7fc6cf429" providerId="AD" clId="Web-{1BDF686C-8275-EE30-AFB4-4800568479FE}" dt="2021-09-29T11:15:17.809" v="556" actId="1076"/>
          <ac:spMkLst>
            <pc:docMk/>
            <pc:sldMk cId="0" sldId="257"/>
            <ac:spMk id="114" creationId="{00000000-0000-0000-0000-000000000000}"/>
          </ac:spMkLst>
        </pc:spChg>
      </pc:sldChg>
      <pc:sldChg chg="addSp delSp modSp">
        <pc:chgData name="Aistė Župerkaitė" userId="S::aiste.zuperkaite@codeacademylt.onmicrosoft.com::cbda233b-6598-49a0-a7bc-42a7fc6cf429" providerId="AD" clId="Web-{1BDF686C-8275-EE30-AFB4-4800568479FE}" dt="2021-09-29T11:16:13.562" v="597" actId="20577"/>
        <pc:sldMkLst>
          <pc:docMk/>
          <pc:sldMk cId="307984535" sldId="281"/>
        </pc:sldMkLst>
        <pc:spChg chg="mod">
          <ac:chgData name="Aistė Župerkaitė" userId="S::aiste.zuperkaite@codeacademylt.onmicrosoft.com::cbda233b-6598-49a0-a7bc-42a7fc6cf429" providerId="AD" clId="Web-{1BDF686C-8275-EE30-AFB4-4800568479FE}" dt="2021-09-29T09:31:42.103" v="476" actId="20577"/>
          <ac:spMkLst>
            <pc:docMk/>
            <pc:sldMk cId="307984535" sldId="281"/>
            <ac:spMk id="5" creationId="{C08BF5E3-398B-48DE-8624-BC32E4D67269}"/>
          </ac:spMkLst>
        </pc:spChg>
        <pc:spChg chg="mod">
          <ac:chgData name="Aistė Župerkaitė" userId="S::aiste.zuperkaite@codeacademylt.onmicrosoft.com::cbda233b-6598-49a0-a7bc-42a7fc6cf429" providerId="AD" clId="Web-{1BDF686C-8275-EE30-AFB4-4800568479FE}" dt="2021-09-29T11:16:13.562" v="597" actId="20577"/>
          <ac:spMkLst>
            <pc:docMk/>
            <pc:sldMk cId="307984535" sldId="281"/>
            <ac:spMk id="119" creationId="{00000000-0000-0000-0000-000000000000}"/>
          </ac:spMkLst>
        </pc:spChg>
        <pc:spChg chg="mod">
          <ac:chgData name="Aistė Župerkaitė" userId="S::aiste.zuperkaite@codeacademylt.onmicrosoft.com::cbda233b-6598-49a0-a7bc-42a7fc6cf429" providerId="AD" clId="Web-{1BDF686C-8275-EE30-AFB4-4800568479FE}" dt="2021-09-29T09:22:12.117" v="65" actId="20577"/>
          <ac:spMkLst>
            <pc:docMk/>
            <pc:sldMk cId="307984535" sldId="281"/>
            <ac:spMk id="120" creationId="{00000000-0000-0000-0000-000000000000}"/>
          </ac:spMkLst>
        </pc:spChg>
        <pc:picChg chg="del">
          <ac:chgData name="Aistė Župerkaitė" userId="S::aiste.zuperkaite@codeacademylt.onmicrosoft.com::cbda233b-6598-49a0-a7bc-42a7fc6cf429" providerId="AD" clId="Web-{1BDF686C-8275-EE30-AFB4-4800568479FE}" dt="2021-09-29T09:24:02.214" v="71"/>
          <ac:picMkLst>
            <pc:docMk/>
            <pc:sldMk cId="307984535" sldId="281"/>
            <ac:picMk id="2" creationId="{0EEA53E8-6275-40A3-A162-56DEBD629581}"/>
          </ac:picMkLst>
        </pc:picChg>
        <pc:picChg chg="add mod">
          <ac:chgData name="Aistė Župerkaitė" userId="S::aiste.zuperkaite@codeacademylt.onmicrosoft.com::cbda233b-6598-49a0-a7bc-42a7fc6cf429" providerId="AD" clId="Web-{1BDF686C-8275-EE30-AFB4-4800568479FE}" dt="2021-09-29T09:28:56.364" v="339" actId="14100"/>
          <ac:picMkLst>
            <pc:docMk/>
            <pc:sldMk cId="307984535" sldId="281"/>
            <ac:picMk id="3" creationId="{51D5824F-F39C-4096-8D6C-79CE4C547CFB}"/>
          </ac:picMkLst>
        </pc:picChg>
      </pc:sldChg>
      <pc:sldChg chg="addSp delSp modSp ord">
        <pc:chgData name="Aistė Župerkaitė" userId="S::aiste.zuperkaite@codeacademylt.onmicrosoft.com::cbda233b-6598-49a0-a7bc-42a7fc6cf429" providerId="AD" clId="Web-{1BDF686C-8275-EE30-AFB4-4800568479FE}" dt="2021-09-29T11:19:40.276" v="619" actId="20577"/>
        <pc:sldMkLst>
          <pc:docMk/>
          <pc:sldMk cId="2790827289" sldId="282"/>
        </pc:sldMkLst>
        <pc:spChg chg="add del">
          <ac:chgData name="Aistė Župerkaitė" userId="S::aiste.zuperkaite@codeacademylt.onmicrosoft.com::cbda233b-6598-49a0-a7bc-42a7fc6cf429" providerId="AD" clId="Web-{1BDF686C-8275-EE30-AFB4-4800568479FE}" dt="2021-09-29T11:17:36.020" v="599"/>
          <ac:spMkLst>
            <pc:docMk/>
            <pc:sldMk cId="2790827289" sldId="282"/>
            <ac:spMk id="2" creationId="{119DB106-1A9C-432C-836D-58B556F1EC7C}"/>
          </ac:spMkLst>
        </pc:spChg>
        <pc:spChg chg="mod">
          <ac:chgData name="Aistė Župerkaitė" userId="S::aiste.zuperkaite@codeacademylt.onmicrosoft.com::cbda233b-6598-49a0-a7bc-42a7fc6cf429" providerId="AD" clId="Web-{1BDF686C-8275-EE30-AFB4-4800568479FE}" dt="2021-09-29T11:19:40.276" v="619"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1BDF686C-8275-EE30-AFB4-4800568479FE}" dt="2021-09-29T11:13:16.443" v="512" actId="20577"/>
          <ac:spMkLst>
            <pc:docMk/>
            <pc:sldMk cId="2790827289" sldId="282"/>
            <ac:spMk id="119" creationId="{00000000-0000-0000-0000-000000000000}"/>
          </ac:spMkLst>
        </pc:spChg>
        <pc:spChg chg="mod">
          <ac:chgData name="Aistė Župerkaitė" userId="S::aiste.zuperkaite@codeacademylt.onmicrosoft.com::cbda233b-6598-49a0-a7bc-42a7fc6cf429" providerId="AD" clId="Web-{1BDF686C-8275-EE30-AFB4-4800568479FE}" dt="2021-09-29T11:13:03.083" v="506" actId="20577"/>
          <ac:spMkLst>
            <pc:docMk/>
            <pc:sldMk cId="2790827289" sldId="282"/>
            <ac:spMk id="120" creationId="{00000000-0000-0000-0000-000000000000}"/>
          </ac:spMkLst>
        </pc:spChg>
      </pc:sldChg>
      <pc:sldChg chg="modSp del ord">
        <pc:chgData name="Aistė Župerkaitė" userId="S::aiste.zuperkaite@codeacademylt.onmicrosoft.com::cbda233b-6598-49a0-a7bc-42a7fc6cf429" providerId="AD" clId="Web-{1BDF686C-8275-EE30-AFB4-4800568479FE}" dt="2021-09-29T11:12:42.331" v="478"/>
        <pc:sldMkLst>
          <pc:docMk/>
          <pc:sldMk cId="1989166463" sldId="286"/>
        </pc:sldMkLst>
        <pc:spChg chg="mod">
          <ac:chgData name="Aistė Župerkaitė" userId="S::aiste.zuperkaite@codeacademylt.onmicrosoft.com::cbda233b-6598-49a0-a7bc-42a7fc6cf429" providerId="AD" clId="Web-{1BDF686C-8275-EE30-AFB4-4800568479FE}" dt="2021-09-29T09:31:45.181" v="477" actId="20577"/>
          <ac:spMkLst>
            <pc:docMk/>
            <pc:sldMk cId="1989166463" sldId="286"/>
            <ac:spMk id="8" creationId="{15D3C811-C858-4A5D-861A-D0CD1D72FD38}"/>
          </ac:spMkLst>
        </pc:spChg>
        <pc:spChg chg="mod">
          <ac:chgData name="Aistė Župerkaitė" userId="S::aiste.zuperkaite@codeacademylt.onmicrosoft.com::cbda233b-6598-49a0-a7bc-42a7fc6cf429" providerId="AD" clId="Web-{1BDF686C-8275-EE30-AFB4-4800568479FE}" dt="2021-09-29T09:30:05.475" v="440" actId="20577"/>
          <ac:spMkLst>
            <pc:docMk/>
            <pc:sldMk cId="1989166463" sldId="286"/>
            <ac:spMk id="159" creationId="{00000000-0000-0000-0000-000000000000}"/>
          </ac:spMkLst>
        </pc:spChg>
        <pc:picChg chg="mod">
          <ac:chgData name="Aistė Župerkaitė" userId="S::aiste.zuperkaite@codeacademylt.onmicrosoft.com::cbda233b-6598-49a0-a7bc-42a7fc6cf429" providerId="AD" clId="Web-{1BDF686C-8275-EE30-AFB4-4800568479FE}" dt="2021-09-29T09:30:13.491" v="442" actId="1076"/>
          <ac:picMkLst>
            <pc:docMk/>
            <pc:sldMk cId="1989166463" sldId="286"/>
            <ac:picMk id="7" creationId="{2C927D39-7270-48E8-B195-73F46564F97F}"/>
          </ac:picMkLst>
        </pc:picChg>
      </pc:sldChg>
      <pc:sldChg chg="addSp delSp modSp ord">
        <pc:chgData name="Aistė Župerkaitė" userId="S::aiste.zuperkaite@codeacademylt.onmicrosoft.com::cbda233b-6598-49a0-a7bc-42a7fc6cf429" providerId="AD" clId="Web-{1BDF686C-8275-EE30-AFB4-4800568479FE}" dt="2021-09-29T12:00:07.157" v="879" actId="14100"/>
        <pc:sldMkLst>
          <pc:docMk/>
          <pc:sldMk cId="904571309" sldId="290"/>
        </pc:sldMkLst>
        <pc:spChg chg="mod">
          <ac:chgData name="Aistė Župerkaitė" userId="S::aiste.zuperkaite@codeacademylt.onmicrosoft.com::cbda233b-6598-49a0-a7bc-42a7fc6cf429" providerId="AD" clId="Web-{1BDF686C-8275-EE30-AFB4-4800568479FE}" dt="2021-09-29T11:59:57.782" v="876" actId="20577"/>
          <ac:spMkLst>
            <pc:docMk/>
            <pc:sldMk cId="904571309" sldId="290"/>
            <ac:spMk id="8" creationId="{15D3C811-C858-4A5D-861A-D0CD1D72FD38}"/>
          </ac:spMkLst>
        </pc:spChg>
        <pc:spChg chg="add del mod">
          <ac:chgData name="Aistė Župerkaitė" userId="S::aiste.zuperkaite@codeacademylt.onmicrosoft.com::cbda233b-6598-49a0-a7bc-42a7fc6cf429" providerId="AD" clId="Web-{1BDF686C-8275-EE30-AFB4-4800568479FE}" dt="2021-09-29T12:00:07.157" v="879" actId="14100"/>
          <ac:spMkLst>
            <pc:docMk/>
            <pc:sldMk cId="904571309" sldId="290"/>
            <ac:spMk id="159" creationId="{00000000-0000-0000-0000-000000000000}"/>
          </ac:spMkLst>
        </pc:spChg>
        <pc:picChg chg="mod">
          <ac:chgData name="Aistė Župerkaitė" userId="S::aiste.zuperkaite@codeacademylt.onmicrosoft.com::cbda233b-6598-49a0-a7bc-42a7fc6cf429" providerId="AD" clId="Web-{1BDF686C-8275-EE30-AFB4-4800568479FE}" dt="2021-09-29T11:20:09.637" v="633" actId="1076"/>
          <ac:picMkLst>
            <pc:docMk/>
            <pc:sldMk cId="904571309" sldId="290"/>
            <ac:picMk id="7" creationId="{2C927D39-7270-48E8-B195-73F46564F97F}"/>
          </ac:picMkLst>
        </pc:picChg>
      </pc:sldChg>
      <pc:sldChg chg="modSp add ord replId">
        <pc:chgData name="Aistė Župerkaitė" userId="S::aiste.zuperkaite@codeacademylt.onmicrosoft.com::cbda233b-6598-49a0-a7bc-42a7fc6cf429" providerId="AD" clId="Web-{1BDF686C-8275-EE30-AFB4-4800568479FE}" dt="2021-09-29T12:02:12.690" v="937" actId="20577"/>
        <pc:sldMkLst>
          <pc:docMk/>
          <pc:sldMk cId="1278851123" sldId="292"/>
        </pc:sldMkLst>
        <pc:spChg chg="mod">
          <ac:chgData name="Aistė Župerkaitė" userId="S::aiste.zuperkaite@codeacademylt.onmicrosoft.com::cbda233b-6598-49a0-a7bc-42a7fc6cf429" providerId="AD" clId="Web-{1BDF686C-8275-EE30-AFB4-4800568479FE}" dt="2021-09-29T12:02:12.690" v="937" actId="20577"/>
          <ac:spMkLst>
            <pc:docMk/>
            <pc:sldMk cId="1278851123" sldId="292"/>
            <ac:spMk id="5" creationId="{C08BF5E3-398B-48DE-8624-BC32E4D67269}"/>
          </ac:spMkLst>
        </pc:spChg>
        <pc:spChg chg="mod">
          <ac:chgData name="Aistė Župerkaitė" userId="S::aiste.zuperkaite@codeacademylt.onmicrosoft.com::cbda233b-6598-49a0-a7bc-42a7fc6cf429" providerId="AD" clId="Web-{1BDF686C-8275-EE30-AFB4-4800568479FE}" dt="2021-09-29T12:00:24.516" v="881" actId="14100"/>
          <ac:spMkLst>
            <pc:docMk/>
            <pc:sldMk cId="1278851123" sldId="292"/>
            <ac:spMk id="119" creationId="{00000000-0000-0000-0000-000000000000}"/>
          </ac:spMkLst>
        </pc:spChg>
      </pc:sldChg>
      <pc:sldChg chg="modSp add replId">
        <pc:chgData name="Aistė Župerkaitė" userId="S::aiste.zuperkaite@codeacademylt.onmicrosoft.com::cbda233b-6598-49a0-a7bc-42a7fc6cf429" providerId="AD" clId="Web-{1BDF686C-8275-EE30-AFB4-4800568479FE}" dt="2021-09-29T11:55:13.276" v="826" actId="1076"/>
        <pc:sldMkLst>
          <pc:docMk/>
          <pc:sldMk cId="58190777" sldId="293"/>
        </pc:sldMkLst>
        <pc:spChg chg="mod">
          <ac:chgData name="Aistė Župerkaitė" userId="S::aiste.zuperkaite@codeacademylt.onmicrosoft.com::cbda233b-6598-49a0-a7bc-42a7fc6cf429" providerId="AD" clId="Web-{1BDF686C-8275-EE30-AFB4-4800568479FE}" dt="2021-09-29T11:55:10.963" v="825" actId="20577"/>
          <ac:spMkLst>
            <pc:docMk/>
            <pc:sldMk cId="58190777" sldId="293"/>
            <ac:spMk id="5" creationId="{C08BF5E3-398B-48DE-8624-BC32E4D67269}"/>
          </ac:spMkLst>
        </pc:spChg>
        <pc:spChg chg="mod">
          <ac:chgData name="Aistė Župerkaitė" userId="S::aiste.zuperkaite@codeacademylt.onmicrosoft.com::cbda233b-6598-49a0-a7bc-42a7fc6cf429" providerId="AD" clId="Web-{1BDF686C-8275-EE30-AFB4-4800568479FE}" dt="2021-09-29T11:55:13.276" v="826" actId="1076"/>
          <ac:spMkLst>
            <pc:docMk/>
            <pc:sldMk cId="58190777" sldId="293"/>
            <ac:spMk id="119" creationId="{00000000-0000-0000-0000-000000000000}"/>
          </ac:spMkLst>
        </pc:spChg>
      </pc:sldChg>
      <pc:sldChg chg="modSp add replId">
        <pc:chgData name="Aistė Župerkaitė" userId="S::aiste.zuperkaite@codeacademylt.onmicrosoft.com::cbda233b-6598-49a0-a7bc-42a7fc6cf429" providerId="AD" clId="Web-{1BDF686C-8275-EE30-AFB4-4800568479FE}" dt="2021-09-29T11:55:45.683" v="832" actId="20577"/>
        <pc:sldMkLst>
          <pc:docMk/>
          <pc:sldMk cId="983129397" sldId="294"/>
        </pc:sldMkLst>
        <pc:spChg chg="mod">
          <ac:chgData name="Aistė Župerkaitė" userId="S::aiste.zuperkaite@codeacademylt.onmicrosoft.com::cbda233b-6598-49a0-a7bc-42a7fc6cf429" providerId="AD" clId="Web-{1BDF686C-8275-EE30-AFB4-4800568479FE}" dt="2021-09-29T11:55:45.683" v="832" actId="20577"/>
          <ac:spMkLst>
            <pc:docMk/>
            <pc:sldMk cId="983129397" sldId="294"/>
            <ac:spMk id="5" creationId="{C08BF5E3-398B-48DE-8624-BC32E4D67269}"/>
          </ac:spMkLst>
        </pc:spChg>
        <pc:spChg chg="mod">
          <ac:chgData name="Aistė Župerkaitė" userId="S::aiste.zuperkaite@codeacademylt.onmicrosoft.com::cbda233b-6598-49a0-a7bc-42a7fc6cf429" providerId="AD" clId="Web-{1BDF686C-8275-EE30-AFB4-4800568479FE}" dt="2021-09-29T11:55:30.698" v="829" actId="20577"/>
          <ac:spMkLst>
            <pc:docMk/>
            <pc:sldMk cId="983129397" sldId="294"/>
            <ac:spMk id="119" creationId="{00000000-0000-0000-0000-000000000000}"/>
          </ac:spMkLst>
        </pc:spChg>
      </pc:sldChg>
      <pc:sldChg chg="modSp add replId">
        <pc:chgData name="Aistė Župerkaitė" userId="S::aiste.zuperkaite@codeacademylt.onmicrosoft.com::cbda233b-6598-49a0-a7bc-42a7fc6cf429" providerId="AD" clId="Web-{1BDF686C-8275-EE30-AFB4-4800568479FE}" dt="2021-09-29T11:56:07.824" v="841" actId="20577"/>
        <pc:sldMkLst>
          <pc:docMk/>
          <pc:sldMk cId="3640905436" sldId="295"/>
        </pc:sldMkLst>
        <pc:spChg chg="mod">
          <ac:chgData name="Aistė Župerkaitė" userId="S::aiste.zuperkaite@codeacademylt.onmicrosoft.com::cbda233b-6598-49a0-a7bc-42a7fc6cf429" providerId="AD" clId="Web-{1BDF686C-8275-EE30-AFB4-4800568479FE}" dt="2021-09-29T11:56:07.824" v="841" actId="20577"/>
          <ac:spMkLst>
            <pc:docMk/>
            <pc:sldMk cId="3640905436" sldId="295"/>
            <ac:spMk id="5" creationId="{C08BF5E3-398B-48DE-8624-BC32E4D67269}"/>
          </ac:spMkLst>
        </pc:spChg>
        <pc:spChg chg="mod">
          <ac:chgData name="Aistė Župerkaitė" userId="S::aiste.zuperkaite@codeacademylt.onmicrosoft.com::cbda233b-6598-49a0-a7bc-42a7fc6cf429" providerId="AD" clId="Web-{1BDF686C-8275-EE30-AFB4-4800568479FE}" dt="2021-09-29T11:56:04.667" v="840" actId="20577"/>
          <ac:spMkLst>
            <pc:docMk/>
            <pc:sldMk cId="3640905436" sldId="295"/>
            <ac:spMk id="119" creationId="{00000000-0000-0000-0000-000000000000}"/>
          </ac:spMkLst>
        </pc:spChg>
      </pc:sldChg>
      <pc:sldChg chg="modSp add replId">
        <pc:chgData name="Aistė Župerkaitė" userId="S::aiste.zuperkaite@codeacademylt.onmicrosoft.com::cbda233b-6598-49a0-a7bc-42a7fc6cf429" providerId="AD" clId="Web-{1BDF686C-8275-EE30-AFB4-4800568479FE}" dt="2021-09-29T11:56:35.371" v="845" actId="20577"/>
        <pc:sldMkLst>
          <pc:docMk/>
          <pc:sldMk cId="1743195308" sldId="296"/>
        </pc:sldMkLst>
        <pc:spChg chg="mod">
          <ac:chgData name="Aistė Župerkaitė" userId="S::aiste.zuperkaite@codeacademylt.onmicrosoft.com::cbda233b-6598-49a0-a7bc-42a7fc6cf429" providerId="AD" clId="Web-{1BDF686C-8275-EE30-AFB4-4800568479FE}" dt="2021-09-29T11:56:35.371" v="845" actId="20577"/>
          <ac:spMkLst>
            <pc:docMk/>
            <pc:sldMk cId="1743195308" sldId="296"/>
            <ac:spMk id="5" creationId="{C08BF5E3-398B-48DE-8624-BC32E4D67269}"/>
          </ac:spMkLst>
        </pc:spChg>
        <pc:spChg chg="mod">
          <ac:chgData name="Aistė Župerkaitė" userId="S::aiste.zuperkaite@codeacademylt.onmicrosoft.com::cbda233b-6598-49a0-a7bc-42a7fc6cf429" providerId="AD" clId="Web-{1BDF686C-8275-EE30-AFB4-4800568479FE}" dt="2021-09-29T11:56:18.730" v="844" actId="20577"/>
          <ac:spMkLst>
            <pc:docMk/>
            <pc:sldMk cId="1743195308" sldId="296"/>
            <ac:spMk id="119" creationId="{00000000-0000-0000-0000-000000000000}"/>
          </ac:spMkLst>
        </pc:spChg>
      </pc:sldChg>
      <pc:sldChg chg="modSp add replId">
        <pc:chgData name="Aistė Župerkaitė" userId="S::aiste.zuperkaite@codeacademylt.onmicrosoft.com::cbda233b-6598-49a0-a7bc-42a7fc6cf429" providerId="AD" clId="Web-{1BDF686C-8275-EE30-AFB4-4800568479FE}" dt="2021-09-29T11:57:00.637" v="853" actId="20577"/>
        <pc:sldMkLst>
          <pc:docMk/>
          <pc:sldMk cId="3471297321" sldId="297"/>
        </pc:sldMkLst>
        <pc:spChg chg="mod">
          <ac:chgData name="Aistė Župerkaitė" userId="S::aiste.zuperkaite@codeacademylt.onmicrosoft.com::cbda233b-6598-49a0-a7bc-42a7fc6cf429" providerId="AD" clId="Web-{1BDF686C-8275-EE30-AFB4-4800568479FE}" dt="2021-09-29T11:56:53.168" v="847" actId="20577"/>
          <ac:spMkLst>
            <pc:docMk/>
            <pc:sldMk cId="3471297321" sldId="297"/>
            <ac:spMk id="5" creationId="{C08BF5E3-398B-48DE-8624-BC32E4D67269}"/>
          </ac:spMkLst>
        </pc:spChg>
        <pc:spChg chg="mod">
          <ac:chgData name="Aistė Župerkaitė" userId="S::aiste.zuperkaite@codeacademylt.onmicrosoft.com::cbda233b-6598-49a0-a7bc-42a7fc6cf429" providerId="AD" clId="Web-{1BDF686C-8275-EE30-AFB4-4800568479FE}" dt="2021-09-29T11:57:00.637" v="853" actId="20577"/>
          <ac:spMkLst>
            <pc:docMk/>
            <pc:sldMk cId="3471297321" sldId="297"/>
            <ac:spMk id="119" creationId="{00000000-0000-0000-0000-000000000000}"/>
          </ac:spMkLst>
        </pc:spChg>
      </pc:sldChg>
      <pc:sldChg chg="delSp modSp add">
        <pc:chgData name="Aistė Župerkaitė" userId="S::aiste.zuperkaite@codeacademylt.onmicrosoft.com::cbda233b-6598-49a0-a7bc-42a7fc6cf429" providerId="AD" clId="Web-{1BDF686C-8275-EE30-AFB4-4800568479FE}" dt="2021-09-29T11:58:27.655" v="864" actId="14100"/>
        <pc:sldMkLst>
          <pc:docMk/>
          <pc:sldMk cId="1026722842" sldId="298"/>
        </pc:sldMkLst>
        <pc:spChg chg="mod">
          <ac:chgData name="Aistė Župerkaitė" userId="S::aiste.zuperkaite@codeacademylt.onmicrosoft.com::cbda233b-6598-49a0-a7bc-42a7fc6cf429" providerId="AD" clId="Web-{1BDF686C-8275-EE30-AFB4-4800568479FE}" dt="2021-09-29T11:58:27.655" v="864" actId="14100"/>
          <ac:spMkLst>
            <pc:docMk/>
            <pc:sldMk cId="1026722842" sldId="298"/>
            <ac:spMk id="12" creationId="{013D43AE-C40C-441E-A210-6D3412B44AC0}"/>
          </ac:spMkLst>
        </pc:spChg>
        <pc:spChg chg="del">
          <ac:chgData name="Aistė Župerkaitė" userId="S::aiste.zuperkaite@codeacademylt.onmicrosoft.com::cbda233b-6598-49a0-a7bc-42a7fc6cf429" providerId="AD" clId="Web-{1BDF686C-8275-EE30-AFB4-4800568479FE}" dt="2021-09-29T11:57:56.732" v="855"/>
          <ac:spMkLst>
            <pc:docMk/>
            <pc:sldMk cId="1026722842" sldId="298"/>
            <ac:spMk id="13" creationId="{BDDEF74F-41E6-403F-BBC6-DDCCEB474645}"/>
          </ac:spMkLst>
        </pc:spChg>
        <pc:spChg chg="del">
          <ac:chgData name="Aistė Župerkaitė" userId="S::aiste.zuperkaite@codeacademylt.onmicrosoft.com::cbda233b-6598-49a0-a7bc-42a7fc6cf429" providerId="AD" clId="Web-{1BDF686C-8275-EE30-AFB4-4800568479FE}" dt="2021-09-29T11:58:00.342" v="856"/>
          <ac:spMkLst>
            <pc:docMk/>
            <pc:sldMk cId="1026722842" sldId="298"/>
            <ac:spMk id="14" creationId="{44B14857-A44B-4C69-8DEA-715BC5FC0B11}"/>
          </ac:spMkLst>
        </pc:spChg>
      </pc:sldChg>
    </pc:docChg>
  </pc:docChgLst>
  <pc:docChgLst>
    <pc:chgData name="Aistė Župerkaitė" userId="S::aiste.zuperkaite@codeacademylt.onmicrosoft.com::cbda233b-6598-49a0-a7bc-42a7fc6cf429" providerId="AD" clId="Web-{80B72DC2-2A04-81A1-99DD-493373B8A8A5}"/>
    <pc:docChg chg="addSld modSld">
      <pc:chgData name="Aistė Župerkaitė" userId="S::aiste.zuperkaite@codeacademylt.onmicrosoft.com::cbda233b-6598-49a0-a7bc-42a7fc6cf429" providerId="AD" clId="Web-{80B72DC2-2A04-81A1-99DD-493373B8A8A5}" dt="2021-10-05T13:55:06.038" v="162" actId="20577"/>
      <pc:docMkLst>
        <pc:docMk/>
      </pc:docMkLst>
      <pc:sldChg chg="modSp">
        <pc:chgData name="Aistė Župerkaitė" userId="S::aiste.zuperkaite@codeacademylt.onmicrosoft.com::cbda233b-6598-49a0-a7bc-42a7fc6cf429" providerId="AD" clId="Web-{80B72DC2-2A04-81A1-99DD-493373B8A8A5}" dt="2021-10-05T13:44:25.866" v="52" actId="20577"/>
        <pc:sldMkLst>
          <pc:docMk/>
          <pc:sldMk cId="904571309" sldId="290"/>
        </pc:sldMkLst>
        <pc:spChg chg="mod">
          <ac:chgData name="Aistė Župerkaitė" userId="S::aiste.zuperkaite@codeacademylt.onmicrosoft.com::cbda233b-6598-49a0-a7bc-42a7fc6cf429" providerId="AD" clId="Web-{80B72DC2-2A04-81A1-99DD-493373B8A8A5}" dt="2021-10-05T13:44:25.866" v="52" actId="20577"/>
          <ac:spMkLst>
            <pc:docMk/>
            <pc:sldMk cId="904571309" sldId="290"/>
            <ac:spMk id="8" creationId="{15D3C811-C858-4A5D-861A-D0CD1D72FD38}"/>
          </ac:spMkLst>
        </pc:spChg>
        <pc:spChg chg="mod">
          <ac:chgData name="Aistė Župerkaitė" userId="S::aiste.zuperkaite@codeacademylt.onmicrosoft.com::cbda233b-6598-49a0-a7bc-42a7fc6cf429" providerId="AD" clId="Web-{80B72DC2-2A04-81A1-99DD-493373B8A8A5}" dt="2021-10-05T13:43:27.834" v="1" actId="20577"/>
          <ac:spMkLst>
            <pc:docMk/>
            <pc:sldMk cId="904571309" sldId="290"/>
            <ac:spMk id="159" creationId="{00000000-0000-0000-0000-000000000000}"/>
          </ac:spMkLst>
        </pc:spChg>
      </pc:sldChg>
      <pc:sldChg chg="modSp add replId">
        <pc:chgData name="Aistė Župerkaitė" userId="S::aiste.zuperkaite@codeacademylt.onmicrosoft.com::cbda233b-6598-49a0-a7bc-42a7fc6cf429" providerId="AD" clId="Web-{80B72DC2-2A04-81A1-99DD-493373B8A8A5}" dt="2021-10-05T13:55:06.038" v="162" actId="20577"/>
        <pc:sldMkLst>
          <pc:docMk/>
          <pc:sldMk cId="1457409665" sldId="323"/>
        </pc:sldMkLst>
        <pc:spChg chg="mod">
          <ac:chgData name="Aistė Župerkaitė" userId="S::aiste.zuperkaite@codeacademylt.onmicrosoft.com::cbda233b-6598-49a0-a7bc-42a7fc6cf429" providerId="AD" clId="Web-{80B72DC2-2A04-81A1-99DD-493373B8A8A5}" dt="2021-10-05T13:55:06.038" v="162" actId="20577"/>
          <ac:spMkLst>
            <pc:docMk/>
            <pc:sldMk cId="1457409665" sldId="323"/>
            <ac:spMk id="8" creationId="{15D3C811-C858-4A5D-861A-D0CD1D72FD38}"/>
          </ac:spMkLst>
        </pc:spChg>
        <pc:spChg chg="mod">
          <ac:chgData name="Aistė Župerkaitė" userId="S::aiste.zuperkaite@codeacademylt.onmicrosoft.com::cbda233b-6598-49a0-a7bc-42a7fc6cf429" providerId="AD" clId="Web-{80B72DC2-2A04-81A1-99DD-493373B8A8A5}" dt="2021-10-05T13:43:32.115" v="5" actId="20577"/>
          <ac:spMkLst>
            <pc:docMk/>
            <pc:sldMk cId="1457409665" sldId="323"/>
            <ac:spMk id="159" creationId="{00000000-0000-0000-0000-000000000000}"/>
          </ac:spMkLst>
        </pc:spChg>
      </pc:sldChg>
    </pc:docChg>
  </pc:docChgLst>
  <pc:docChgLst>
    <pc:chgData name="Aistė Župerkaitė" userId="S::aiste.zuperkaite@codeacademylt.onmicrosoft.com::cbda233b-6598-49a0-a7bc-42a7fc6cf429" providerId="AD" clId="Web-{6B172D64-80EF-1051-ECA0-45779DE33336}"/>
    <pc:docChg chg="addSld delSld modSld sldOrd">
      <pc:chgData name="Aistė Župerkaitė" userId="S::aiste.zuperkaite@codeacademylt.onmicrosoft.com::cbda233b-6598-49a0-a7bc-42a7fc6cf429" providerId="AD" clId="Web-{6B172D64-80EF-1051-ECA0-45779DE33336}" dt="2021-10-11T13:30:54.623" v="521" actId="14100"/>
      <pc:docMkLst>
        <pc:docMk/>
      </pc:docMkLst>
      <pc:sldChg chg="modSp ord">
        <pc:chgData name="Aistė Župerkaitė" userId="S::aiste.zuperkaite@codeacademylt.onmicrosoft.com::cbda233b-6598-49a0-a7bc-42a7fc6cf429" providerId="AD" clId="Web-{6B172D64-80EF-1051-ECA0-45779DE33336}" dt="2021-10-11T10:36:34.169" v="7" actId="20577"/>
        <pc:sldMkLst>
          <pc:docMk/>
          <pc:sldMk cId="2305351169" sldId="325"/>
        </pc:sldMkLst>
        <pc:spChg chg="mod">
          <ac:chgData name="Aistė Župerkaitė" userId="S::aiste.zuperkaite@codeacademylt.onmicrosoft.com::cbda233b-6598-49a0-a7bc-42a7fc6cf429" providerId="AD" clId="Web-{6B172D64-80EF-1051-ECA0-45779DE33336}" dt="2021-10-11T10:36:34.169" v="7" actId="20577"/>
          <ac:spMkLst>
            <pc:docMk/>
            <pc:sldMk cId="2305351169" sldId="325"/>
            <ac:spMk id="5" creationId="{C08BF5E3-398B-48DE-8624-BC32E4D67269}"/>
          </ac:spMkLst>
        </pc:spChg>
      </pc:sldChg>
      <pc:sldChg chg="modSp">
        <pc:chgData name="Aistė Župerkaitė" userId="S::aiste.zuperkaite@codeacademylt.onmicrosoft.com::cbda233b-6598-49a0-a7bc-42a7fc6cf429" providerId="AD" clId="Web-{6B172D64-80EF-1051-ECA0-45779DE33336}" dt="2021-10-11T12:59:08.999" v="11" actId="20577"/>
        <pc:sldMkLst>
          <pc:docMk/>
          <pc:sldMk cId="2561902807" sldId="329"/>
        </pc:sldMkLst>
        <pc:spChg chg="mod">
          <ac:chgData name="Aistė Župerkaitė" userId="S::aiste.zuperkaite@codeacademylt.onmicrosoft.com::cbda233b-6598-49a0-a7bc-42a7fc6cf429" providerId="AD" clId="Web-{6B172D64-80EF-1051-ECA0-45779DE33336}" dt="2021-10-11T12:59:08.999" v="11" actId="20577"/>
          <ac:spMkLst>
            <pc:docMk/>
            <pc:sldMk cId="2561902807" sldId="329"/>
            <ac:spMk id="199" creationId="{00000000-0000-0000-0000-000000000000}"/>
          </ac:spMkLst>
        </pc:spChg>
      </pc:sldChg>
      <pc:sldChg chg="modSp">
        <pc:chgData name="Aistė Župerkaitė" userId="S::aiste.zuperkaite@codeacademylt.onmicrosoft.com::cbda233b-6598-49a0-a7bc-42a7fc6cf429" providerId="AD" clId="Web-{6B172D64-80EF-1051-ECA0-45779DE33336}" dt="2021-10-11T13:28:16.541" v="416" actId="20577"/>
        <pc:sldMkLst>
          <pc:docMk/>
          <pc:sldMk cId="555545547" sldId="331"/>
        </pc:sldMkLst>
        <pc:spChg chg="mod">
          <ac:chgData name="Aistė Župerkaitė" userId="S::aiste.zuperkaite@codeacademylt.onmicrosoft.com::cbda233b-6598-49a0-a7bc-42a7fc6cf429" providerId="AD" clId="Web-{6B172D64-80EF-1051-ECA0-45779DE33336}" dt="2021-10-11T13:28:16.541" v="416" actId="20577"/>
          <ac:spMkLst>
            <pc:docMk/>
            <pc:sldMk cId="555545547" sldId="331"/>
            <ac:spMk id="7" creationId="{8393EA32-1E5C-4940-ABB7-ACA92E12BC62}"/>
          </ac:spMkLst>
        </pc:spChg>
        <pc:picChg chg="mod">
          <ac:chgData name="Aistė Župerkaitė" userId="S::aiste.zuperkaite@codeacademylt.onmicrosoft.com::cbda233b-6598-49a0-a7bc-42a7fc6cf429" providerId="AD" clId="Web-{6B172D64-80EF-1051-ECA0-45779DE33336}" dt="2021-10-11T13:03:29.521" v="104" actId="1076"/>
          <ac:picMkLst>
            <pc:docMk/>
            <pc:sldMk cId="555545547" sldId="331"/>
            <ac:picMk id="6" creationId="{9BD39082-EE2F-9B4F-A3C9-2A11A9B5629A}"/>
          </ac:picMkLst>
        </pc:picChg>
      </pc:sldChg>
      <pc:sldChg chg="del">
        <pc:chgData name="Aistė Župerkaitė" userId="S::aiste.zuperkaite@codeacademylt.onmicrosoft.com::cbda233b-6598-49a0-a7bc-42a7fc6cf429" providerId="AD" clId="Web-{6B172D64-80EF-1051-ECA0-45779DE33336}" dt="2021-10-11T12:11:06.246" v="9"/>
        <pc:sldMkLst>
          <pc:docMk/>
          <pc:sldMk cId="3774545254" sldId="337"/>
        </pc:sldMkLst>
      </pc:sldChg>
      <pc:sldChg chg="ord">
        <pc:chgData name="Aistė Župerkaitė" userId="S::aiste.zuperkaite@codeacademylt.onmicrosoft.com::cbda233b-6598-49a0-a7bc-42a7fc6cf429" providerId="AD" clId="Web-{6B172D64-80EF-1051-ECA0-45779DE33336}" dt="2021-10-11T12:11:04.902" v="8"/>
        <pc:sldMkLst>
          <pc:docMk/>
          <pc:sldMk cId="2930819809" sldId="338"/>
        </pc:sldMkLst>
      </pc:sldChg>
      <pc:sldChg chg="addSp modSp add replId">
        <pc:chgData name="Aistė Župerkaitė" userId="S::aiste.zuperkaite@codeacademylt.onmicrosoft.com::cbda233b-6598-49a0-a7bc-42a7fc6cf429" providerId="AD" clId="Web-{6B172D64-80EF-1051-ECA0-45779DE33336}" dt="2021-10-11T13:30:54.623" v="521" actId="14100"/>
        <pc:sldMkLst>
          <pc:docMk/>
          <pc:sldMk cId="3012979339" sldId="339"/>
        </pc:sldMkLst>
        <pc:spChg chg="mod">
          <ac:chgData name="Aistė Župerkaitė" userId="S::aiste.zuperkaite@codeacademylt.onmicrosoft.com::cbda233b-6598-49a0-a7bc-42a7fc6cf429" providerId="AD" clId="Web-{6B172D64-80EF-1051-ECA0-45779DE33336}" dt="2021-10-11T13:29:29.777" v="508" actId="20577"/>
          <ac:spMkLst>
            <pc:docMk/>
            <pc:sldMk cId="3012979339" sldId="339"/>
            <ac:spMk id="7" creationId="{8393EA32-1E5C-4940-ABB7-ACA92E12BC62}"/>
          </ac:spMkLst>
        </pc:spChg>
        <pc:picChg chg="add mod">
          <ac:chgData name="Aistė Župerkaitė" userId="S::aiste.zuperkaite@codeacademylt.onmicrosoft.com::cbda233b-6598-49a0-a7bc-42a7fc6cf429" providerId="AD" clId="Web-{6B172D64-80EF-1051-ECA0-45779DE33336}" dt="2021-10-11T13:30:03.731" v="512" actId="1076"/>
          <ac:picMkLst>
            <pc:docMk/>
            <pc:sldMk cId="3012979339" sldId="339"/>
            <ac:picMk id="2" creationId="{EC50EBF8-F925-4EC9-8DC3-8A36FF8C0750}"/>
          </ac:picMkLst>
        </pc:picChg>
        <pc:picChg chg="add mod">
          <ac:chgData name="Aistė Župerkaitė" userId="S::aiste.zuperkaite@codeacademylt.onmicrosoft.com::cbda233b-6598-49a0-a7bc-42a7fc6cf429" providerId="AD" clId="Web-{6B172D64-80EF-1051-ECA0-45779DE33336}" dt="2021-10-11T13:30:26.325" v="515" actId="14100"/>
          <ac:picMkLst>
            <pc:docMk/>
            <pc:sldMk cId="3012979339" sldId="339"/>
            <ac:picMk id="3" creationId="{A00E5239-FC26-4D28-BB85-BA6D167E3726}"/>
          </ac:picMkLst>
        </pc:picChg>
        <pc:picChg chg="add mod">
          <ac:chgData name="Aistė Župerkaitė" userId="S::aiste.zuperkaite@codeacademylt.onmicrosoft.com::cbda233b-6598-49a0-a7bc-42a7fc6cf429" providerId="AD" clId="Web-{6B172D64-80EF-1051-ECA0-45779DE33336}" dt="2021-10-11T13:30:54.623" v="521" actId="14100"/>
          <ac:picMkLst>
            <pc:docMk/>
            <pc:sldMk cId="3012979339" sldId="339"/>
            <ac:picMk id="4" creationId="{6224588A-C426-477F-B1DE-CDC1C42CE7EB}"/>
          </ac:picMkLst>
        </pc:picChg>
      </pc:sldChg>
    </pc:docChg>
  </pc:docChgLst>
  <pc:docChgLst>
    <pc:chgData name="Aistė Župerkaitė" userId="S::aiste.zuperkaite@codeacademylt.onmicrosoft.com::cbda233b-6598-49a0-a7bc-42a7fc6cf429" providerId="AD" clId="Web-{865B8DD5-3AE3-472E-2762-9C32F70065E6}"/>
    <pc:docChg chg="modSld">
      <pc:chgData name="Aistė Župerkaitė" userId="S::aiste.zuperkaite@codeacademylt.onmicrosoft.com::cbda233b-6598-49a0-a7bc-42a7fc6cf429" providerId="AD" clId="Web-{865B8DD5-3AE3-472E-2762-9C32F70065E6}" dt="2021-10-13T16:24:16.065" v="2" actId="20577"/>
      <pc:docMkLst>
        <pc:docMk/>
      </pc:docMkLst>
      <pc:sldChg chg="modSp">
        <pc:chgData name="Aistė Župerkaitė" userId="S::aiste.zuperkaite@codeacademylt.onmicrosoft.com::cbda233b-6598-49a0-a7bc-42a7fc6cf429" providerId="AD" clId="Web-{865B8DD5-3AE3-472E-2762-9C32F70065E6}" dt="2021-10-13T16:24:16.065" v="2" actId="20577"/>
        <pc:sldMkLst>
          <pc:docMk/>
          <pc:sldMk cId="0" sldId="256"/>
        </pc:sldMkLst>
        <pc:spChg chg="mod">
          <ac:chgData name="Aistė Župerkaitė" userId="S::aiste.zuperkaite@codeacademylt.onmicrosoft.com::cbda233b-6598-49a0-a7bc-42a7fc6cf429" providerId="AD" clId="Web-{865B8DD5-3AE3-472E-2762-9C32F70065E6}" dt="2021-10-13T16:24:16.065" v="2" actId="20577"/>
          <ac:spMkLst>
            <pc:docMk/>
            <pc:sldMk cId="0" sldId="256"/>
            <ac:spMk id="100" creationId="{00000000-0000-0000-0000-000000000000}"/>
          </ac:spMkLst>
        </pc:spChg>
      </pc:sldChg>
    </pc:docChg>
  </pc:docChgLst>
  <pc:docChgLst>
    <pc:chgData name="Aistė Župerkaitė" userId="S::aiste.zuperkaite@codeacademylt.onmicrosoft.com::cbda233b-6598-49a0-a7bc-42a7fc6cf429" providerId="AD" clId="Web-{57DA0328-030F-4F43-9CEE-310244305B0F}"/>
    <pc:docChg chg="addSld delSld modSld sldOrd">
      <pc:chgData name="Aistė Župerkaitė" userId="S::aiste.zuperkaite@codeacademylt.onmicrosoft.com::cbda233b-6598-49a0-a7bc-42a7fc6cf429" providerId="AD" clId="Web-{57DA0328-030F-4F43-9CEE-310244305B0F}" dt="2021-10-03T16:07:57.259" v="2420"/>
      <pc:docMkLst>
        <pc:docMk/>
      </pc:docMkLst>
      <pc:sldChg chg="modSp">
        <pc:chgData name="Aistė Župerkaitė" userId="S::aiste.zuperkaite@codeacademylt.onmicrosoft.com::cbda233b-6598-49a0-a7bc-42a7fc6cf429" providerId="AD" clId="Web-{57DA0328-030F-4F43-9CEE-310244305B0F}" dt="2021-10-03T13:34:59.665" v="753" actId="20577"/>
        <pc:sldMkLst>
          <pc:docMk/>
          <pc:sldMk cId="0" sldId="256"/>
        </pc:sldMkLst>
        <pc:spChg chg="mod">
          <ac:chgData name="Aistė Župerkaitė" userId="S::aiste.zuperkaite@codeacademylt.onmicrosoft.com::cbda233b-6598-49a0-a7bc-42a7fc6cf429" providerId="AD" clId="Web-{57DA0328-030F-4F43-9CEE-310244305B0F}" dt="2021-10-03T13:34:59.665" v="753" actId="20577"/>
          <ac:spMkLst>
            <pc:docMk/>
            <pc:sldMk cId="0" sldId="256"/>
            <ac:spMk id="100" creationId="{00000000-0000-0000-0000-000000000000}"/>
          </ac:spMkLst>
        </pc:spChg>
      </pc:sldChg>
      <pc:sldChg chg="modSp">
        <pc:chgData name="Aistė Župerkaitė" userId="S::aiste.zuperkaite@codeacademylt.onmicrosoft.com::cbda233b-6598-49a0-a7bc-42a7fc6cf429" providerId="AD" clId="Web-{57DA0328-030F-4F43-9CEE-310244305B0F}" dt="2021-10-03T13:11:49.528" v="186" actId="14100"/>
        <pc:sldMkLst>
          <pc:docMk/>
          <pc:sldMk cId="0" sldId="257"/>
        </pc:sldMkLst>
        <pc:spChg chg="mod">
          <ac:chgData name="Aistė Župerkaitė" userId="S::aiste.zuperkaite@codeacademylt.onmicrosoft.com::cbda233b-6598-49a0-a7bc-42a7fc6cf429" providerId="AD" clId="Web-{57DA0328-030F-4F43-9CEE-310244305B0F}" dt="2021-10-03T13:11:49.528" v="186" actId="14100"/>
          <ac:spMkLst>
            <pc:docMk/>
            <pc:sldMk cId="0" sldId="257"/>
            <ac:spMk id="2" creationId="{7FEBA6CE-FB27-466A-8A19-FAAFA1998716}"/>
          </ac:spMkLst>
        </pc:spChg>
        <pc:spChg chg="mod">
          <ac:chgData name="Aistė Župerkaitė" userId="S::aiste.zuperkaite@codeacademylt.onmicrosoft.com::cbda233b-6598-49a0-a7bc-42a7fc6cf429" providerId="AD" clId="Web-{57DA0328-030F-4F43-9CEE-310244305B0F}" dt="2021-10-03T13:10:59.808" v="86" actId="20577"/>
          <ac:spMkLst>
            <pc:docMk/>
            <pc:sldMk cId="0" sldId="257"/>
            <ac:spMk id="3" creationId="{21AA82DA-0DED-4698-807E-A5F144E04A91}"/>
          </ac:spMkLst>
        </pc:spChg>
        <pc:spChg chg="mod">
          <ac:chgData name="Aistė Župerkaitė" userId="S::aiste.zuperkaite@codeacademylt.onmicrosoft.com::cbda233b-6598-49a0-a7bc-42a7fc6cf429" providerId="AD" clId="Web-{57DA0328-030F-4F43-9CEE-310244305B0F}" dt="2021-10-03T13:11:03.277" v="87" actId="20577"/>
          <ac:spMkLst>
            <pc:docMk/>
            <pc:sldMk cId="0" sldId="257"/>
            <ac:spMk id="6" creationId="{6AD77D43-E028-41CD-AC07-EB370F673F66}"/>
          </ac:spMkLst>
        </pc:spChg>
        <pc:spChg chg="mod">
          <ac:chgData name="Aistė Župerkaitė" userId="S::aiste.zuperkaite@codeacademylt.onmicrosoft.com::cbda233b-6598-49a0-a7bc-42a7fc6cf429" providerId="AD" clId="Web-{57DA0328-030F-4F43-9CEE-310244305B0F}" dt="2021-10-03T13:11:21.481" v="124" actId="20577"/>
          <ac:spMkLst>
            <pc:docMk/>
            <pc:sldMk cId="0" sldId="257"/>
            <ac:spMk id="113" creationId="{00000000-0000-0000-0000-000000000000}"/>
          </ac:spMkLst>
        </pc:spChg>
        <pc:spChg chg="mod">
          <ac:chgData name="Aistė Župerkaitė" userId="S::aiste.zuperkaite@codeacademylt.onmicrosoft.com::cbda233b-6598-49a0-a7bc-42a7fc6cf429" providerId="AD" clId="Web-{57DA0328-030F-4F43-9CEE-310244305B0F}" dt="2021-10-03T13:11:04.918" v="89" actId="20577"/>
          <ac:spMkLst>
            <pc:docMk/>
            <pc:sldMk cId="0" sldId="257"/>
            <ac:spMk id="114" creationId="{00000000-0000-0000-0000-000000000000}"/>
          </ac:spMkLst>
        </pc:spChg>
      </pc:sldChg>
      <pc:sldChg chg="del">
        <pc:chgData name="Aistė Župerkaitė" userId="S::aiste.zuperkaite@codeacademylt.onmicrosoft.com::cbda233b-6598-49a0-a7bc-42a7fc6cf429" providerId="AD" clId="Web-{57DA0328-030F-4F43-9CEE-310244305B0F}" dt="2021-10-03T16:05:37.349" v="2340"/>
        <pc:sldMkLst>
          <pc:docMk/>
          <pc:sldMk cId="307984535" sldId="281"/>
        </pc:sldMkLst>
      </pc:sldChg>
      <pc:sldChg chg="modSp">
        <pc:chgData name="Aistė Župerkaitė" userId="S::aiste.zuperkaite@codeacademylt.onmicrosoft.com::cbda233b-6598-49a0-a7bc-42a7fc6cf429" providerId="AD" clId="Web-{57DA0328-030F-4F43-9CEE-310244305B0F}" dt="2021-10-03T13:40:38.345" v="758" actId="14100"/>
        <pc:sldMkLst>
          <pc:docMk/>
          <pc:sldMk cId="2790827289" sldId="282"/>
        </pc:sldMkLst>
        <pc:spChg chg="mod">
          <ac:chgData name="Aistė Župerkaitė" userId="S::aiste.zuperkaite@codeacademylt.onmicrosoft.com::cbda233b-6598-49a0-a7bc-42a7fc6cf429" providerId="AD" clId="Web-{57DA0328-030F-4F43-9CEE-310244305B0F}" dt="2021-10-03T13:40:29.673" v="757"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57DA0328-030F-4F43-9CEE-310244305B0F}" dt="2021-10-03T13:40:38.345" v="758" actId="14100"/>
          <ac:spMkLst>
            <pc:docMk/>
            <pc:sldMk cId="2790827289" sldId="282"/>
            <ac:spMk id="119" creationId="{00000000-0000-0000-0000-000000000000}"/>
          </ac:spMkLst>
        </pc:spChg>
      </pc:sldChg>
      <pc:sldChg chg="del">
        <pc:chgData name="Aistė Župerkaitė" userId="S::aiste.zuperkaite@codeacademylt.onmicrosoft.com::cbda233b-6598-49a0-a7bc-42a7fc6cf429" providerId="AD" clId="Web-{57DA0328-030F-4F43-9CEE-310244305B0F}" dt="2021-10-03T16:05:39.067" v="2342"/>
        <pc:sldMkLst>
          <pc:docMk/>
          <pc:sldMk cId="2296349497" sldId="283"/>
        </pc:sldMkLst>
      </pc:sldChg>
      <pc:sldChg chg="modSp">
        <pc:chgData name="Aistė Župerkaitė" userId="S::aiste.zuperkaite@codeacademylt.onmicrosoft.com::cbda233b-6598-49a0-a7bc-42a7fc6cf429" providerId="AD" clId="Web-{57DA0328-030F-4F43-9CEE-310244305B0F}" dt="2021-10-03T14:59:02.772" v="2061" actId="20577"/>
        <pc:sldMkLst>
          <pc:docMk/>
          <pc:sldMk cId="904571309" sldId="290"/>
        </pc:sldMkLst>
        <pc:spChg chg="mod">
          <ac:chgData name="Aistė Župerkaitė" userId="S::aiste.zuperkaite@codeacademylt.onmicrosoft.com::cbda233b-6598-49a0-a7bc-42a7fc6cf429" providerId="AD" clId="Web-{57DA0328-030F-4F43-9CEE-310244305B0F}" dt="2021-10-03T14:59:02.772" v="2061" actId="20577"/>
          <ac:spMkLst>
            <pc:docMk/>
            <pc:sldMk cId="904571309" sldId="290"/>
            <ac:spMk id="8" creationId="{15D3C811-C858-4A5D-861A-D0CD1D72FD38}"/>
          </ac:spMkLst>
        </pc:spChg>
        <pc:spChg chg="mod">
          <ac:chgData name="Aistė Župerkaitė" userId="S::aiste.zuperkaite@codeacademylt.onmicrosoft.com::cbda233b-6598-49a0-a7bc-42a7fc6cf429" providerId="AD" clId="Web-{57DA0328-030F-4F43-9CEE-310244305B0F}" dt="2021-10-03T14:56:47.748" v="2015" actId="20577"/>
          <ac:spMkLst>
            <pc:docMk/>
            <pc:sldMk cId="904571309" sldId="290"/>
            <ac:spMk id="159" creationId="{00000000-0000-0000-0000-000000000000}"/>
          </ac:spMkLst>
        </pc:spChg>
      </pc:sldChg>
      <pc:sldChg chg="modSp">
        <pc:chgData name="Aistė Župerkaitė" userId="S::aiste.zuperkaite@codeacademylt.onmicrosoft.com::cbda233b-6598-49a0-a7bc-42a7fc6cf429" providerId="AD" clId="Web-{57DA0328-030F-4F43-9CEE-310244305B0F}" dt="2021-10-03T15:31:32.329" v="2308" actId="20577"/>
        <pc:sldMkLst>
          <pc:docMk/>
          <pc:sldMk cId="1278851123" sldId="292"/>
        </pc:sldMkLst>
        <pc:spChg chg="mod">
          <ac:chgData name="Aistė Župerkaitė" userId="S::aiste.zuperkaite@codeacademylt.onmicrosoft.com::cbda233b-6598-49a0-a7bc-42a7fc6cf429" providerId="AD" clId="Web-{57DA0328-030F-4F43-9CEE-310244305B0F}" dt="2021-10-03T15:31:32.329" v="2308" actId="20577"/>
          <ac:spMkLst>
            <pc:docMk/>
            <pc:sldMk cId="1278851123" sldId="292"/>
            <ac:spMk id="5" creationId="{C08BF5E3-398B-48DE-8624-BC32E4D67269}"/>
          </ac:spMkLst>
        </pc:spChg>
        <pc:spChg chg="mod">
          <ac:chgData name="Aistė Župerkaitė" userId="S::aiste.zuperkaite@codeacademylt.onmicrosoft.com::cbda233b-6598-49a0-a7bc-42a7fc6cf429" providerId="AD" clId="Web-{57DA0328-030F-4F43-9CEE-310244305B0F}" dt="2021-10-03T15:17:19.184" v="2139" actId="20577"/>
          <ac:spMkLst>
            <pc:docMk/>
            <pc:sldMk cId="1278851123" sldId="292"/>
            <ac:spMk id="119" creationId="{00000000-0000-0000-0000-000000000000}"/>
          </ac:spMkLst>
        </pc:spChg>
      </pc:sldChg>
      <pc:sldChg chg="modSp">
        <pc:chgData name="Aistė Župerkaitė" userId="S::aiste.zuperkaite@codeacademylt.onmicrosoft.com::cbda233b-6598-49a0-a7bc-42a7fc6cf429" providerId="AD" clId="Web-{57DA0328-030F-4F43-9CEE-310244305B0F}" dt="2021-10-03T13:41:05.002" v="770" actId="20577"/>
        <pc:sldMkLst>
          <pc:docMk/>
          <pc:sldMk cId="58190777" sldId="293"/>
        </pc:sldMkLst>
        <pc:spChg chg="mod">
          <ac:chgData name="Aistė Župerkaitė" userId="S::aiste.zuperkaite@codeacademylt.onmicrosoft.com::cbda233b-6598-49a0-a7bc-42a7fc6cf429" providerId="AD" clId="Web-{57DA0328-030F-4F43-9CEE-310244305B0F}" dt="2021-10-03T13:41:05.002" v="770" actId="20577"/>
          <ac:spMkLst>
            <pc:docMk/>
            <pc:sldMk cId="58190777" sldId="293"/>
            <ac:spMk id="5" creationId="{C08BF5E3-398B-48DE-8624-BC32E4D67269}"/>
          </ac:spMkLst>
        </pc:spChg>
        <pc:spChg chg="mod">
          <ac:chgData name="Aistė Župerkaitė" userId="S::aiste.zuperkaite@codeacademylt.onmicrosoft.com::cbda233b-6598-49a0-a7bc-42a7fc6cf429" providerId="AD" clId="Web-{57DA0328-030F-4F43-9CEE-310244305B0F}" dt="2021-10-03T13:16:00.206" v="425" actId="20577"/>
          <ac:spMkLst>
            <pc:docMk/>
            <pc:sldMk cId="58190777" sldId="293"/>
            <ac:spMk id="119" creationId="{00000000-0000-0000-0000-000000000000}"/>
          </ac:spMkLst>
        </pc:spChg>
      </pc:sldChg>
      <pc:sldChg chg="modSp">
        <pc:chgData name="Aistė Župerkaitė" userId="S::aiste.zuperkaite@codeacademylt.onmicrosoft.com::cbda233b-6598-49a0-a7bc-42a7fc6cf429" providerId="AD" clId="Web-{57DA0328-030F-4F43-9CEE-310244305B0F}" dt="2021-10-03T13:43:50.599" v="795" actId="20577"/>
        <pc:sldMkLst>
          <pc:docMk/>
          <pc:sldMk cId="983129397" sldId="294"/>
        </pc:sldMkLst>
        <pc:spChg chg="mod">
          <ac:chgData name="Aistė Župerkaitė" userId="S::aiste.zuperkaite@codeacademylt.onmicrosoft.com::cbda233b-6598-49a0-a7bc-42a7fc6cf429" providerId="AD" clId="Web-{57DA0328-030F-4F43-9CEE-310244305B0F}" dt="2021-10-03T13:43:50.599" v="795" actId="20577"/>
          <ac:spMkLst>
            <pc:docMk/>
            <pc:sldMk cId="983129397" sldId="294"/>
            <ac:spMk id="5" creationId="{C08BF5E3-398B-48DE-8624-BC32E4D67269}"/>
          </ac:spMkLst>
        </pc:spChg>
        <pc:spChg chg="mod">
          <ac:chgData name="Aistė Župerkaitė" userId="S::aiste.zuperkaite@codeacademylt.onmicrosoft.com::cbda233b-6598-49a0-a7bc-42a7fc6cf429" providerId="AD" clId="Web-{57DA0328-030F-4F43-9CEE-310244305B0F}" dt="2021-10-03T13:21:52.501" v="626" actId="20577"/>
          <ac:spMkLst>
            <pc:docMk/>
            <pc:sldMk cId="983129397" sldId="294"/>
            <ac:spMk id="119" creationId="{00000000-0000-0000-0000-000000000000}"/>
          </ac:spMkLst>
        </pc:spChg>
      </pc:sldChg>
      <pc:sldChg chg="modSp">
        <pc:chgData name="Aistė Župerkaitė" userId="S::aiste.zuperkaite@codeacademylt.onmicrosoft.com::cbda233b-6598-49a0-a7bc-42a7fc6cf429" providerId="AD" clId="Web-{57DA0328-030F-4F43-9CEE-310244305B0F}" dt="2021-10-03T14:04:16.206" v="1224" actId="20577"/>
        <pc:sldMkLst>
          <pc:docMk/>
          <pc:sldMk cId="3640905436" sldId="295"/>
        </pc:sldMkLst>
        <pc:spChg chg="mod">
          <ac:chgData name="Aistė Župerkaitė" userId="S::aiste.zuperkaite@codeacademylt.onmicrosoft.com::cbda233b-6598-49a0-a7bc-42a7fc6cf429" providerId="AD" clId="Web-{57DA0328-030F-4F43-9CEE-310244305B0F}" dt="2021-10-03T14:04:16.206" v="1224" actId="20577"/>
          <ac:spMkLst>
            <pc:docMk/>
            <pc:sldMk cId="3640905436" sldId="295"/>
            <ac:spMk id="5" creationId="{C08BF5E3-398B-48DE-8624-BC32E4D67269}"/>
          </ac:spMkLst>
        </pc:spChg>
        <pc:spChg chg="mod">
          <ac:chgData name="Aistė Župerkaitė" userId="S::aiste.zuperkaite@codeacademylt.onmicrosoft.com::cbda233b-6598-49a0-a7bc-42a7fc6cf429" providerId="AD" clId="Web-{57DA0328-030F-4F43-9CEE-310244305B0F}" dt="2021-10-03T14:04:04.659" v="1222" actId="20577"/>
          <ac:spMkLst>
            <pc:docMk/>
            <pc:sldMk cId="3640905436" sldId="295"/>
            <ac:spMk id="119" creationId="{00000000-0000-0000-0000-000000000000}"/>
          </ac:spMkLst>
        </pc:spChg>
      </pc:sldChg>
      <pc:sldChg chg="modSp">
        <pc:chgData name="Aistė Župerkaitė" userId="S::aiste.zuperkaite@codeacademylt.onmicrosoft.com::cbda233b-6598-49a0-a7bc-42a7fc6cf429" providerId="AD" clId="Web-{57DA0328-030F-4F43-9CEE-310244305B0F}" dt="2021-10-03T14:56:37.326" v="2013" actId="14100"/>
        <pc:sldMkLst>
          <pc:docMk/>
          <pc:sldMk cId="1743195308" sldId="296"/>
        </pc:sldMkLst>
        <pc:spChg chg="mod">
          <ac:chgData name="Aistė Župerkaitė" userId="S::aiste.zuperkaite@codeacademylt.onmicrosoft.com::cbda233b-6598-49a0-a7bc-42a7fc6cf429" providerId="AD" clId="Web-{57DA0328-030F-4F43-9CEE-310244305B0F}" dt="2021-10-03T14:55:46.321" v="1995" actId="20577"/>
          <ac:spMkLst>
            <pc:docMk/>
            <pc:sldMk cId="1743195308" sldId="296"/>
            <ac:spMk id="5" creationId="{C08BF5E3-398B-48DE-8624-BC32E4D67269}"/>
          </ac:spMkLst>
        </pc:spChg>
        <pc:spChg chg="mod">
          <ac:chgData name="Aistė Župerkaitė" userId="S::aiste.zuperkaite@codeacademylt.onmicrosoft.com::cbda233b-6598-49a0-a7bc-42a7fc6cf429" providerId="AD" clId="Web-{57DA0328-030F-4F43-9CEE-310244305B0F}" dt="2021-10-03T14:56:37.326" v="2013" actId="14100"/>
          <ac:spMkLst>
            <pc:docMk/>
            <pc:sldMk cId="1743195308" sldId="296"/>
            <ac:spMk id="119" creationId="{00000000-0000-0000-0000-000000000000}"/>
          </ac:spMkLst>
        </pc:spChg>
      </pc:sldChg>
      <pc:sldChg chg="modSp">
        <pc:chgData name="Aistė Župerkaitė" userId="S::aiste.zuperkaite@codeacademylt.onmicrosoft.com::cbda233b-6598-49a0-a7bc-42a7fc6cf429" providerId="AD" clId="Web-{57DA0328-030F-4F43-9CEE-310244305B0F}" dt="2021-10-03T14:56:30.872" v="2012" actId="20577"/>
        <pc:sldMkLst>
          <pc:docMk/>
          <pc:sldMk cId="3471297321" sldId="297"/>
        </pc:sldMkLst>
        <pc:spChg chg="mod">
          <ac:chgData name="Aistė Župerkaitė" userId="S::aiste.zuperkaite@codeacademylt.onmicrosoft.com::cbda233b-6598-49a0-a7bc-42a7fc6cf429" providerId="AD" clId="Web-{57DA0328-030F-4F43-9CEE-310244305B0F}" dt="2021-10-03T14:56:30.872" v="2012" actId="20577"/>
          <ac:spMkLst>
            <pc:docMk/>
            <pc:sldMk cId="3471297321" sldId="297"/>
            <ac:spMk id="5" creationId="{C08BF5E3-398B-48DE-8624-BC32E4D67269}"/>
          </ac:spMkLst>
        </pc:spChg>
        <pc:spChg chg="mod">
          <ac:chgData name="Aistė Župerkaitė" userId="S::aiste.zuperkaite@codeacademylt.onmicrosoft.com::cbda233b-6598-49a0-a7bc-42a7fc6cf429" providerId="AD" clId="Web-{57DA0328-030F-4F43-9CEE-310244305B0F}" dt="2021-10-03T14:36:04.075" v="1648" actId="20577"/>
          <ac:spMkLst>
            <pc:docMk/>
            <pc:sldMk cId="3471297321" sldId="297"/>
            <ac:spMk id="119" creationId="{00000000-0000-0000-0000-000000000000}"/>
          </ac:spMkLst>
        </pc:spChg>
      </pc:sldChg>
      <pc:sldChg chg="del">
        <pc:chgData name="Aistė Župerkaitė" userId="S::aiste.zuperkaite@codeacademylt.onmicrosoft.com::cbda233b-6598-49a0-a7bc-42a7fc6cf429" providerId="AD" clId="Web-{57DA0328-030F-4F43-9CEE-310244305B0F}" dt="2021-10-03T14:56:42.186" v="2014"/>
        <pc:sldMkLst>
          <pc:docMk/>
          <pc:sldMk cId="1026722842" sldId="298"/>
        </pc:sldMkLst>
      </pc:sldChg>
      <pc:sldChg chg="modSp ord">
        <pc:chgData name="Aistė Župerkaitė" userId="S::aiste.zuperkaite@codeacademylt.onmicrosoft.com::cbda233b-6598-49a0-a7bc-42a7fc6cf429" providerId="AD" clId="Web-{57DA0328-030F-4F43-9CEE-310244305B0F}" dt="2021-10-03T15:14:16.360" v="2132" actId="20577"/>
        <pc:sldMkLst>
          <pc:docMk/>
          <pc:sldMk cId="687561616" sldId="299"/>
        </pc:sldMkLst>
        <pc:spChg chg="mod">
          <ac:chgData name="Aistė Župerkaitė" userId="S::aiste.zuperkaite@codeacademylt.onmicrosoft.com::cbda233b-6598-49a0-a7bc-42a7fc6cf429" providerId="AD" clId="Web-{57DA0328-030F-4F43-9CEE-310244305B0F}" dt="2021-10-03T15:14:16.360" v="2132" actId="20577"/>
          <ac:spMkLst>
            <pc:docMk/>
            <pc:sldMk cId="687561616" sldId="299"/>
            <ac:spMk id="8" creationId="{15D3C811-C858-4A5D-861A-D0CD1D72FD38}"/>
          </ac:spMkLst>
        </pc:spChg>
        <pc:spChg chg="mod">
          <ac:chgData name="Aistė Župerkaitė" userId="S::aiste.zuperkaite@codeacademylt.onmicrosoft.com::cbda233b-6598-49a0-a7bc-42a7fc6cf429" providerId="AD" clId="Web-{57DA0328-030F-4F43-9CEE-310244305B0F}" dt="2021-10-03T14:59:13.960" v="2070" actId="20577"/>
          <ac:spMkLst>
            <pc:docMk/>
            <pc:sldMk cId="687561616" sldId="299"/>
            <ac:spMk id="159" creationId="{00000000-0000-0000-0000-000000000000}"/>
          </ac:spMkLst>
        </pc:spChg>
      </pc:sldChg>
      <pc:sldChg chg="del">
        <pc:chgData name="Aistė Župerkaitė" userId="S::aiste.zuperkaite@codeacademylt.onmicrosoft.com::cbda233b-6598-49a0-a7bc-42a7fc6cf429" providerId="AD" clId="Web-{57DA0328-030F-4F43-9CEE-310244305B0F}" dt="2021-10-03T16:05:32.130" v="2336"/>
        <pc:sldMkLst>
          <pc:docMk/>
          <pc:sldMk cId="1474119019" sldId="300"/>
        </pc:sldMkLst>
      </pc:sldChg>
      <pc:sldChg chg="del">
        <pc:chgData name="Aistė Župerkaitė" userId="S::aiste.zuperkaite@codeacademylt.onmicrosoft.com::cbda233b-6598-49a0-a7bc-42a7fc6cf429" providerId="AD" clId="Web-{57DA0328-030F-4F43-9CEE-310244305B0F}" dt="2021-10-03T16:05:34.036" v="2337"/>
        <pc:sldMkLst>
          <pc:docMk/>
          <pc:sldMk cId="2446329939" sldId="301"/>
        </pc:sldMkLst>
      </pc:sldChg>
      <pc:sldChg chg="modSp">
        <pc:chgData name="Aistė Župerkaitė" userId="S::aiste.zuperkaite@codeacademylt.onmicrosoft.com::cbda233b-6598-49a0-a7bc-42a7fc6cf429" providerId="AD" clId="Web-{57DA0328-030F-4F43-9CEE-310244305B0F}" dt="2021-10-03T16:07:49.462" v="2419" actId="20577"/>
        <pc:sldMkLst>
          <pc:docMk/>
          <pc:sldMk cId="363503540" sldId="302"/>
        </pc:sldMkLst>
        <pc:spChg chg="mod">
          <ac:chgData name="Aistė Župerkaitė" userId="S::aiste.zuperkaite@codeacademylt.onmicrosoft.com::cbda233b-6598-49a0-a7bc-42a7fc6cf429" providerId="AD" clId="Web-{57DA0328-030F-4F43-9CEE-310244305B0F}" dt="2021-10-03T16:07:49.462" v="2419" actId="20577"/>
          <ac:spMkLst>
            <pc:docMk/>
            <pc:sldMk cId="363503540" sldId="302"/>
            <ac:spMk id="8" creationId="{15D3C811-C858-4A5D-861A-D0CD1D72FD38}"/>
          </ac:spMkLst>
        </pc:spChg>
        <pc:spChg chg="mod">
          <ac:chgData name="Aistė Župerkaitė" userId="S::aiste.zuperkaite@codeacademylt.onmicrosoft.com::cbda233b-6598-49a0-a7bc-42a7fc6cf429" providerId="AD" clId="Web-{57DA0328-030F-4F43-9CEE-310244305B0F}" dt="2021-10-03T16:05:50.771" v="2357" actId="20577"/>
          <ac:spMkLst>
            <pc:docMk/>
            <pc:sldMk cId="363503540" sldId="302"/>
            <ac:spMk id="159" creationId="{00000000-0000-0000-0000-000000000000}"/>
          </ac:spMkLst>
        </pc:spChg>
      </pc:sldChg>
      <pc:sldChg chg="del">
        <pc:chgData name="Aistė Župerkaitė" userId="S::aiste.zuperkaite@codeacademylt.onmicrosoft.com::cbda233b-6598-49a0-a7bc-42a7fc6cf429" providerId="AD" clId="Web-{57DA0328-030F-4F43-9CEE-310244305B0F}" dt="2021-10-03T16:05:35.802" v="2338"/>
        <pc:sldMkLst>
          <pc:docMk/>
          <pc:sldMk cId="3806401243" sldId="303"/>
        </pc:sldMkLst>
      </pc:sldChg>
      <pc:sldChg chg="del">
        <pc:chgData name="Aistė Župerkaitė" userId="S::aiste.zuperkaite@codeacademylt.onmicrosoft.com::cbda233b-6598-49a0-a7bc-42a7fc6cf429" providerId="AD" clId="Web-{57DA0328-030F-4F43-9CEE-310244305B0F}" dt="2021-10-03T16:05:36.692" v="2339"/>
        <pc:sldMkLst>
          <pc:docMk/>
          <pc:sldMk cId="343386896" sldId="304"/>
        </pc:sldMkLst>
      </pc:sldChg>
      <pc:sldChg chg="del">
        <pc:chgData name="Aistė Župerkaitė" userId="S::aiste.zuperkaite@codeacademylt.onmicrosoft.com::cbda233b-6598-49a0-a7bc-42a7fc6cf429" providerId="AD" clId="Web-{57DA0328-030F-4F43-9CEE-310244305B0F}" dt="2021-10-03T16:05:39.708" v="2343"/>
        <pc:sldMkLst>
          <pc:docMk/>
          <pc:sldMk cId="864073773" sldId="305"/>
        </pc:sldMkLst>
      </pc:sldChg>
      <pc:sldChg chg="del">
        <pc:chgData name="Aistė Župerkaitė" userId="S::aiste.zuperkaite@codeacademylt.onmicrosoft.com::cbda233b-6598-49a0-a7bc-42a7fc6cf429" providerId="AD" clId="Web-{57DA0328-030F-4F43-9CEE-310244305B0F}" dt="2021-10-03T16:05:41.661" v="2346"/>
        <pc:sldMkLst>
          <pc:docMk/>
          <pc:sldMk cId="1265859603" sldId="306"/>
        </pc:sldMkLst>
      </pc:sldChg>
      <pc:sldChg chg="del">
        <pc:chgData name="Aistė Župerkaitė" userId="S::aiste.zuperkaite@codeacademylt.onmicrosoft.com::cbda233b-6598-49a0-a7bc-42a7fc6cf429" providerId="AD" clId="Web-{57DA0328-030F-4F43-9CEE-310244305B0F}" dt="2021-10-03T16:05:40.474" v="2344"/>
        <pc:sldMkLst>
          <pc:docMk/>
          <pc:sldMk cId="688896206" sldId="307"/>
        </pc:sldMkLst>
      </pc:sldChg>
      <pc:sldChg chg="del">
        <pc:chgData name="Aistė Župerkaitė" userId="S::aiste.zuperkaite@codeacademylt.onmicrosoft.com::cbda233b-6598-49a0-a7bc-42a7fc6cf429" providerId="AD" clId="Web-{57DA0328-030F-4F43-9CEE-310244305B0F}" dt="2021-10-03T16:05:41.099" v="2345"/>
        <pc:sldMkLst>
          <pc:docMk/>
          <pc:sldMk cId="4007579561" sldId="308"/>
        </pc:sldMkLst>
      </pc:sldChg>
      <pc:sldChg chg="del">
        <pc:chgData name="Aistė Župerkaitė" userId="S::aiste.zuperkaite@codeacademylt.onmicrosoft.com::cbda233b-6598-49a0-a7bc-42a7fc6cf429" providerId="AD" clId="Web-{57DA0328-030F-4F43-9CEE-310244305B0F}" dt="2021-10-03T16:05:42.208" v="2347"/>
        <pc:sldMkLst>
          <pc:docMk/>
          <pc:sldMk cId="1727688882" sldId="310"/>
        </pc:sldMkLst>
      </pc:sldChg>
      <pc:sldChg chg="del">
        <pc:chgData name="Aistė Župerkaitė" userId="S::aiste.zuperkaite@codeacademylt.onmicrosoft.com::cbda233b-6598-49a0-a7bc-42a7fc6cf429" providerId="AD" clId="Web-{57DA0328-030F-4F43-9CEE-310244305B0F}" dt="2021-10-03T16:05:43.880" v="2349"/>
        <pc:sldMkLst>
          <pc:docMk/>
          <pc:sldMk cId="3998140756" sldId="311"/>
        </pc:sldMkLst>
      </pc:sldChg>
      <pc:sldChg chg="del">
        <pc:chgData name="Aistė Župerkaitė" userId="S::aiste.zuperkaite@codeacademylt.onmicrosoft.com::cbda233b-6598-49a0-a7bc-42a7fc6cf429" providerId="AD" clId="Web-{57DA0328-030F-4F43-9CEE-310244305B0F}" dt="2021-10-03T16:05:44.427" v="2350"/>
        <pc:sldMkLst>
          <pc:docMk/>
          <pc:sldMk cId="958542390" sldId="313"/>
        </pc:sldMkLst>
      </pc:sldChg>
      <pc:sldChg chg="del">
        <pc:chgData name="Aistė Župerkaitė" userId="S::aiste.zuperkaite@codeacademylt.onmicrosoft.com::cbda233b-6598-49a0-a7bc-42a7fc6cf429" providerId="AD" clId="Web-{57DA0328-030F-4F43-9CEE-310244305B0F}" dt="2021-10-03T16:05:44.927" v="2351"/>
        <pc:sldMkLst>
          <pc:docMk/>
          <pc:sldMk cId="1170724786" sldId="314"/>
        </pc:sldMkLst>
      </pc:sldChg>
      <pc:sldChg chg="del">
        <pc:chgData name="Aistė Župerkaitė" userId="S::aiste.zuperkaite@codeacademylt.onmicrosoft.com::cbda233b-6598-49a0-a7bc-42a7fc6cf429" providerId="AD" clId="Web-{57DA0328-030F-4F43-9CEE-310244305B0F}" dt="2021-10-03T16:05:45.521" v="2352"/>
        <pc:sldMkLst>
          <pc:docMk/>
          <pc:sldMk cId="2772519166" sldId="315"/>
        </pc:sldMkLst>
      </pc:sldChg>
      <pc:sldChg chg="del">
        <pc:chgData name="Aistė Župerkaitė" userId="S::aiste.zuperkaite@codeacademylt.onmicrosoft.com::cbda233b-6598-49a0-a7bc-42a7fc6cf429" providerId="AD" clId="Web-{57DA0328-030F-4F43-9CEE-310244305B0F}" dt="2021-10-03T16:05:46.130" v="2353"/>
        <pc:sldMkLst>
          <pc:docMk/>
          <pc:sldMk cId="669813954" sldId="316"/>
        </pc:sldMkLst>
      </pc:sldChg>
      <pc:sldChg chg="del">
        <pc:chgData name="Aistė Župerkaitė" userId="S::aiste.zuperkaite@codeacademylt.onmicrosoft.com::cbda233b-6598-49a0-a7bc-42a7fc6cf429" providerId="AD" clId="Web-{57DA0328-030F-4F43-9CEE-310244305B0F}" dt="2021-10-03T16:05:46.661" v="2354"/>
        <pc:sldMkLst>
          <pc:docMk/>
          <pc:sldMk cId="369604984" sldId="317"/>
        </pc:sldMkLst>
      </pc:sldChg>
      <pc:sldChg chg="del">
        <pc:chgData name="Aistė Župerkaitė" userId="S::aiste.zuperkaite@codeacademylt.onmicrosoft.com::cbda233b-6598-49a0-a7bc-42a7fc6cf429" providerId="AD" clId="Web-{57DA0328-030F-4F43-9CEE-310244305B0F}" dt="2021-10-03T16:05:43.302" v="2348"/>
        <pc:sldMkLst>
          <pc:docMk/>
          <pc:sldMk cId="3979030844" sldId="318"/>
        </pc:sldMkLst>
      </pc:sldChg>
      <pc:sldChg chg="del">
        <pc:chgData name="Aistė Župerkaitė" userId="S::aiste.zuperkaite@codeacademylt.onmicrosoft.com::cbda233b-6598-49a0-a7bc-42a7fc6cf429" providerId="AD" clId="Web-{57DA0328-030F-4F43-9CEE-310244305B0F}" dt="2021-10-03T16:05:38.286" v="2341"/>
        <pc:sldMkLst>
          <pc:docMk/>
          <pc:sldMk cId="3826204418" sldId="319"/>
        </pc:sldMkLst>
      </pc:sldChg>
      <pc:sldChg chg="del">
        <pc:chgData name="Aistė Župerkaitė" userId="S::aiste.zuperkaite@codeacademylt.onmicrosoft.com::cbda233b-6598-49a0-a7bc-42a7fc6cf429" providerId="AD" clId="Web-{57DA0328-030F-4F43-9CEE-310244305B0F}" dt="2021-10-03T16:07:57.259" v="2420"/>
        <pc:sldMkLst>
          <pc:docMk/>
          <pc:sldMk cId="157880794" sldId="320"/>
        </pc:sldMkLst>
      </pc:sldChg>
      <pc:sldChg chg="addSp delSp modSp add replId">
        <pc:chgData name="Aistė Župerkaitė" userId="S::aiste.zuperkaite@codeacademylt.onmicrosoft.com::cbda233b-6598-49a0-a7bc-42a7fc6cf429" providerId="AD" clId="Web-{57DA0328-030F-4F43-9CEE-310244305B0F}" dt="2021-10-03T15:34:02.635" v="2333" actId="14100"/>
        <pc:sldMkLst>
          <pc:docMk/>
          <pc:sldMk cId="1235595002" sldId="321"/>
        </pc:sldMkLst>
        <pc:spChg chg="add mod">
          <ac:chgData name="Aistė Župerkaitė" userId="S::aiste.zuperkaite@codeacademylt.onmicrosoft.com::cbda233b-6598-49a0-a7bc-42a7fc6cf429" providerId="AD" clId="Web-{57DA0328-030F-4F43-9CEE-310244305B0F}" dt="2021-10-03T15:34:02.635" v="2333" actId="14100"/>
          <ac:spMkLst>
            <pc:docMk/>
            <pc:sldMk cId="1235595002" sldId="321"/>
            <ac:spMk id="4" creationId="{954B48EA-F4F2-4D59-960D-31145839517A}"/>
          </ac:spMkLst>
        </pc:spChg>
        <pc:spChg chg="del mod">
          <ac:chgData name="Aistė Župerkaitė" userId="S::aiste.zuperkaite@codeacademylt.onmicrosoft.com::cbda233b-6598-49a0-a7bc-42a7fc6cf429" providerId="AD" clId="Web-{57DA0328-030F-4F43-9CEE-310244305B0F}" dt="2021-10-03T15:33:23.164" v="2315"/>
          <ac:spMkLst>
            <pc:docMk/>
            <pc:sldMk cId="1235595002" sldId="321"/>
            <ac:spMk id="5" creationId="{C08BF5E3-398B-48DE-8624-BC32E4D67269}"/>
          </ac:spMkLst>
        </pc:spChg>
        <pc:picChg chg="add mod">
          <ac:chgData name="Aistė Župerkaitė" userId="S::aiste.zuperkaite@codeacademylt.onmicrosoft.com::cbda233b-6598-49a0-a7bc-42a7fc6cf429" providerId="AD" clId="Web-{57DA0328-030F-4F43-9CEE-310244305B0F}" dt="2021-10-03T15:33:16.492" v="2313" actId="14100"/>
          <ac:picMkLst>
            <pc:docMk/>
            <pc:sldMk cId="1235595002" sldId="321"/>
            <ac:picMk id="2" creationId="{5108A074-F0FB-4B91-87C7-60AA683CCC06}"/>
          </ac:picMkLst>
        </pc:picChg>
      </pc:sldChg>
      <pc:sldChg chg="add ord replId">
        <pc:chgData name="Aistė Župerkaitė" userId="S::aiste.zuperkaite@codeacademylt.onmicrosoft.com::cbda233b-6598-49a0-a7bc-42a7fc6cf429" providerId="AD" clId="Web-{57DA0328-030F-4F43-9CEE-310244305B0F}" dt="2021-10-03T15:34:12.839" v="2335"/>
        <pc:sldMkLst>
          <pc:docMk/>
          <pc:sldMk cId="2339688146" sldId="322"/>
        </pc:sldMkLst>
      </pc:sldChg>
    </pc:docChg>
  </pc:docChgLst>
  <pc:docChgLst>
    <pc:chgData name="Aistė Župerkaitė" userId="S::aiste.zuperkaite@codeacademylt.onmicrosoft.com::cbda233b-6598-49a0-a7bc-42a7fc6cf429" providerId="AD" clId="Web-{C063A201-1944-9EBB-6AE4-4C7E791EA31D}"/>
    <pc:docChg chg="modSld">
      <pc:chgData name="Aistė Župerkaitė" userId="S::aiste.zuperkaite@codeacademylt.onmicrosoft.com::cbda233b-6598-49a0-a7bc-42a7fc6cf429" providerId="AD" clId="Web-{C063A201-1944-9EBB-6AE4-4C7E791EA31D}" dt="2021-09-30T16:33:54.598" v="5" actId="20577"/>
      <pc:docMkLst>
        <pc:docMk/>
      </pc:docMkLst>
      <pc:sldChg chg="modSp">
        <pc:chgData name="Aistė Župerkaitė" userId="S::aiste.zuperkaite@codeacademylt.onmicrosoft.com::cbda233b-6598-49a0-a7bc-42a7fc6cf429" providerId="AD" clId="Web-{C063A201-1944-9EBB-6AE4-4C7E791EA31D}" dt="2021-09-30T16:33:54.598" v="5" actId="20577"/>
        <pc:sldMkLst>
          <pc:docMk/>
          <pc:sldMk cId="343386896" sldId="304"/>
        </pc:sldMkLst>
        <pc:spChg chg="mod">
          <ac:chgData name="Aistė Župerkaitė" userId="S::aiste.zuperkaite@codeacademylt.onmicrosoft.com::cbda233b-6598-49a0-a7bc-42a7fc6cf429" providerId="AD" clId="Web-{C063A201-1944-9EBB-6AE4-4C7E791EA31D}" dt="2021-09-30T16:33:54.598" v="5" actId="20577"/>
          <ac:spMkLst>
            <pc:docMk/>
            <pc:sldMk cId="343386896" sldId="304"/>
            <ac:spMk id="5" creationId="{C08BF5E3-398B-48DE-8624-BC32E4D67269}"/>
          </ac:spMkLst>
        </pc:spChg>
      </pc:sldChg>
      <pc:sldChg chg="modSp">
        <pc:chgData name="Aistė Župerkaitė" userId="S::aiste.zuperkaite@codeacademylt.onmicrosoft.com::cbda233b-6598-49a0-a7bc-42a7fc6cf429" providerId="AD" clId="Web-{C063A201-1944-9EBB-6AE4-4C7E791EA31D}" dt="2021-09-30T15:58:14.404" v="1" actId="1076"/>
        <pc:sldMkLst>
          <pc:docMk/>
          <pc:sldMk cId="157880794" sldId="320"/>
        </pc:sldMkLst>
        <pc:spChg chg="mod">
          <ac:chgData name="Aistė Župerkaitė" userId="S::aiste.zuperkaite@codeacademylt.onmicrosoft.com::cbda233b-6598-49a0-a7bc-42a7fc6cf429" providerId="AD" clId="Web-{C063A201-1944-9EBB-6AE4-4C7E791EA31D}" dt="2021-09-30T15:58:14.404" v="1" actId="1076"/>
          <ac:spMkLst>
            <pc:docMk/>
            <pc:sldMk cId="157880794" sldId="320"/>
            <ac:spMk id="5" creationId="{C08BF5E3-398B-48DE-8624-BC32E4D67269}"/>
          </ac:spMkLst>
        </pc:spChg>
      </pc:sldChg>
    </pc:docChg>
  </pc:docChgLst>
  <pc:docChgLst>
    <pc:chgData name="Aistė Župerkaitė" userId="S::aiste.zuperkaite@codeacademylt.onmicrosoft.com::cbda233b-6598-49a0-a7bc-42a7fc6cf429" providerId="AD" clId="Web-{8DEB05D3-6CCA-73C9-F088-F837CBA0F7CC}"/>
    <pc:docChg chg="addSld delSld modSld">
      <pc:chgData name="Aistė Župerkaitė" userId="S::aiste.zuperkaite@codeacademylt.onmicrosoft.com::cbda233b-6598-49a0-a7bc-42a7fc6cf429" providerId="AD" clId="Web-{8DEB05D3-6CCA-73C9-F088-F837CBA0F7CC}" dt="2021-09-22T17:33:51.149" v="683" actId="20577"/>
      <pc:docMkLst>
        <pc:docMk/>
      </pc:docMkLst>
      <pc:sldChg chg="del">
        <pc:chgData name="Aistė Župerkaitė" userId="S::aiste.zuperkaite@codeacademylt.onmicrosoft.com::cbda233b-6598-49a0-a7bc-42a7fc6cf429" providerId="AD" clId="Web-{8DEB05D3-6CCA-73C9-F088-F837CBA0F7CC}" dt="2021-09-22T17:16:33.750" v="578"/>
        <pc:sldMkLst>
          <pc:docMk/>
          <pc:sldMk cId="1654244626" sldId="275"/>
        </pc:sldMkLst>
      </pc:sldChg>
      <pc:sldChg chg="modSp del">
        <pc:chgData name="Aistė Župerkaitė" userId="S::aiste.zuperkaite@codeacademylt.onmicrosoft.com::cbda233b-6598-49a0-a7bc-42a7fc6cf429" providerId="AD" clId="Web-{8DEB05D3-6CCA-73C9-F088-F837CBA0F7CC}" dt="2021-09-22T17:16:32.375" v="577"/>
        <pc:sldMkLst>
          <pc:docMk/>
          <pc:sldMk cId="3719674618" sldId="276"/>
        </pc:sldMkLst>
        <pc:spChg chg="mod">
          <ac:chgData name="Aistė Župerkaitė" userId="S::aiste.zuperkaite@codeacademylt.onmicrosoft.com::cbda233b-6598-49a0-a7bc-42a7fc6cf429" providerId="AD" clId="Web-{8DEB05D3-6CCA-73C9-F088-F837CBA0F7CC}" dt="2021-09-22T17:07:29.363" v="407" actId="20577"/>
          <ac:spMkLst>
            <pc:docMk/>
            <pc:sldMk cId="3719674618" sldId="276"/>
            <ac:spMk id="8" creationId="{15D3C811-C858-4A5D-861A-D0CD1D72FD38}"/>
          </ac:spMkLst>
        </pc:spChg>
        <pc:picChg chg="mod">
          <ac:chgData name="Aistė Župerkaitė" userId="S::aiste.zuperkaite@codeacademylt.onmicrosoft.com::cbda233b-6598-49a0-a7bc-42a7fc6cf429" providerId="AD" clId="Web-{8DEB05D3-6CCA-73C9-F088-F837CBA0F7CC}" dt="2021-09-22T17:06:59.534" v="335" actId="1076"/>
          <ac:picMkLst>
            <pc:docMk/>
            <pc:sldMk cId="3719674618" sldId="276"/>
            <ac:picMk id="7" creationId="{2C927D39-7270-48E8-B195-73F46564F97F}"/>
          </ac:picMkLst>
        </pc:picChg>
      </pc:sldChg>
      <pc:sldChg chg="del">
        <pc:chgData name="Aistė Župerkaitė" userId="S::aiste.zuperkaite@codeacademylt.onmicrosoft.com::cbda233b-6598-49a0-a7bc-42a7fc6cf429" providerId="AD" clId="Web-{8DEB05D3-6CCA-73C9-F088-F837CBA0F7CC}" dt="2021-09-22T17:16:29.235" v="576"/>
        <pc:sldMkLst>
          <pc:docMk/>
          <pc:sldMk cId="2712451946" sldId="277"/>
        </pc:sldMkLst>
      </pc:sldChg>
      <pc:sldChg chg="del">
        <pc:chgData name="Aistė Župerkaitė" userId="S::aiste.zuperkaite@codeacademylt.onmicrosoft.com::cbda233b-6598-49a0-a7bc-42a7fc6cf429" providerId="AD" clId="Web-{8DEB05D3-6CCA-73C9-F088-F837CBA0F7CC}" dt="2021-09-22T17:16:42.422" v="581"/>
        <pc:sldMkLst>
          <pc:docMk/>
          <pc:sldMk cId="3233935285" sldId="278"/>
        </pc:sldMkLst>
      </pc:sldChg>
      <pc:sldChg chg="modSp">
        <pc:chgData name="Aistė Župerkaitė" userId="S::aiste.zuperkaite@codeacademylt.onmicrosoft.com::cbda233b-6598-49a0-a7bc-42a7fc6cf429" providerId="AD" clId="Web-{8DEB05D3-6CCA-73C9-F088-F837CBA0F7CC}" dt="2021-09-22T17:33:51.149" v="683" actId="20577"/>
        <pc:sldMkLst>
          <pc:docMk/>
          <pc:sldMk cId="850928421" sldId="280"/>
        </pc:sldMkLst>
        <pc:spChg chg="mod">
          <ac:chgData name="Aistė Župerkaitė" userId="S::aiste.zuperkaite@codeacademylt.onmicrosoft.com::cbda233b-6598-49a0-a7bc-42a7fc6cf429" providerId="AD" clId="Web-{8DEB05D3-6CCA-73C9-F088-F837CBA0F7CC}" dt="2021-09-22T17:33:51.149" v="683" actId="20577"/>
          <ac:spMkLst>
            <pc:docMk/>
            <pc:sldMk cId="850928421" sldId="280"/>
            <ac:spMk id="8" creationId="{15D3C811-C858-4A5D-861A-D0CD1D72FD38}"/>
          </ac:spMkLst>
        </pc:spChg>
        <pc:spChg chg="mod">
          <ac:chgData name="Aistė Župerkaitė" userId="S::aiste.zuperkaite@codeacademylt.onmicrosoft.com::cbda233b-6598-49a0-a7bc-42a7fc6cf429" providerId="AD" clId="Web-{8DEB05D3-6CCA-73C9-F088-F837CBA0F7CC}" dt="2021-09-22T17:17:05.767" v="628" actId="20577"/>
          <ac:spMkLst>
            <pc:docMk/>
            <pc:sldMk cId="850928421" sldId="280"/>
            <ac:spMk id="159" creationId="{00000000-0000-0000-0000-000000000000}"/>
          </ac:spMkLst>
        </pc:spChg>
        <pc:picChg chg="mod">
          <ac:chgData name="Aistė Župerkaitė" userId="S::aiste.zuperkaite@codeacademylt.onmicrosoft.com::cbda233b-6598-49a0-a7bc-42a7fc6cf429" providerId="AD" clId="Web-{8DEB05D3-6CCA-73C9-F088-F837CBA0F7CC}" dt="2021-09-22T17:17:04.704" v="606" actId="1076"/>
          <ac:picMkLst>
            <pc:docMk/>
            <pc:sldMk cId="850928421" sldId="280"/>
            <ac:picMk id="7" creationId="{2C927D39-7270-48E8-B195-73F46564F97F}"/>
          </ac:picMkLst>
        </pc:picChg>
      </pc:sldChg>
      <pc:sldChg chg="modSp">
        <pc:chgData name="Aistė Župerkaitė" userId="S::aiste.zuperkaite@codeacademylt.onmicrosoft.com::cbda233b-6598-49a0-a7bc-42a7fc6cf429" providerId="AD" clId="Web-{8DEB05D3-6CCA-73C9-F088-F837CBA0F7CC}" dt="2021-09-22T16:12:52.865" v="182" actId="20577"/>
        <pc:sldMkLst>
          <pc:docMk/>
          <pc:sldMk cId="307984535" sldId="281"/>
        </pc:sldMkLst>
        <pc:spChg chg="mod">
          <ac:chgData name="Aistė Župerkaitė" userId="S::aiste.zuperkaite@codeacademylt.onmicrosoft.com::cbda233b-6598-49a0-a7bc-42a7fc6cf429" providerId="AD" clId="Web-{8DEB05D3-6CCA-73C9-F088-F837CBA0F7CC}" dt="2021-09-22T16:12:52.865" v="182" actId="20577"/>
          <ac:spMkLst>
            <pc:docMk/>
            <pc:sldMk cId="307984535" sldId="281"/>
            <ac:spMk id="5" creationId="{C08BF5E3-398B-48DE-8624-BC32E4D67269}"/>
          </ac:spMkLst>
        </pc:spChg>
        <pc:spChg chg="mod">
          <ac:chgData name="Aistė Župerkaitė" userId="S::aiste.zuperkaite@codeacademylt.onmicrosoft.com::cbda233b-6598-49a0-a7bc-42a7fc6cf429" providerId="AD" clId="Web-{8DEB05D3-6CCA-73C9-F088-F837CBA0F7CC}" dt="2021-09-22T15:10:35.380" v="4" actId="20577"/>
          <ac:spMkLst>
            <pc:docMk/>
            <pc:sldMk cId="307984535" sldId="281"/>
            <ac:spMk id="119" creationId="{00000000-0000-0000-0000-000000000000}"/>
          </ac:spMkLst>
        </pc:spChg>
      </pc:sldChg>
      <pc:sldChg chg="modSp">
        <pc:chgData name="Aistė Župerkaitė" userId="S::aiste.zuperkaite@codeacademylt.onmicrosoft.com::cbda233b-6598-49a0-a7bc-42a7fc6cf429" providerId="AD" clId="Web-{8DEB05D3-6CCA-73C9-F088-F837CBA0F7CC}" dt="2021-09-22T16:13:57.367" v="195" actId="20577"/>
        <pc:sldMkLst>
          <pc:docMk/>
          <pc:sldMk cId="2790827289" sldId="282"/>
        </pc:sldMkLst>
        <pc:spChg chg="mod">
          <ac:chgData name="Aistė Župerkaitė" userId="S::aiste.zuperkaite@codeacademylt.onmicrosoft.com::cbda233b-6598-49a0-a7bc-42a7fc6cf429" providerId="AD" clId="Web-{8DEB05D3-6CCA-73C9-F088-F837CBA0F7CC}" dt="2021-09-22T16:13:57.367" v="195"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8DEB05D3-6CCA-73C9-F088-F837CBA0F7CC}" dt="2021-09-22T15:10:39.630" v="5" actId="20577"/>
          <ac:spMkLst>
            <pc:docMk/>
            <pc:sldMk cId="2790827289" sldId="282"/>
            <ac:spMk id="119" creationId="{00000000-0000-0000-0000-000000000000}"/>
          </ac:spMkLst>
        </pc:spChg>
      </pc:sldChg>
      <pc:sldChg chg="modSp">
        <pc:chgData name="Aistė Župerkaitė" userId="S::aiste.zuperkaite@codeacademylt.onmicrosoft.com::cbda233b-6598-49a0-a7bc-42a7fc6cf429" providerId="AD" clId="Web-{8DEB05D3-6CCA-73C9-F088-F837CBA0F7CC}" dt="2021-09-22T16:27:47.759" v="201" actId="1076"/>
        <pc:sldMkLst>
          <pc:docMk/>
          <pc:sldMk cId="2296349497" sldId="283"/>
        </pc:sldMkLst>
        <pc:spChg chg="mod">
          <ac:chgData name="Aistė Župerkaitė" userId="S::aiste.zuperkaite@codeacademylt.onmicrosoft.com::cbda233b-6598-49a0-a7bc-42a7fc6cf429" providerId="AD" clId="Web-{8DEB05D3-6CCA-73C9-F088-F837CBA0F7CC}" dt="2021-09-22T16:27:47.759" v="201" actId="1076"/>
          <ac:spMkLst>
            <pc:docMk/>
            <pc:sldMk cId="2296349497" sldId="283"/>
            <ac:spMk id="5" creationId="{C08BF5E3-398B-48DE-8624-BC32E4D67269}"/>
          </ac:spMkLst>
        </pc:spChg>
        <pc:spChg chg="mod">
          <ac:chgData name="Aistė Župerkaitė" userId="S::aiste.zuperkaite@codeacademylt.onmicrosoft.com::cbda233b-6598-49a0-a7bc-42a7fc6cf429" providerId="AD" clId="Web-{8DEB05D3-6CCA-73C9-F088-F837CBA0F7CC}" dt="2021-09-22T15:10:43.333" v="6" actId="20577"/>
          <ac:spMkLst>
            <pc:docMk/>
            <pc:sldMk cId="2296349497" sldId="283"/>
            <ac:spMk id="119" creationId="{00000000-0000-0000-0000-000000000000}"/>
          </ac:spMkLst>
        </pc:spChg>
      </pc:sldChg>
      <pc:sldChg chg="modSp del">
        <pc:chgData name="Aistė Župerkaitė" userId="S::aiste.zuperkaite@codeacademylt.onmicrosoft.com::cbda233b-6598-49a0-a7bc-42a7fc6cf429" providerId="AD" clId="Web-{8DEB05D3-6CCA-73C9-F088-F837CBA0F7CC}" dt="2021-09-22T17:16:28" v="575"/>
        <pc:sldMkLst>
          <pc:docMk/>
          <pc:sldMk cId="1225462942" sldId="285"/>
        </pc:sldMkLst>
        <pc:spChg chg="mod">
          <ac:chgData name="Aistė Župerkaitė" userId="S::aiste.zuperkaite@codeacademylt.onmicrosoft.com::cbda233b-6598-49a0-a7bc-42a7fc6cf429" providerId="AD" clId="Web-{8DEB05D3-6CCA-73C9-F088-F837CBA0F7CC}" dt="2021-09-22T17:13:36.277" v="574" actId="20577"/>
          <ac:spMkLst>
            <pc:docMk/>
            <pc:sldMk cId="1225462942" sldId="285"/>
            <ac:spMk id="8" creationId="{15D3C811-C858-4A5D-861A-D0CD1D72FD38}"/>
          </ac:spMkLst>
        </pc:spChg>
      </pc:sldChg>
      <pc:sldChg chg="add del">
        <pc:chgData name="Aistė Župerkaitė" userId="S::aiste.zuperkaite@codeacademylt.onmicrosoft.com::cbda233b-6598-49a0-a7bc-42a7fc6cf429" providerId="AD" clId="Web-{8DEB05D3-6CCA-73C9-F088-F837CBA0F7CC}" dt="2021-09-22T17:16:38.969" v="580"/>
        <pc:sldMkLst>
          <pc:docMk/>
          <pc:sldMk cId="1989166463" sldId="286"/>
        </pc:sldMkLst>
      </pc:sldChg>
    </pc:docChg>
  </pc:docChgLst>
  <pc:docChgLst>
    <pc:chgData name="Aistė Župerkaitė" userId="S::aiste.zuperkaite@codeacademylt.onmicrosoft.com::cbda233b-6598-49a0-a7bc-42a7fc6cf429" providerId="AD" clId="Web-{E483049F-3A33-0733-2C85-5CF7BD3ADAC0}"/>
    <pc:docChg chg="addSld delSld modSld">
      <pc:chgData name="Aistė Župerkaitė" userId="S::aiste.zuperkaite@codeacademylt.onmicrosoft.com::cbda233b-6598-49a0-a7bc-42a7fc6cf429" providerId="AD" clId="Web-{E483049F-3A33-0733-2C85-5CF7BD3ADAC0}" dt="2021-09-20T15:25:03.171" v="670" actId="20577"/>
      <pc:docMkLst>
        <pc:docMk/>
      </pc:docMkLst>
      <pc:sldChg chg="addSp modSp">
        <pc:chgData name="Aistė Župerkaitė" userId="S::aiste.zuperkaite@codeacademylt.onmicrosoft.com::cbda233b-6598-49a0-a7bc-42a7fc6cf429" providerId="AD" clId="Web-{E483049F-3A33-0733-2C85-5CF7BD3ADAC0}" dt="2021-09-20T15:25:03.171" v="670" actId="20577"/>
        <pc:sldMkLst>
          <pc:docMk/>
          <pc:sldMk cId="431512032" sldId="274"/>
        </pc:sldMkLst>
        <pc:spChg chg="mod">
          <ac:chgData name="Aistė Župerkaitė" userId="S::aiste.zuperkaite@codeacademylt.onmicrosoft.com::cbda233b-6598-49a0-a7bc-42a7fc6cf429" providerId="AD" clId="Web-{E483049F-3A33-0733-2C85-5CF7BD3ADAC0}" dt="2021-09-20T15:25:03.171" v="670" actId="20577"/>
          <ac:spMkLst>
            <pc:docMk/>
            <pc:sldMk cId="431512032" sldId="274"/>
            <ac:spMk id="8" creationId="{15D3C811-C858-4A5D-861A-D0CD1D72FD38}"/>
          </ac:spMkLst>
        </pc:spChg>
        <pc:spChg chg="mod">
          <ac:chgData name="Aistė Župerkaitė" userId="S::aiste.zuperkaite@codeacademylt.onmicrosoft.com::cbda233b-6598-49a0-a7bc-42a7fc6cf429" providerId="AD" clId="Web-{E483049F-3A33-0733-2C85-5CF7BD3ADAC0}" dt="2021-09-20T14:49:14.717" v="15" actId="20577"/>
          <ac:spMkLst>
            <pc:docMk/>
            <pc:sldMk cId="431512032" sldId="274"/>
            <ac:spMk id="159" creationId="{00000000-0000-0000-0000-000000000000}"/>
          </ac:spMkLst>
        </pc:spChg>
        <pc:picChg chg="add mod">
          <ac:chgData name="Aistė Župerkaitė" userId="S::aiste.zuperkaite@codeacademylt.onmicrosoft.com::cbda233b-6598-49a0-a7bc-42a7fc6cf429" providerId="AD" clId="Web-{E483049F-3A33-0733-2C85-5CF7BD3ADAC0}" dt="2021-09-20T14:55:05.550" v="382" actId="1076"/>
          <ac:picMkLst>
            <pc:docMk/>
            <pc:sldMk cId="431512032" sldId="274"/>
            <ac:picMk id="2" creationId="{6C627589-3945-4FC1-A4CB-3851F052D5CB}"/>
          </ac:picMkLst>
        </pc:picChg>
      </pc:sldChg>
      <pc:sldChg chg="delSp modSp add replId">
        <pc:chgData name="Aistė Župerkaitė" userId="S::aiste.zuperkaite@codeacademylt.onmicrosoft.com::cbda233b-6598-49a0-a7bc-42a7fc6cf429" providerId="AD" clId="Web-{E483049F-3A33-0733-2C85-5CF7BD3ADAC0}" dt="2021-09-20T15:04:08.238" v="663" actId="20577"/>
        <pc:sldMkLst>
          <pc:docMk/>
          <pc:sldMk cId="1654244626" sldId="275"/>
        </pc:sldMkLst>
        <pc:spChg chg="mod">
          <ac:chgData name="Aistė Župerkaitė" userId="S::aiste.zuperkaite@codeacademylt.onmicrosoft.com::cbda233b-6598-49a0-a7bc-42a7fc6cf429" providerId="AD" clId="Web-{E483049F-3A33-0733-2C85-5CF7BD3ADAC0}" dt="2021-09-20T15:04:08.238" v="663" actId="20577"/>
          <ac:spMkLst>
            <pc:docMk/>
            <pc:sldMk cId="1654244626" sldId="275"/>
            <ac:spMk id="8" creationId="{15D3C811-C858-4A5D-861A-D0CD1D72FD38}"/>
          </ac:spMkLst>
        </pc:spChg>
        <pc:spChg chg="mod">
          <ac:chgData name="Aistė Župerkaitė" userId="S::aiste.zuperkaite@codeacademylt.onmicrosoft.com::cbda233b-6598-49a0-a7bc-42a7fc6cf429" providerId="AD" clId="Web-{E483049F-3A33-0733-2C85-5CF7BD3ADAC0}" dt="2021-09-20T14:56:34.118" v="459" actId="20577"/>
          <ac:spMkLst>
            <pc:docMk/>
            <pc:sldMk cId="1654244626" sldId="275"/>
            <ac:spMk id="10" creationId="{E8F76835-AF5C-4552-92A3-7B5B597392F6}"/>
          </ac:spMkLst>
        </pc:spChg>
        <pc:spChg chg="mod">
          <ac:chgData name="Aistė Župerkaitė" userId="S::aiste.zuperkaite@codeacademylt.onmicrosoft.com::cbda233b-6598-49a0-a7bc-42a7fc6cf429" providerId="AD" clId="Web-{E483049F-3A33-0733-2C85-5CF7BD3ADAC0}" dt="2021-09-20T14:56:31.836" v="457" actId="20577"/>
          <ac:spMkLst>
            <pc:docMk/>
            <pc:sldMk cId="1654244626" sldId="275"/>
            <ac:spMk id="159" creationId="{00000000-0000-0000-0000-000000000000}"/>
          </ac:spMkLst>
        </pc:spChg>
        <pc:picChg chg="del">
          <ac:chgData name="Aistė Župerkaitė" userId="S::aiste.zuperkaite@codeacademylt.onmicrosoft.com::cbda233b-6598-49a0-a7bc-42a7fc6cf429" providerId="AD" clId="Web-{E483049F-3A33-0733-2C85-5CF7BD3ADAC0}" dt="2021-09-20T14:57:38.106" v="519"/>
          <ac:picMkLst>
            <pc:docMk/>
            <pc:sldMk cId="1654244626" sldId="275"/>
            <ac:picMk id="2" creationId="{6C627589-3945-4FC1-A4CB-3851F052D5CB}"/>
          </ac:picMkLst>
        </pc:picChg>
      </pc:sldChg>
      <pc:sldChg chg="del">
        <pc:chgData name="Aistė Župerkaitė" userId="S::aiste.zuperkaite@codeacademylt.onmicrosoft.com::cbda233b-6598-49a0-a7bc-42a7fc6cf429" providerId="AD" clId="Web-{E483049F-3A33-0733-2C85-5CF7BD3ADAC0}" dt="2021-09-20T14:49:00.544" v="0"/>
        <pc:sldMkLst>
          <pc:docMk/>
          <pc:sldMk cId="3192373033" sldId="284"/>
        </pc:sldMkLst>
      </pc:sldChg>
    </pc:docChg>
  </pc:docChgLst>
  <pc:docChgLst>
    <pc:chgData name="Aistė Župerkaitė" userId="S::aiste.zuperkaite@codeacademylt.onmicrosoft.com::cbda233b-6598-49a0-a7bc-42a7fc6cf429" providerId="AD" clId="Web-{4A44148F-A84E-4D06-E38A-F2D06C199CFC}"/>
    <pc:docChg chg="addSld delSld modSld sldOrd">
      <pc:chgData name="Aistė Župerkaitė" userId="S::aiste.zuperkaite@codeacademylt.onmicrosoft.com::cbda233b-6598-49a0-a7bc-42a7fc6cf429" providerId="AD" clId="Web-{4A44148F-A84E-4D06-E38A-F2D06C199CFC}" dt="2021-10-06T20:10:04.404" v="1240" actId="20577"/>
      <pc:docMkLst>
        <pc:docMk/>
      </pc:docMkLst>
      <pc:sldChg chg="add del replId">
        <pc:chgData name="Aistė Župerkaitė" userId="S::aiste.zuperkaite@codeacademylt.onmicrosoft.com::cbda233b-6598-49a0-a7bc-42a7fc6cf429" providerId="AD" clId="Web-{4A44148F-A84E-4D06-E38A-F2D06C199CFC}" dt="2021-10-06T18:31:21.686" v="2"/>
        <pc:sldMkLst>
          <pc:docMk/>
          <pc:sldMk cId="4163197994" sldId="328"/>
        </pc:sldMkLst>
      </pc:sldChg>
      <pc:sldChg chg="modSp add">
        <pc:chgData name="Aistė Župerkaitė" userId="S::aiste.zuperkaite@codeacademylt.onmicrosoft.com::cbda233b-6598-49a0-a7bc-42a7fc6cf429" providerId="AD" clId="Web-{4A44148F-A84E-4D06-E38A-F2D06C199CFC}" dt="2021-10-06T18:31:48.062" v="6" actId="20577"/>
        <pc:sldMkLst>
          <pc:docMk/>
          <pc:sldMk cId="2561902807" sldId="329"/>
        </pc:sldMkLst>
        <pc:spChg chg="mod">
          <ac:chgData name="Aistė Župerkaitė" userId="S::aiste.zuperkaite@codeacademylt.onmicrosoft.com::cbda233b-6598-49a0-a7bc-42a7fc6cf429" providerId="AD" clId="Web-{4A44148F-A84E-4D06-E38A-F2D06C199CFC}" dt="2021-10-06T18:31:36.343" v="3" actId="20577"/>
          <ac:spMkLst>
            <pc:docMk/>
            <pc:sldMk cId="2561902807" sldId="329"/>
            <ac:spMk id="197" creationId="{00000000-0000-0000-0000-000000000000}"/>
          </ac:spMkLst>
        </pc:spChg>
        <pc:spChg chg="mod">
          <ac:chgData name="Aistė Župerkaitė" userId="S::aiste.zuperkaite@codeacademylt.onmicrosoft.com::cbda233b-6598-49a0-a7bc-42a7fc6cf429" providerId="AD" clId="Web-{4A44148F-A84E-4D06-E38A-F2D06C199CFC}" dt="2021-10-06T18:31:44.546" v="5" actId="20577"/>
          <ac:spMkLst>
            <pc:docMk/>
            <pc:sldMk cId="2561902807" sldId="329"/>
            <ac:spMk id="198" creationId="{00000000-0000-0000-0000-000000000000}"/>
          </ac:spMkLst>
        </pc:spChg>
        <pc:spChg chg="mod">
          <ac:chgData name="Aistė Župerkaitė" userId="S::aiste.zuperkaite@codeacademylt.onmicrosoft.com::cbda233b-6598-49a0-a7bc-42a7fc6cf429" providerId="AD" clId="Web-{4A44148F-A84E-4D06-E38A-F2D06C199CFC}" dt="2021-10-06T18:31:48.062" v="6" actId="20577"/>
          <ac:spMkLst>
            <pc:docMk/>
            <pc:sldMk cId="2561902807" sldId="329"/>
            <ac:spMk id="199" creationId="{00000000-0000-0000-0000-000000000000}"/>
          </ac:spMkLst>
        </pc:spChg>
      </pc:sldChg>
      <pc:sldChg chg="add">
        <pc:chgData name="Aistė Župerkaitė" userId="S::aiste.zuperkaite@codeacademylt.onmicrosoft.com::cbda233b-6598-49a0-a7bc-42a7fc6cf429" providerId="AD" clId="Web-{4A44148F-A84E-4D06-E38A-F2D06C199CFC}" dt="2021-10-06T18:33:19.829" v="7"/>
        <pc:sldMkLst>
          <pc:docMk/>
          <pc:sldMk cId="401988046" sldId="330"/>
        </pc:sldMkLst>
      </pc:sldChg>
      <pc:sldChg chg="addSp delSp modSp add">
        <pc:chgData name="Aistė Župerkaitė" userId="S::aiste.zuperkaite@codeacademylt.onmicrosoft.com::cbda233b-6598-49a0-a7bc-42a7fc6cf429" providerId="AD" clId="Web-{4A44148F-A84E-4D06-E38A-F2D06C199CFC}" dt="2021-10-06T20:00:29.801" v="944"/>
        <pc:sldMkLst>
          <pc:docMk/>
          <pc:sldMk cId="555545547" sldId="331"/>
        </pc:sldMkLst>
        <pc:spChg chg="mod topLvl">
          <ac:chgData name="Aistė Župerkaitė" userId="S::aiste.zuperkaite@codeacademylt.onmicrosoft.com::cbda233b-6598-49a0-a7bc-42a7fc6cf429" providerId="AD" clId="Web-{4A44148F-A84E-4D06-E38A-F2D06C199CFC}" dt="2021-10-06T20:00:26.879" v="942" actId="20577"/>
          <ac:spMkLst>
            <pc:docMk/>
            <pc:sldMk cId="555545547" sldId="331"/>
            <ac:spMk id="9" creationId="{B80362B3-9739-FF4D-8CCC-A04C04ED6CB9}"/>
          </ac:spMkLst>
        </pc:spChg>
        <pc:spChg chg="del mod topLvl">
          <ac:chgData name="Aistė Župerkaitė" userId="S::aiste.zuperkaite@codeacademylt.onmicrosoft.com::cbda233b-6598-49a0-a7bc-42a7fc6cf429" providerId="AD" clId="Web-{4A44148F-A84E-4D06-E38A-F2D06C199CFC}" dt="2021-10-06T20:00:21.504" v="939"/>
          <ac:spMkLst>
            <pc:docMk/>
            <pc:sldMk cId="555545547" sldId="331"/>
            <ac:spMk id="10" creationId="{5370151D-47F6-1A41-84B1-BB942B57263B}"/>
          </ac:spMkLst>
        </pc:spChg>
        <pc:spChg chg="del topLvl">
          <ac:chgData name="Aistė Župerkaitė" userId="S::aiste.zuperkaite@codeacademylt.onmicrosoft.com::cbda233b-6598-49a0-a7bc-42a7fc6cf429" providerId="AD" clId="Web-{4A44148F-A84E-4D06-E38A-F2D06C199CFC}" dt="2021-10-06T20:00:29.801" v="944"/>
          <ac:spMkLst>
            <pc:docMk/>
            <pc:sldMk cId="555545547" sldId="331"/>
            <ac:spMk id="12" creationId="{CE3D733B-7898-4DC1-A077-DE2C36B6792D}"/>
          </ac:spMkLst>
        </pc:spChg>
        <pc:spChg chg="del mod topLvl">
          <ac:chgData name="Aistė Župerkaitė" userId="S::aiste.zuperkaite@codeacademylt.onmicrosoft.com::cbda233b-6598-49a0-a7bc-42a7fc6cf429" providerId="AD" clId="Web-{4A44148F-A84E-4D06-E38A-F2D06C199CFC}" dt="2021-10-06T20:00:28.442" v="943"/>
          <ac:spMkLst>
            <pc:docMk/>
            <pc:sldMk cId="555545547" sldId="331"/>
            <ac:spMk id="13" creationId="{B5359763-6324-409A-8C96-159B998F0F48}"/>
          </ac:spMkLst>
        </pc:spChg>
        <pc:grpChg chg="add del mod">
          <ac:chgData name="Aistė Župerkaitė" userId="S::aiste.zuperkaite@codeacademylt.onmicrosoft.com::cbda233b-6598-49a0-a7bc-42a7fc6cf429" providerId="AD" clId="Web-{4A44148F-A84E-4D06-E38A-F2D06C199CFC}" dt="2021-10-06T20:00:28.442" v="943"/>
          <ac:grpSpMkLst>
            <pc:docMk/>
            <pc:sldMk cId="555545547" sldId="331"/>
            <ac:grpSpMk id="2" creationId="{AC748EAB-F398-4D67-A29B-CC42E779944C}"/>
          </ac:grpSpMkLst>
        </pc:grpChg>
        <pc:grpChg chg="del">
          <ac:chgData name="Aistė Župerkaitė" userId="S::aiste.zuperkaite@codeacademylt.onmicrosoft.com::cbda233b-6598-49a0-a7bc-42a7fc6cf429" providerId="AD" clId="Web-{4A44148F-A84E-4D06-E38A-F2D06C199CFC}" dt="2021-10-06T20:00:21.504" v="939"/>
          <ac:grpSpMkLst>
            <pc:docMk/>
            <pc:sldMk cId="555545547" sldId="331"/>
            <ac:grpSpMk id="8" creationId="{5E24B308-AB63-4D4F-A64A-7470555AB0D2}"/>
          </ac:grpSpMkLst>
        </pc:grpChg>
      </pc:sldChg>
      <pc:sldChg chg="add del">
        <pc:chgData name="Aistė Župerkaitė" userId="S::aiste.zuperkaite@codeacademylt.onmicrosoft.com::cbda233b-6598-49a0-a7bc-42a7fc6cf429" providerId="AD" clId="Web-{4A44148F-A84E-4D06-E38A-F2D06C199CFC}" dt="2021-10-06T19:03:15.912" v="20"/>
        <pc:sldMkLst>
          <pc:docMk/>
          <pc:sldMk cId="939743986" sldId="332"/>
        </pc:sldMkLst>
      </pc:sldChg>
      <pc:sldChg chg="addSp modSp add">
        <pc:chgData name="Aistė Župerkaitė" userId="S::aiste.zuperkaite@codeacademylt.onmicrosoft.com::cbda233b-6598-49a0-a7bc-42a7fc6cf429" providerId="AD" clId="Web-{4A44148F-A84E-4D06-E38A-F2D06C199CFC}" dt="2021-10-06T19:41:35.237" v="656" actId="1076"/>
        <pc:sldMkLst>
          <pc:docMk/>
          <pc:sldMk cId="3818473797" sldId="332"/>
        </pc:sldMkLst>
        <pc:spChg chg="add mod">
          <ac:chgData name="Aistė Župerkaitė" userId="S::aiste.zuperkaite@codeacademylt.onmicrosoft.com::cbda233b-6598-49a0-a7bc-42a7fc6cf429" providerId="AD" clId="Web-{4A44148F-A84E-4D06-E38A-F2D06C199CFC}" dt="2021-10-06T19:41:35.237" v="656" actId="1076"/>
          <ac:spMkLst>
            <pc:docMk/>
            <pc:sldMk cId="3818473797" sldId="332"/>
            <ac:spMk id="2" creationId="{767186BA-94E0-4D58-AA62-0B49F3B3939C}"/>
          </ac:spMkLst>
        </pc:spChg>
        <pc:spChg chg="add mod">
          <ac:chgData name="Aistė Župerkaitė" userId="S::aiste.zuperkaite@codeacademylt.onmicrosoft.com::cbda233b-6598-49a0-a7bc-42a7fc6cf429" providerId="AD" clId="Web-{4A44148F-A84E-4D06-E38A-F2D06C199CFC}" dt="2021-10-06T19:32:11.618" v="251" actId="1076"/>
          <ac:spMkLst>
            <pc:docMk/>
            <pc:sldMk cId="3818473797" sldId="332"/>
            <ac:spMk id="6" creationId="{62CF027C-10FD-4C6F-AF47-BA5294BB3C08}"/>
          </ac:spMkLst>
        </pc:spChg>
        <pc:spChg chg="mod">
          <ac:chgData name="Aistė Župerkaitė" userId="S::aiste.zuperkaite@codeacademylt.onmicrosoft.com::cbda233b-6598-49a0-a7bc-42a7fc6cf429" providerId="AD" clId="Web-{4A44148F-A84E-4D06-E38A-F2D06C199CFC}" dt="2021-10-06T19:41:24.643" v="653" actId="14100"/>
          <ac:spMkLst>
            <pc:docMk/>
            <pc:sldMk cId="3818473797" sldId="332"/>
            <ac:spMk id="226" creationId="{00000000-0000-0000-0000-000000000000}"/>
          </ac:spMkLst>
        </pc:spChg>
        <pc:spChg chg="mod">
          <ac:chgData name="Aistė Župerkaitė" userId="S::aiste.zuperkaite@codeacademylt.onmicrosoft.com::cbda233b-6598-49a0-a7bc-42a7fc6cf429" providerId="AD" clId="Web-{4A44148F-A84E-4D06-E38A-F2D06C199CFC}" dt="2021-10-06T19:24:32.799" v="25" actId="20577"/>
          <ac:spMkLst>
            <pc:docMk/>
            <pc:sldMk cId="3818473797" sldId="332"/>
            <ac:spMk id="227" creationId="{00000000-0000-0000-0000-000000000000}"/>
          </ac:spMkLst>
        </pc:spChg>
        <pc:spChg chg="mod">
          <ac:chgData name="Aistė Župerkaitė" userId="S::aiste.zuperkaite@codeacademylt.onmicrosoft.com::cbda233b-6598-49a0-a7bc-42a7fc6cf429" providerId="AD" clId="Web-{4A44148F-A84E-4D06-E38A-F2D06C199CFC}" dt="2021-10-06T19:41:27.221" v="654" actId="14100"/>
          <ac:spMkLst>
            <pc:docMk/>
            <pc:sldMk cId="3818473797" sldId="332"/>
            <ac:spMk id="228" creationId="{00000000-0000-0000-0000-000000000000}"/>
          </ac:spMkLst>
        </pc:spChg>
      </pc:sldChg>
      <pc:sldChg chg="add del">
        <pc:chgData name="Aistė Župerkaitė" userId="S::aiste.zuperkaite@codeacademylt.onmicrosoft.com::cbda233b-6598-49a0-a7bc-42a7fc6cf429" providerId="AD" clId="Web-{4A44148F-A84E-4D06-E38A-F2D06C199CFC}" dt="2021-10-06T19:02:42.348" v="18"/>
        <pc:sldMkLst>
          <pc:docMk/>
          <pc:sldMk cId="275275741" sldId="333"/>
        </pc:sldMkLst>
      </pc:sldChg>
      <pc:sldChg chg="addSp modSp add ord">
        <pc:chgData name="Aistė Župerkaitė" userId="S::aiste.zuperkaite@codeacademylt.onmicrosoft.com::cbda233b-6598-49a0-a7bc-42a7fc6cf429" providerId="AD" clId="Web-{4A44148F-A84E-4D06-E38A-F2D06C199CFC}" dt="2021-10-06T19:40:29.126" v="589" actId="20577"/>
        <pc:sldMkLst>
          <pc:docMk/>
          <pc:sldMk cId="3380039529" sldId="333"/>
        </pc:sldMkLst>
        <pc:spChg chg="add mod">
          <ac:chgData name="Aistė Župerkaitė" userId="S::aiste.zuperkaite@codeacademylt.onmicrosoft.com::cbda233b-6598-49a0-a7bc-42a7fc6cf429" providerId="AD" clId="Web-{4A44148F-A84E-4D06-E38A-F2D06C199CFC}" dt="2021-10-06T19:40:29.126" v="589" actId="20577"/>
          <ac:spMkLst>
            <pc:docMk/>
            <pc:sldMk cId="3380039529" sldId="333"/>
            <ac:spMk id="2" creationId="{12E64409-9618-4F5F-9741-EF7872F9BAAF}"/>
          </ac:spMkLst>
        </pc:spChg>
        <pc:spChg chg="mod">
          <ac:chgData name="Aistė Župerkaitė" userId="S::aiste.zuperkaite@codeacademylt.onmicrosoft.com::cbda233b-6598-49a0-a7bc-42a7fc6cf429" providerId="AD" clId="Web-{4A44148F-A84E-4D06-E38A-F2D06C199CFC}" dt="2021-10-06T19:39:19.406" v="583" actId="14100"/>
          <ac:spMkLst>
            <pc:docMk/>
            <pc:sldMk cId="3380039529" sldId="333"/>
            <ac:spMk id="219" creationId="{00000000-0000-0000-0000-000000000000}"/>
          </ac:spMkLst>
        </pc:spChg>
        <pc:spChg chg="mod">
          <ac:chgData name="Aistė Župerkaitė" userId="S::aiste.zuperkaite@codeacademylt.onmicrosoft.com::cbda233b-6598-49a0-a7bc-42a7fc6cf429" providerId="AD" clId="Web-{4A44148F-A84E-4D06-E38A-F2D06C199CFC}" dt="2021-10-06T19:39:14.141" v="581" actId="14100"/>
          <ac:spMkLst>
            <pc:docMk/>
            <pc:sldMk cId="3380039529" sldId="333"/>
            <ac:spMk id="221" creationId="{00000000-0000-0000-0000-000000000000}"/>
          </ac:spMkLst>
        </pc:spChg>
      </pc:sldChg>
      <pc:sldChg chg="addSp delSp modSp add replId">
        <pc:chgData name="Aistė Župerkaitė" userId="S::aiste.zuperkaite@codeacademylt.onmicrosoft.com::cbda233b-6598-49a0-a7bc-42a7fc6cf429" providerId="AD" clId="Web-{4A44148F-A84E-4D06-E38A-F2D06C199CFC}" dt="2021-10-06T19:41:55.221" v="661" actId="1076"/>
        <pc:sldMkLst>
          <pc:docMk/>
          <pc:sldMk cId="1862880896" sldId="334"/>
        </pc:sldMkLst>
        <pc:spChg chg="del">
          <ac:chgData name="Aistė Župerkaitė" userId="S::aiste.zuperkaite@codeacademylt.onmicrosoft.com::cbda233b-6598-49a0-a7bc-42a7fc6cf429" providerId="AD" clId="Web-{4A44148F-A84E-4D06-E38A-F2D06C199CFC}" dt="2021-10-06T19:33:25.401" v="264"/>
          <ac:spMkLst>
            <pc:docMk/>
            <pc:sldMk cId="1862880896" sldId="334"/>
            <ac:spMk id="2" creationId="{767186BA-94E0-4D58-AA62-0B49F3B3939C}"/>
          </ac:spMkLst>
        </pc:spChg>
        <pc:spChg chg="add mod">
          <ac:chgData name="Aistė Župerkaitė" userId="S::aiste.zuperkaite@codeacademylt.onmicrosoft.com::cbda233b-6598-49a0-a7bc-42a7fc6cf429" providerId="AD" clId="Web-{4A44148F-A84E-4D06-E38A-F2D06C199CFC}" dt="2021-10-06T19:41:55.221" v="661" actId="1076"/>
          <ac:spMkLst>
            <pc:docMk/>
            <pc:sldMk cId="1862880896" sldId="334"/>
            <ac:spMk id="3" creationId="{C273BBA9-8C26-4EC2-B3BB-73E1337CF112}"/>
          </ac:spMkLst>
        </pc:spChg>
        <pc:spChg chg="del">
          <ac:chgData name="Aistė Župerkaitė" userId="S::aiste.zuperkaite@codeacademylt.onmicrosoft.com::cbda233b-6598-49a0-a7bc-42a7fc6cf429" providerId="AD" clId="Web-{4A44148F-A84E-4D06-E38A-F2D06C199CFC}" dt="2021-10-06T19:33:26.916" v="265"/>
          <ac:spMkLst>
            <pc:docMk/>
            <pc:sldMk cId="1862880896" sldId="334"/>
            <ac:spMk id="6" creationId="{62CF027C-10FD-4C6F-AF47-BA5294BB3C08}"/>
          </ac:spMkLst>
        </pc:spChg>
        <pc:spChg chg="mod">
          <ac:chgData name="Aistė Župerkaitė" userId="S::aiste.zuperkaite@codeacademylt.onmicrosoft.com::cbda233b-6598-49a0-a7bc-42a7fc6cf429" providerId="AD" clId="Web-{4A44148F-A84E-4D06-E38A-F2D06C199CFC}" dt="2021-10-06T19:41:50.065" v="660" actId="14100"/>
          <ac:spMkLst>
            <pc:docMk/>
            <pc:sldMk cId="1862880896" sldId="334"/>
            <ac:spMk id="226" creationId="{00000000-0000-0000-0000-000000000000}"/>
          </ac:spMkLst>
        </pc:spChg>
        <pc:spChg chg="mod">
          <ac:chgData name="Aistė Župerkaitė" userId="S::aiste.zuperkaite@codeacademylt.onmicrosoft.com::cbda233b-6598-49a0-a7bc-42a7fc6cf429" providerId="AD" clId="Web-{4A44148F-A84E-4D06-E38A-F2D06C199CFC}" dt="2021-10-06T19:41:42.518" v="657" actId="14100"/>
          <ac:spMkLst>
            <pc:docMk/>
            <pc:sldMk cId="1862880896" sldId="334"/>
            <ac:spMk id="228" creationId="{00000000-0000-0000-0000-000000000000}"/>
          </ac:spMkLst>
        </pc:spChg>
      </pc:sldChg>
      <pc:sldChg chg="modSp add del">
        <pc:chgData name="Aistė Župerkaitė" userId="S::aiste.zuperkaite@codeacademylt.onmicrosoft.com::cbda233b-6598-49a0-a7bc-42a7fc6cf429" providerId="AD" clId="Web-{4A44148F-A84E-4D06-E38A-F2D06C199CFC}" dt="2021-10-06T19:02:44.958" v="19"/>
        <pc:sldMkLst>
          <pc:docMk/>
          <pc:sldMk cId="2220294215" sldId="334"/>
        </pc:sldMkLst>
        <pc:spChg chg="mod">
          <ac:chgData name="Aistė Župerkaitė" userId="S::aiste.zuperkaite@codeacademylt.onmicrosoft.com::cbda233b-6598-49a0-a7bc-42a7fc6cf429" providerId="AD" clId="Web-{4A44148F-A84E-4D06-E38A-F2D06C199CFC}" dt="2021-10-06T18:42:35.795" v="17" actId="20577"/>
          <ac:spMkLst>
            <pc:docMk/>
            <pc:sldMk cId="2220294215" sldId="334"/>
            <ac:spMk id="7" creationId="{8393EA32-1E5C-4940-ABB7-ACA92E12BC62}"/>
          </ac:spMkLst>
        </pc:spChg>
      </pc:sldChg>
      <pc:sldChg chg="addSp delSp modSp add replId">
        <pc:chgData name="Aistė Župerkaitė" userId="S::aiste.zuperkaite@codeacademylt.onmicrosoft.com::cbda233b-6598-49a0-a7bc-42a7fc6cf429" providerId="AD" clId="Web-{4A44148F-A84E-4D06-E38A-F2D06C199CFC}" dt="2021-10-06T19:44:13.145" v="725" actId="20577"/>
        <pc:sldMkLst>
          <pc:docMk/>
          <pc:sldMk cId="647678876" sldId="335"/>
        </pc:sldMkLst>
        <pc:spChg chg="add mod">
          <ac:chgData name="Aistė Župerkaitė" userId="S::aiste.zuperkaite@codeacademylt.onmicrosoft.com::cbda233b-6598-49a0-a7bc-42a7fc6cf429" providerId="AD" clId="Web-{4A44148F-A84E-4D06-E38A-F2D06C199CFC}" dt="2021-10-06T19:43:49.082" v="715" actId="20577"/>
          <ac:spMkLst>
            <pc:docMk/>
            <pc:sldMk cId="647678876" sldId="335"/>
            <ac:spMk id="2" creationId="{5981E677-2D93-4387-B5C3-EA65A711FBC0}"/>
          </ac:spMkLst>
        </pc:spChg>
        <pc:spChg chg="del">
          <ac:chgData name="Aistė Župerkaitė" userId="S::aiste.zuperkaite@codeacademylt.onmicrosoft.com::cbda233b-6598-49a0-a7bc-42a7fc6cf429" providerId="AD" clId="Web-{4A44148F-A84E-4D06-E38A-F2D06C199CFC}" dt="2021-10-06T19:42:20.550" v="663"/>
          <ac:spMkLst>
            <pc:docMk/>
            <pc:sldMk cId="647678876" sldId="335"/>
            <ac:spMk id="3" creationId="{C273BBA9-8C26-4EC2-B3BB-73E1337CF112}"/>
          </ac:spMkLst>
        </pc:spChg>
        <pc:spChg chg="add mod">
          <ac:chgData name="Aistė Župerkaitė" userId="S::aiste.zuperkaite@codeacademylt.onmicrosoft.com::cbda233b-6598-49a0-a7bc-42a7fc6cf429" providerId="AD" clId="Web-{4A44148F-A84E-4D06-E38A-F2D06C199CFC}" dt="2021-10-06T19:44:13.145" v="725" actId="20577"/>
          <ac:spMkLst>
            <pc:docMk/>
            <pc:sldMk cId="647678876" sldId="335"/>
            <ac:spMk id="8" creationId="{D6DC2036-C89F-4DE1-819A-97A6F14A0EB6}"/>
          </ac:spMkLst>
        </pc:spChg>
        <pc:spChg chg="mod">
          <ac:chgData name="Aistė Župerkaitė" userId="S::aiste.zuperkaite@codeacademylt.onmicrosoft.com::cbda233b-6598-49a0-a7bc-42a7fc6cf429" providerId="AD" clId="Web-{4A44148F-A84E-4D06-E38A-F2D06C199CFC}" dt="2021-10-06T19:42:23.690" v="664" actId="14100"/>
          <ac:spMkLst>
            <pc:docMk/>
            <pc:sldMk cId="647678876" sldId="335"/>
            <ac:spMk id="226" creationId="{00000000-0000-0000-0000-000000000000}"/>
          </ac:spMkLst>
        </pc:spChg>
        <pc:spChg chg="mod">
          <ac:chgData name="Aistė Župerkaitė" userId="S::aiste.zuperkaite@codeacademylt.onmicrosoft.com::cbda233b-6598-49a0-a7bc-42a7fc6cf429" providerId="AD" clId="Web-{4A44148F-A84E-4D06-E38A-F2D06C199CFC}" dt="2021-10-06T19:43:38.535" v="710" actId="14100"/>
          <ac:spMkLst>
            <pc:docMk/>
            <pc:sldMk cId="647678876" sldId="335"/>
            <ac:spMk id="228" creationId="{00000000-0000-0000-0000-000000000000}"/>
          </ac:spMkLst>
        </pc:spChg>
      </pc:sldChg>
      <pc:sldChg chg="add del">
        <pc:chgData name="Aistė Župerkaitė" userId="S::aiste.zuperkaite@codeacademylt.onmicrosoft.com::cbda233b-6598-49a0-a7bc-42a7fc6cf429" providerId="AD" clId="Web-{4A44148F-A84E-4D06-E38A-F2D06C199CFC}" dt="2021-10-06T19:03:15.927" v="21"/>
        <pc:sldMkLst>
          <pc:docMk/>
          <pc:sldMk cId="3911531313" sldId="335"/>
        </pc:sldMkLst>
      </pc:sldChg>
      <pc:sldChg chg="addSp delSp modSp add ord replId">
        <pc:chgData name="Aistė Župerkaitė" userId="S::aiste.zuperkaite@codeacademylt.onmicrosoft.com::cbda233b-6598-49a0-a7bc-42a7fc6cf429" providerId="AD" clId="Web-{4A44148F-A84E-4D06-E38A-F2D06C199CFC}" dt="2021-10-06T20:06:17.978" v="1057"/>
        <pc:sldMkLst>
          <pc:docMk/>
          <pc:sldMk cId="3384624807" sldId="336"/>
        </pc:sldMkLst>
        <pc:spChg chg="add del">
          <ac:chgData name="Aistė Župerkaitė" userId="S::aiste.zuperkaite@codeacademylt.onmicrosoft.com::cbda233b-6598-49a0-a7bc-42a7fc6cf429" providerId="AD" clId="Web-{4A44148F-A84E-4D06-E38A-F2D06C199CFC}" dt="2021-10-06T20:00:44.895" v="947"/>
          <ac:spMkLst>
            <pc:docMk/>
            <pc:sldMk cId="3384624807" sldId="336"/>
            <ac:spMk id="2" creationId="{5FD227BF-15E0-479D-8777-C8B1CE96E3B0}"/>
          </ac:spMkLst>
        </pc:spChg>
        <pc:spChg chg="mod">
          <ac:chgData name="Aistė Župerkaitė" userId="S::aiste.zuperkaite@codeacademylt.onmicrosoft.com::cbda233b-6598-49a0-a7bc-42a7fc6cf429" providerId="AD" clId="Web-{4A44148F-A84E-4D06-E38A-F2D06C199CFC}" dt="2021-10-06T19:59:02.034" v="935" actId="20577"/>
          <ac:spMkLst>
            <pc:docMk/>
            <pc:sldMk cId="3384624807" sldId="336"/>
            <ac:spMk id="7" creationId="{8393EA32-1E5C-4940-ABB7-ACA92E12BC62}"/>
          </ac:spMkLst>
        </pc:spChg>
        <pc:spChg chg="mod">
          <ac:chgData name="Aistė Župerkaitė" userId="S::aiste.zuperkaite@codeacademylt.onmicrosoft.com::cbda233b-6598-49a0-a7bc-42a7fc6cf429" providerId="AD" clId="Web-{4A44148F-A84E-4D06-E38A-F2D06C199CFC}" dt="2021-10-06T20:00:49.536" v="953" actId="20577"/>
          <ac:spMkLst>
            <pc:docMk/>
            <pc:sldMk cId="3384624807" sldId="336"/>
            <ac:spMk id="10" creationId="{5370151D-47F6-1A41-84B1-BB942B57263B}"/>
          </ac:spMkLst>
        </pc:spChg>
      </pc:sldChg>
      <pc:sldChg chg="modSp add replId">
        <pc:chgData name="Aistė Župerkaitė" userId="S::aiste.zuperkaite@codeacademylt.onmicrosoft.com::cbda233b-6598-49a0-a7bc-42a7fc6cf429" providerId="AD" clId="Web-{4A44148F-A84E-4D06-E38A-F2D06C199CFC}" dt="2021-10-06T20:01:59.849" v="981"/>
        <pc:sldMkLst>
          <pc:docMk/>
          <pc:sldMk cId="3774545254" sldId="337"/>
        </pc:sldMkLst>
        <pc:spChg chg="mod">
          <ac:chgData name="Aistė Župerkaitė" userId="S::aiste.zuperkaite@codeacademylt.onmicrosoft.com::cbda233b-6598-49a0-a7bc-42a7fc6cf429" providerId="AD" clId="Web-{4A44148F-A84E-4D06-E38A-F2D06C199CFC}" dt="2021-10-06T20:01:59.849" v="981"/>
          <ac:spMkLst>
            <pc:docMk/>
            <pc:sldMk cId="3774545254" sldId="337"/>
            <ac:spMk id="7" creationId="{8393EA32-1E5C-4940-ABB7-ACA92E12BC62}"/>
          </ac:spMkLst>
        </pc:spChg>
      </pc:sldChg>
      <pc:sldChg chg="delSp modSp add replId">
        <pc:chgData name="Aistė Župerkaitė" userId="S::aiste.zuperkaite@codeacademylt.onmicrosoft.com::cbda233b-6598-49a0-a7bc-42a7fc6cf429" providerId="AD" clId="Web-{4A44148F-A84E-4D06-E38A-F2D06C199CFC}" dt="2021-10-06T20:10:04.404" v="1240" actId="20577"/>
        <pc:sldMkLst>
          <pc:docMk/>
          <pc:sldMk cId="2930819809" sldId="338"/>
        </pc:sldMkLst>
        <pc:spChg chg="del">
          <ac:chgData name="Aistė Župerkaitė" userId="S::aiste.zuperkaite@codeacademylt.onmicrosoft.com::cbda233b-6598-49a0-a7bc-42a7fc6cf429" providerId="AD" clId="Web-{4A44148F-A84E-4D06-E38A-F2D06C199CFC}" dt="2021-10-06T20:04:42.664" v="983"/>
          <ac:spMkLst>
            <pc:docMk/>
            <pc:sldMk cId="2930819809" sldId="338"/>
            <ac:spMk id="2" creationId="{5981E677-2D93-4387-B5C3-EA65A711FBC0}"/>
          </ac:spMkLst>
        </pc:spChg>
        <pc:spChg chg="del">
          <ac:chgData name="Aistė Župerkaitė" userId="S::aiste.zuperkaite@codeacademylt.onmicrosoft.com::cbda233b-6598-49a0-a7bc-42a7fc6cf429" providerId="AD" clId="Web-{4A44148F-A84E-4D06-E38A-F2D06C199CFC}" dt="2021-10-06T20:04:44.977" v="984"/>
          <ac:spMkLst>
            <pc:docMk/>
            <pc:sldMk cId="2930819809" sldId="338"/>
            <ac:spMk id="8" creationId="{D6DC2036-C89F-4DE1-819A-97A6F14A0EB6}"/>
          </ac:spMkLst>
        </pc:spChg>
        <pc:spChg chg="mod">
          <ac:chgData name="Aistė Župerkaitė" userId="S::aiste.zuperkaite@codeacademylt.onmicrosoft.com::cbda233b-6598-49a0-a7bc-42a7fc6cf429" providerId="AD" clId="Web-{4A44148F-A84E-4D06-E38A-F2D06C199CFC}" dt="2021-10-06T20:10:04.404" v="1240" actId="20577"/>
          <ac:spMkLst>
            <pc:docMk/>
            <pc:sldMk cId="2930819809" sldId="338"/>
            <ac:spMk id="228" creationId="{00000000-0000-0000-0000-000000000000}"/>
          </ac:spMkLst>
        </pc:spChg>
      </pc:sldChg>
    </pc:docChg>
  </pc:docChgLst>
  <pc:docChgLst>
    <pc:chgData name="Aistė Župerkaitė" userId="S::aiste.zuperkaite@codeacademylt.onmicrosoft.com::cbda233b-6598-49a0-a7bc-42a7fc6cf429" providerId="AD" clId="Web-{2A9DC580-6B92-4DE6-B229-DD994C624128}"/>
    <pc:docChg chg="addSld modSld sldOrd">
      <pc:chgData name="Aistė Župerkaitė" userId="S::aiste.zuperkaite@codeacademylt.onmicrosoft.com::cbda233b-6598-49a0-a7bc-42a7fc6cf429" providerId="AD" clId="Web-{2A9DC580-6B92-4DE6-B229-DD994C624128}" dt="2021-10-05T12:50:43.835" v="727" actId="20577"/>
      <pc:docMkLst>
        <pc:docMk/>
      </pc:docMkLst>
      <pc:sldChg chg="modSp">
        <pc:chgData name="Aistė Župerkaitė" userId="S::aiste.zuperkaite@codeacademylt.onmicrosoft.com::cbda233b-6598-49a0-a7bc-42a7fc6cf429" providerId="AD" clId="Web-{2A9DC580-6B92-4DE6-B229-DD994C624128}" dt="2021-10-05T12:13:47.218" v="6" actId="14100"/>
        <pc:sldMkLst>
          <pc:docMk/>
          <pc:sldMk cId="0" sldId="256"/>
        </pc:sldMkLst>
        <pc:spChg chg="mod">
          <ac:chgData name="Aistė Župerkaitė" userId="S::aiste.zuperkaite@codeacademylt.onmicrosoft.com::cbda233b-6598-49a0-a7bc-42a7fc6cf429" providerId="AD" clId="Web-{2A9DC580-6B92-4DE6-B229-DD994C624128}" dt="2021-10-05T12:13:47.218" v="6" actId="14100"/>
          <ac:spMkLst>
            <pc:docMk/>
            <pc:sldMk cId="0" sldId="256"/>
            <ac:spMk id="100" creationId="{00000000-0000-0000-0000-000000000000}"/>
          </ac:spMkLst>
        </pc:spChg>
      </pc:sldChg>
      <pc:sldChg chg="delSp modSp">
        <pc:chgData name="Aistė Župerkaitė" userId="S::aiste.zuperkaite@codeacademylt.onmicrosoft.com::cbda233b-6598-49a0-a7bc-42a7fc6cf429" providerId="AD" clId="Web-{2A9DC580-6B92-4DE6-B229-DD994C624128}" dt="2021-10-05T12:14:26.361" v="54"/>
        <pc:sldMkLst>
          <pc:docMk/>
          <pc:sldMk cId="0" sldId="257"/>
        </pc:sldMkLst>
        <pc:spChg chg="del">
          <ac:chgData name="Aistė Župerkaitė" userId="S::aiste.zuperkaite@codeacademylt.onmicrosoft.com::cbda233b-6598-49a0-a7bc-42a7fc6cf429" providerId="AD" clId="Web-{2A9DC580-6B92-4DE6-B229-DD994C624128}" dt="2021-10-05T12:14:26.361" v="54"/>
          <ac:spMkLst>
            <pc:docMk/>
            <pc:sldMk cId="0" sldId="257"/>
            <ac:spMk id="2" creationId="{7FEBA6CE-FB27-466A-8A19-FAAFA1998716}"/>
          </ac:spMkLst>
        </pc:spChg>
        <pc:spChg chg="mod">
          <ac:chgData name="Aistė Župerkaitė" userId="S::aiste.zuperkaite@codeacademylt.onmicrosoft.com::cbda233b-6598-49a0-a7bc-42a7fc6cf429" providerId="AD" clId="Web-{2A9DC580-6B92-4DE6-B229-DD994C624128}" dt="2021-10-05T12:14:09.610" v="32" actId="20577"/>
          <ac:spMkLst>
            <pc:docMk/>
            <pc:sldMk cId="0" sldId="257"/>
            <ac:spMk id="3" creationId="{21AA82DA-0DED-4698-807E-A5F144E04A91}"/>
          </ac:spMkLst>
        </pc:spChg>
        <pc:spChg chg="mod">
          <ac:chgData name="Aistė Župerkaitė" userId="S::aiste.zuperkaite@codeacademylt.onmicrosoft.com::cbda233b-6598-49a0-a7bc-42a7fc6cf429" providerId="AD" clId="Web-{2A9DC580-6B92-4DE6-B229-DD994C624128}" dt="2021-10-05T12:14:21.095" v="52" actId="20577"/>
          <ac:spMkLst>
            <pc:docMk/>
            <pc:sldMk cId="0" sldId="257"/>
            <ac:spMk id="113" creationId="{00000000-0000-0000-0000-000000000000}"/>
          </ac:spMkLst>
        </pc:spChg>
        <pc:spChg chg="del">
          <ac:chgData name="Aistė Župerkaitė" userId="S::aiste.zuperkaite@codeacademylt.onmicrosoft.com::cbda233b-6598-49a0-a7bc-42a7fc6cf429" providerId="AD" clId="Web-{2A9DC580-6B92-4DE6-B229-DD994C624128}" dt="2021-10-05T12:14:23.329" v="53"/>
          <ac:spMkLst>
            <pc:docMk/>
            <pc:sldMk cId="0" sldId="257"/>
            <ac:spMk id="114" creationId="{00000000-0000-0000-0000-000000000000}"/>
          </ac:spMkLst>
        </pc:spChg>
      </pc:sldChg>
      <pc:sldChg chg="modSp">
        <pc:chgData name="Aistė Župerkaitė" userId="S::aiste.zuperkaite@codeacademylt.onmicrosoft.com::cbda233b-6598-49a0-a7bc-42a7fc6cf429" providerId="AD" clId="Web-{2A9DC580-6B92-4DE6-B229-DD994C624128}" dt="2021-10-05T12:50:43.835" v="727" actId="20577"/>
        <pc:sldMkLst>
          <pc:docMk/>
          <pc:sldMk cId="2790827289" sldId="282"/>
        </pc:sldMkLst>
        <pc:spChg chg="mod">
          <ac:chgData name="Aistė Župerkaitė" userId="S::aiste.zuperkaite@codeacademylt.onmicrosoft.com::cbda233b-6598-49a0-a7bc-42a7fc6cf429" providerId="AD" clId="Web-{2A9DC580-6B92-4DE6-B229-DD994C624128}" dt="2021-10-05T12:50:43.835" v="727"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2A9DC580-6B92-4DE6-B229-DD994C624128}" dt="2021-10-05T12:46:07.381" v="297" actId="20577"/>
          <ac:spMkLst>
            <pc:docMk/>
            <pc:sldMk cId="2790827289" sldId="282"/>
            <ac:spMk id="119" creationId="{00000000-0000-0000-0000-000000000000}"/>
          </ac:spMkLst>
        </pc:spChg>
        <pc:spChg chg="mod">
          <ac:chgData name="Aistė Župerkaitė" userId="S::aiste.zuperkaite@codeacademylt.onmicrosoft.com::cbda233b-6598-49a0-a7bc-42a7fc6cf429" providerId="AD" clId="Web-{2A9DC580-6B92-4DE6-B229-DD994C624128}" dt="2021-10-05T12:17:35.669" v="57" actId="20577"/>
          <ac:spMkLst>
            <pc:docMk/>
            <pc:sldMk cId="2790827289" sldId="282"/>
            <ac:spMk id="120" creationId="{00000000-0000-0000-0000-000000000000}"/>
          </ac:spMkLst>
        </pc:spChg>
      </pc:sldChg>
      <pc:sldChg chg="modSp ord">
        <pc:chgData name="Aistė Župerkaitė" userId="S::aiste.zuperkaite@codeacademylt.onmicrosoft.com::cbda233b-6598-49a0-a7bc-42a7fc6cf429" providerId="AD" clId="Web-{2A9DC580-6B92-4DE6-B229-DD994C624128}" dt="2021-10-05T12:33:47.477" v="276" actId="20577"/>
        <pc:sldMkLst>
          <pc:docMk/>
          <pc:sldMk cId="904571309" sldId="290"/>
        </pc:sldMkLst>
        <pc:spChg chg="mod">
          <ac:chgData name="Aistė Župerkaitė" userId="S::aiste.zuperkaite@codeacademylt.onmicrosoft.com::cbda233b-6598-49a0-a7bc-42a7fc6cf429" providerId="AD" clId="Web-{2A9DC580-6B92-4DE6-B229-DD994C624128}" dt="2021-10-05T12:33:41.914" v="272" actId="20577"/>
          <ac:spMkLst>
            <pc:docMk/>
            <pc:sldMk cId="904571309" sldId="290"/>
            <ac:spMk id="8" creationId="{15D3C811-C858-4A5D-861A-D0CD1D72FD38}"/>
          </ac:spMkLst>
        </pc:spChg>
        <pc:spChg chg="mod">
          <ac:chgData name="Aistė Župerkaitė" userId="S::aiste.zuperkaite@codeacademylt.onmicrosoft.com::cbda233b-6598-49a0-a7bc-42a7fc6cf429" providerId="AD" clId="Web-{2A9DC580-6B92-4DE6-B229-DD994C624128}" dt="2021-10-05T12:33:47.477" v="276" actId="20577"/>
          <ac:spMkLst>
            <pc:docMk/>
            <pc:sldMk cId="904571309" sldId="290"/>
            <ac:spMk id="159" creationId="{00000000-0000-0000-0000-000000000000}"/>
          </ac:spMkLst>
        </pc:spChg>
      </pc:sldChg>
      <pc:sldChg chg="modSp">
        <pc:chgData name="Aistė Župerkaitė" userId="S::aiste.zuperkaite@codeacademylt.onmicrosoft.com::cbda233b-6598-49a0-a7bc-42a7fc6cf429" providerId="AD" clId="Web-{2A9DC580-6B92-4DE6-B229-DD994C624128}" dt="2021-10-05T12:31:34.188" v="187" actId="20577"/>
        <pc:sldMkLst>
          <pc:docMk/>
          <pc:sldMk cId="58190777" sldId="293"/>
        </pc:sldMkLst>
        <pc:spChg chg="mod">
          <ac:chgData name="Aistė Župerkaitė" userId="S::aiste.zuperkaite@codeacademylt.onmicrosoft.com::cbda233b-6598-49a0-a7bc-42a7fc6cf429" providerId="AD" clId="Web-{2A9DC580-6B92-4DE6-B229-DD994C624128}" dt="2021-10-05T12:31:06.014" v="173" actId="20577"/>
          <ac:spMkLst>
            <pc:docMk/>
            <pc:sldMk cId="58190777" sldId="293"/>
            <ac:spMk id="5" creationId="{C08BF5E3-398B-48DE-8624-BC32E4D67269}"/>
          </ac:spMkLst>
        </pc:spChg>
        <pc:spChg chg="mod">
          <ac:chgData name="Aistė Župerkaitė" userId="S::aiste.zuperkaite@codeacademylt.onmicrosoft.com::cbda233b-6598-49a0-a7bc-42a7fc6cf429" providerId="AD" clId="Web-{2A9DC580-6B92-4DE6-B229-DD994C624128}" dt="2021-10-05T12:31:23" v="183" actId="20577"/>
          <ac:spMkLst>
            <pc:docMk/>
            <pc:sldMk cId="58190777" sldId="293"/>
            <ac:spMk id="119" creationId="{00000000-0000-0000-0000-000000000000}"/>
          </ac:spMkLst>
        </pc:spChg>
        <pc:spChg chg="mod">
          <ac:chgData name="Aistė Župerkaitė" userId="S::aiste.zuperkaite@codeacademylt.onmicrosoft.com::cbda233b-6598-49a0-a7bc-42a7fc6cf429" providerId="AD" clId="Web-{2A9DC580-6B92-4DE6-B229-DD994C624128}" dt="2021-10-05T12:31:34.188" v="187" actId="20577"/>
          <ac:spMkLst>
            <pc:docMk/>
            <pc:sldMk cId="58190777" sldId="293"/>
            <ac:spMk id="120" creationId="{00000000-0000-0000-0000-000000000000}"/>
          </ac:spMkLst>
        </pc:spChg>
      </pc:sldChg>
      <pc:sldChg chg="modSp">
        <pc:chgData name="Aistė Župerkaitė" userId="S::aiste.zuperkaite@codeacademylt.onmicrosoft.com::cbda233b-6598-49a0-a7bc-42a7fc6cf429" providerId="AD" clId="Web-{2A9DC580-6B92-4DE6-B229-DD994C624128}" dt="2021-10-05T12:31:48.064" v="189" actId="20577"/>
        <pc:sldMkLst>
          <pc:docMk/>
          <pc:sldMk cId="983129397" sldId="294"/>
        </pc:sldMkLst>
        <pc:spChg chg="mod">
          <ac:chgData name="Aistė Župerkaitė" userId="S::aiste.zuperkaite@codeacademylt.onmicrosoft.com::cbda233b-6598-49a0-a7bc-42a7fc6cf429" providerId="AD" clId="Web-{2A9DC580-6B92-4DE6-B229-DD994C624128}" dt="2021-10-05T12:30:38.794" v="163" actId="20577"/>
          <ac:spMkLst>
            <pc:docMk/>
            <pc:sldMk cId="983129397" sldId="294"/>
            <ac:spMk id="5" creationId="{C08BF5E3-398B-48DE-8624-BC32E4D67269}"/>
          </ac:spMkLst>
        </pc:spChg>
        <pc:spChg chg="mod">
          <ac:chgData name="Aistė Župerkaitė" userId="S::aiste.zuperkaite@codeacademylt.onmicrosoft.com::cbda233b-6598-49a0-a7bc-42a7fc6cf429" providerId="AD" clId="Web-{2A9DC580-6B92-4DE6-B229-DD994C624128}" dt="2021-10-05T12:31:27.609" v="185" actId="20577"/>
          <ac:spMkLst>
            <pc:docMk/>
            <pc:sldMk cId="983129397" sldId="294"/>
            <ac:spMk id="119" creationId="{00000000-0000-0000-0000-000000000000}"/>
          </ac:spMkLst>
        </pc:spChg>
        <pc:spChg chg="mod">
          <ac:chgData name="Aistė Župerkaitė" userId="S::aiste.zuperkaite@codeacademylt.onmicrosoft.com::cbda233b-6598-49a0-a7bc-42a7fc6cf429" providerId="AD" clId="Web-{2A9DC580-6B92-4DE6-B229-DD994C624128}" dt="2021-10-05T12:31:48.064" v="189" actId="20577"/>
          <ac:spMkLst>
            <pc:docMk/>
            <pc:sldMk cId="983129397" sldId="294"/>
            <ac:spMk id="120" creationId="{00000000-0000-0000-0000-000000000000}"/>
          </ac:spMkLst>
        </pc:spChg>
      </pc:sldChg>
      <pc:sldChg chg="add ord replId">
        <pc:chgData name="Aistė Župerkaitė" userId="S::aiste.zuperkaite@codeacademylt.onmicrosoft.com::cbda233b-6598-49a0-a7bc-42a7fc6cf429" providerId="AD" clId="Web-{2A9DC580-6B92-4DE6-B229-DD994C624128}" dt="2021-10-05T12:46:11.506" v="299"/>
        <pc:sldMkLst>
          <pc:docMk/>
          <pc:sldMk cId="3149970384" sldId="322"/>
        </pc:sldMkLst>
      </pc:sldChg>
    </pc:docChg>
  </pc:docChgLst>
  <pc:docChgLst>
    <pc:chgData name="Aistė Župerkaitė" userId="S::aiste.zuperkaite@codeacademylt.onmicrosoft.com::cbda233b-6598-49a0-a7bc-42a7fc6cf429" providerId="AD" clId="Web-{DD693FB9-10DF-4D0D-B0CB-8AC282FE7BC2}"/>
    <pc:docChg chg="modSld">
      <pc:chgData name="Aistė Župerkaitė" userId="S::aiste.zuperkaite@codeacademylt.onmicrosoft.com::cbda233b-6598-49a0-a7bc-42a7fc6cf429" providerId="AD" clId="Web-{DD693FB9-10DF-4D0D-B0CB-8AC282FE7BC2}" dt="2021-09-20T12:12:00.212" v="23" actId="20577"/>
      <pc:docMkLst>
        <pc:docMk/>
      </pc:docMkLst>
      <pc:sldChg chg="addSp modSp">
        <pc:chgData name="Aistė Župerkaitė" userId="S::aiste.zuperkaite@codeacademylt.onmicrosoft.com::cbda233b-6598-49a0-a7bc-42a7fc6cf429" providerId="AD" clId="Web-{DD693FB9-10DF-4D0D-B0CB-8AC282FE7BC2}" dt="2021-09-20T12:12:00.212" v="23" actId="20577"/>
        <pc:sldMkLst>
          <pc:docMk/>
          <pc:sldMk cId="0" sldId="257"/>
        </pc:sldMkLst>
        <pc:spChg chg="add mod">
          <ac:chgData name="Aistė Župerkaitė" userId="S::aiste.zuperkaite@codeacademylt.onmicrosoft.com::cbda233b-6598-49a0-a7bc-42a7fc6cf429" providerId="AD" clId="Web-{DD693FB9-10DF-4D0D-B0CB-8AC282FE7BC2}" dt="2021-09-20T12:12:00.212" v="23" actId="20577"/>
          <ac:spMkLst>
            <pc:docMk/>
            <pc:sldMk cId="0" sldId="257"/>
            <ac:spMk id="3" creationId="{C5C346A8-E18D-4BB3-9EA7-F1F07488318A}"/>
          </ac:spMkLst>
        </pc:spChg>
        <pc:spChg chg="add mod">
          <ac:chgData name="Aistė Župerkaitė" userId="S::aiste.zuperkaite@codeacademylt.onmicrosoft.com::cbda233b-6598-49a0-a7bc-42a7fc6cf429" providerId="AD" clId="Web-{DD693FB9-10DF-4D0D-B0CB-8AC282FE7BC2}" dt="2021-09-20T12:11:38.212" v="2" actId="20577"/>
          <ac:spMkLst>
            <pc:docMk/>
            <pc:sldMk cId="0" sldId="257"/>
            <ac:spMk id="8" creationId="{B67E93D5-8F06-4D81-AB58-8E521EBFDA5C}"/>
          </ac:spMkLst>
        </pc:spChg>
      </pc:sldChg>
    </pc:docChg>
  </pc:docChgLst>
  <pc:docChgLst>
    <pc:chgData name="Aistė Župerkaitė" userId="S::aiste.zuperkaite@codeacademylt.onmicrosoft.com::cbda233b-6598-49a0-a7bc-42a7fc6cf429" providerId="AD" clId="Web-{A5DB3ACE-2244-02F8-7531-C6771CDDD82B}"/>
    <pc:docChg chg="addSld delSld modSld">
      <pc:chgData name="Aistė Župerkaitė" userId="S::aiste.zuperkaite@codeacademylt.onmicrosoft.com::cbda233b-6598-49a0-a7bc-42a7fc6cf429" providerId="AD" clId="Web-{A5DB3ACE-2244-02F8-7531-C6771CDDD82B}" dt="2021-09-21T14:17:54.413" v="1885" actId="20577"/>
      <pc:docMkLst>
        <pc:docMk/>
      </pc:docMkLst>
      <pc:sldChg chg="modSp">
        <pc:chgData name="Aistė Župerkaitė" userId="S::aiste.zuperkaite@codeacademylt.onmicrosoft.com::cbda233b-6598-49a0-a7bc-42a7fc6cf429" providerId="AD" clId="Web-{A5DB3ACE-2244-02F8-7531-C6771CDDD82B}" dt="2021-09-21T13:07:18.943" v="25" actId="20577"/>
        <pc:sldMkLst>
          <pc:docMk/>
          <pc:sldMk cId="0" sldId="256"/>
        </pc:sldMkLst>
        <pc:spChg chg="mod">
          <ac:chgData name="Aistė Župerkaitė" userId="S::aiste.zuperkaite@codeacademylt.onmicrosoft.com::cbda233b-6598-49a0-a7bc-42a7fc6cf429" providerId="AD" clId="Web-{A5DB3ACE-2244-02F8-7531-C6771CDDD82B}" dt="2021-09-21T13:07:18.943" v="25" actId="20577"/>
          <ac:spMkLst>
            <pc:docMk/>
            <pc:sldMk cId="0" sldId="256"/>
            <ac:spMk id="100" creationId="{00000000-0000-0000-0000-000000000000}"/>
          </ac:spMkLst>
        </pc:spChg>
      </pc:sldChg>
      <pc:sldChg chg="delSp modSp">
        <pc:chgData name="Aistė Župerkaitė" userId="S::aiste.zuperkaite@codeacademylt.onmicrosoft.com::cbda233b-6598-49a0-a7bc-42a7fc6cf429" providerId="AD" clId="Web-{A5DB3ACE-2244-02F8-7531-C6771CDDD82B}" dt="2021-09-21T13:07:34.912" v="32" actId="20577"/>
        <pc:sldMkLst>
          <pc:docMk/>
          <pc:sldMk cId="0" sldId="257"/>
        </pc:sldMkLst>
        <pc:spChg chg="del">
          <ac:chgData name="Aistė Župerkaitė" userId="S::aiste.zuperkaite@codeacademylt.onmicrosoft.com::cbda233b-6598-49a0-a7bc-42a7fc6cf429" providerId="AD" clId="Web-{A5DB3ACE-2244-02F8-7531-C6771CDDD82B}" dt="2021-09-21T13:07:27.897" v="29"/>
          <ac:spMkLst>
            <pc:docMk/>
            <pc:sldMk cId="0" sldId="257"/>
            <ac:spMk id="2" creationId="{E07AF67A-E64F-4A91-AD51-99665A5DD32A}"/>
          </ac:spMkLst>
        </pc:spChg>
        <pc:spChg chg="del">
          <ac:chgData name="Aistė Župerkaitė" userId="S::aiste.zuperkaite@codeacademylt.onmicrosoft.com::cbda233b-6598-49a0-a7bc-42a7fc6cf429" providerId="AD" clId="Web-{A5DB3ACE-2244-02F8-7531-C6771CDDD82B}" dt="2021-09-21T13:07:25.725" v="27"/>
          <ac:spMkLst>
            <pc:docMk/>
            <pc:sldMk cId="0" sldId="257"/>
            <ac:spMk id="3" creationId="{C5C346A8-E18D-4BB3-9EA7-F1F07488318A}"/>
          </ac:spMkLst>
        </pc:spChg>
        <pc:spChg chg="del">
          <ac:chgData name="Aistė Župerkaitė" userId="S::aiste.zuperkaite@codeacademylt.onmicrosoft.com::cbda233b-6598-49a0-a7bc-42a7fc6cf429" providerId="AD" clId="Web-{A5DB3ACE-2244-02F8-7531-C6771CDDD82B}" dt="2021-09-21T13:07:26.537" v="28"/>
          <ac:spMkLst>
            <pc:docMk/>
            <pc:sldMk cId="0" sldId="257"/>
            <ac:spMk id="6" creationId="{0ACC4627-A191-4357-B34F-0DD5F2345DBF}"/>
          </ac:spMkLst>
        </pc:spChg>
        <pc:spChg chg="del">
          <ac:chgData name="Aistė Župerkaitė" userId="S::aiste.zuperkaite@codeacademylt.onmicrosoft.com::cbda233b-6598-49a0-a7bc-42a7fc6cf429" providerId="AD" clId="Web-{A5DB3ACE-2244-02F8-7531-C6771CDDD82B}" dt="2021-09-21T13:07:24.396" v="26"/>
          <ac:spMkLst>
            <pc:docMk/>
            <pc:sldMk cId="0" sldId="257"/>
            <ac:spMk id="8" creationId="{B67E93D5-8F06-4D81-AB58-8E521EBFDA5C}"/>
          </ac:spMkLst>
        </pc:spChg>
        <pc:spChg chg="mod">
          <ac:chgData name="Aistė Župerkaitė" userId="S::aiste.zuperkaite@codeacademylt.onmicrosoft.com::cbda233b-6598-49a0-a7bc-42a7fc6cf429" providerId="AD" clId="Web-{A5DB3ACE-2244-02F8-7531-C6771CDDD82B}" dt="2021-09-21T13:07:34.912" v="32" actId="20577"/>
          <ac:spMkLst>
            <pc:docMk/>
            <pc:sldMk cId="0" sldId="257"/>
            <ac:spMk id="113" creationId="{00000000-0000-0000-0000-000000000000}"/>
          </ac:spMkLst>
        </pc:spChg>
      </pc:sldChg>
      <pc:sldChg chg="delSp modSp del">
        <pc:chgData name="Aistė Župerkaitė" userId="S::aiste.zuperkaite@codeacademylt.onmicrosoft.com::cbda233b-6598-49a0-a7bc-42a7fc6cf429" providerId="AD" clId="Web-{A5DB3ACE-2244-02F8-7531-C6771CDDD82B}" dt="2021-09-21T13:46:36.183" v="325"/>
        <pc:sldMkLst>
          <pc:docMk/>
          <pc:sldMk cId="431512032" sldId="274"/>
        </pc:sldMkLst>
        <pc:spChg chg="mod">
          <ac:chgData name="Aistė Župerkaitė" userId="S::aiste.zuperkaite@codeacademylt.onmicrosoft.com::cbda233b-6598-49a0-a7bc-42a7fc6cf429" providerId="AD" clId="Web-{A5DB3ACE-2244-02F8-7531-C6771CDDD82B}" dt="2021-09-21T13:46:10.198" v="318" actId="20577"/>
          <ac:spMkLst>
            <pc:docMk/>
            <pc:sldMk cId="431512032" sldId="274"/>
            <ac:spMk id="8" creationId="{15D3C811-C858-4A5D-861A-D0CD1D72FD38}"/>
          </ac:spMkLst>
        </pc:spChg>
        <pc:spChg chg="mod">
          <ac:chgData name="Aistė Župerkaitė" userId="S::aiste.zuperkaite@codeacademylt.onmicrosoft.com::cbda233b-6598-49a0-a7bc-42a7fc6cf429" providerId="AD" clId="Web-{A5DB3ACE-2244-02F8-7531-C6771CDDD82B}" dt="2021-09-21T13:42:05.754" v="152" actId="20577"/>
          <ac:spMkLst>
            <pc:docMk/>
            <pc:sldMk cId="431512032" sldId="274"/>
            <ac:spMk id="159" creationId="{00000000-0000-0000-0000-000000000000}"/>
          </ac:spMkLst>
        </pc:spChg>
        <pc:picChg chg="del">
          <ac:chgData name="Aistė Župerkaitė" userId="S::aiste.zuperkaite@codeacademylt.onmicrosoft.com::cbda233b-6598-49a0-a7bc-42a7fc6cf429" providerId="AD" clId="Web-{A5DB3ACE-2244-02F8-7531-C6771CDDD82B}" dt="2021-09-21T13:41:31.957" v="143"/>
          <ac:picMkLst>
            <pc:docMk/>
            <pc:sldMk cId="431512032" sldId="274"/>
            <ac:picMk id="2" creationId="{6C627589-3945-4FC1-A4CB-3851F052D5CB}"/>
          </ac:picMkLst>
        </pc:picChg>
      </pc:sldChg>
      <pc:sldChg chg="modSp">
        <pc:chgData name="Aistė Župerkaitė" userId="S::aiste.zuperkaite@codeacademylt.onmicrosoft.com::cbda233b-6598-49a0-a7bc-42a7fc6cf429" providerId="AD" clId="Web-{A5DB3ACE-2244-02F8-7531-C6771CDDD82B}" dt="2021-09-21T14:03:46.159" v="1087" actId="20577"/>
        <pc:sldMkLst>
          <pc:docMk/>
          <pc:sldMk cId="1654244626" sldId="275"/>
        </pc:sldMkLst>
        <pc:spChg chg="mod">
          <ac:chgData name="Aistė Župerkaitė" userId="S::aiste.zuperkaite@codeacademylt.onmicrosoft.com::cbda233b-6598-49a0-a7bc-42a7fc6cf429" providerId="AD" clId="Web-{A5DB3ACE-2244-02F8-7531-C6771CDDD82B}" dt="2021-09-21T14:03:46.159" v="1087" actId="20577"/>
          <ac:spMkLst>
            <pc:docMk/>
            <pc:sldMk cId="1654244626" sldId="275"/>
            <ac:spMk id="8" creationId="{15D3C811-C858-4A5D-861A-D0CD1D72FD38}"/>
          </ac:spMkLst>
        </pc:spChg>
        <pc:spChg chg="mod">
          <ac:chgData name="Aistė Župerkaitė" userId="S::aiste.zuperkaite@codeacademylt.onmicrosoft.com::cbda233b-6598-49a0-a7bc-42a7fc6cf429" providerId="AD" clId="Web-{A5DB3ACE-2244-02F8-7531-C6771CDDD82B}" dt="2021-09-21T13:52:28.144" v="814" actId="20577"/>
          <ac:spMkLst>
            <pc:docMk/>
            <pc:sldMk cId="1654244626" sldId="275"/>
            <ac:spMk id="10" creationId="{E8F76835-AF5C-4552-92A3-7B5B597392F6}"/>
          </ac:spMkLst>
        </pc:spChg>
        <pc:spChg chg="mod">
          <ac:chgData name="Aistė Župerkaitė" userId="S::aiste.zuperkaite@codeacademylt.onmicrosoft.com::cbda233b-6598-49a0-a7bc-42a7fc6cf429" providerId="AD" clId="Web-{A5DB3ACE-2244-02F8-7531-C6771CDDD82B}" dt="2021-09-21T14:00:22.342" v="825" actId="20577"/>
          <ac:spMkLst>
            <pc:docMk/>
            <pc:sldMk cId="1654244626" sldId="275"/>
            <ac:spMk id="159" creationId="{00000000-0000-0000-0000-000000000000}"/>
          </ac:spMkLst>
        </pc:spChg>
      </pc:sldChg>
      <pc:sldChg chg="modSp add replId">
        <pc:chgData name="Aistė Župerkaitė" userId="S::aiste.zuperkaite@codeacademylt.onmicrosoft.com::cbda233b-6598-49a0-a7bc-42a7fc6cf429" providerId="AD" clId="Web-{A5DB3ACE-2244-02F8-7531-C6771CDDD82B}" dt="2021-09-21T13:49:53.124" v="550" actId="20577"/>
        <pc:sldMkLst>
          <pc:docMk/>
          <pc:sldMk cId="3719674618" sldId="276"/>
        </pc:sldMkLst>
        <pc:spChg chg="mod">
          <ac:chgData name="Aistė Župerkaitė" userId="S::aiste.zuperkaite@codeacademylt.onmicrosoft.com::cbda233b-6598-49a0-a7bc-42a7fc6cf429" providerId="AD" clId="Web-{A5DB3ACE-2244-02F8-7531-C6771CDDD82B}" dt="2021-09-21T13:49:53.124" v="550" actId="20577"/>
          <ac:spMkLst>
            <pc:docMk/>
            <pc:sldMk cId="3719674618" sldId="276"/>
            <ac:spMk id="8" creationId="{15D3C811-C858-4A5D-861A-D0CD1D72FD38}"/>
          </ac:spMkLst>
        </pc:spChg>
      </pc:sldChg>
      <pc:sldChg chg="modSp add replId">
        <pc:chgData name="Aistė Župerkaitė" userId="S::aiste.zuperkaite@codeacademylt.onmicrosoft.com::cbda233b-6598-49a0-a7bc-42a7fc6cf429" providerId="AD" clId="Web-{A5DB3ACE-2244-02F8-7531-C6771CDDD82B}" dt="2021-09-21T13:52:04.221" v="811" actId="20577"/>
        <pc:sldMkLst>
          <pc:docMk/>
          <pc:sldMk cId="2712451946" sldId="277"/>
        </pc:sldMkLst>
        <pc:spChg chg="mod">
          <ac:chgData name="Aistė Župerkaitė" userId="S::aiste.zuperkaite@codeacademylt.onmicrosoft.com::cbda233b-6598-49a0-a7bc-42a7fc6cf429" providerId="AD" clId="Web-{A5DB3ACE-2244-02F8-7531-C6771CDDD82B}" dt="2021-09-21T13:52:04.221" v="811" actId="20577"/>
          <ac:spMkLst>
            <pc:docMk/>
            <pc:sldMk cId="2712451946" sldId="277"/>
            <ac:spMk id="8" creationId="{15D3C811-C858-4A5D-861A-D0CD1D72FD38}"/>
          </ac:spMkLst>
        </pc:spChg>
      </pc:sldChg>
      <pc:sldChg chg="modSp add replId">
        <pc:chgData name="Aistė Župerkaitė" userId="S::aiste.zuperkaite@codeacademylt.onmicrosoft.com::cbda233b-6598-49a0-a7bc-42a7fc6cf429" providerId="AD" clId="Web-{A5DB3ACE-2244-02F8-7531-C6771CDDD82B}" dt="2021-09-21T14:08:24.697" v="1278" actId="20577"/>
        <pc:sldMkLst>
          <pc:docMk/>
          <pc:sldMk cId="3233935285" sldId="278"/>
        </pc:sldMkLst>
        <pc:spChg chg="mod">
          <ac:chgData name="Aistė Župerkaitė" userId="S::aiste.zuperkaite@codeacademylt.onmicrosoft.com::cbda233b-6598-49a0-a7bc-42a7fc6cf429" providerId="AD" clId="Web-{A5DB3ACE-2244-02F8-7531-C6771CDDD82B}" dt="2021-09-21T14:08:24.697" v="1278" actId="20577"/>
          <ac:spMkLst>
            <pc:docMk/>
            <pc:sldMk cId="3233935285" sldId="278"/>
            <ac:spMk id="8" creationId="{15D3C811-C858-4A5D-861A-D0CD1D72FD38}"/>
          </ac:spMkLst>
        </pc:spChg>
      </pc:sldChg>
      <pc:sldChg chg="modSp add replId">
        <pc:chgData name="Aistė Župerkaitė" userId="S::aiste.zuperkaite@codeacademylt.onmicrosoft.com::cbda233b-6598-49a0-a7bc-42a7fc6cf429" providerId="AD" clId="Web-{A5DB3ACE-2244-02F8-7531-C6771CDDD82B}" dt="2021-09-21T14:13:13.516" v="1461" actId="20577"/>
        <pc:sldMkLst>
          <pc:docMk/>
          <pc:sldMk cId="3785158848" sldId="279"/>
        </pc:sldMkLst>
        <pc:spChg chg="mod">
          <ac:chgData name="Aistė Župerkaitė" userId="S::aiste.zuperkaite@codeacademylt.onmicrosoft.com::cbda233b-6598-49a0-a7bc-42a7fc6cf429" providerId="AD" clId="Web-{A5DB3ACE-2244-02F8-7531-C6771CDDD82B}" dt="2021-09-21T14:13:13.516" v="1461" actId="20577"/>
          <ac:spMkLst>
            <pc:docMk/>
            <pc:sldMk cId="3785158848" sldId="279"/>
            <ac:spMk id="8" creationId="{15D3C811-C858-4A5D-861A-D0CD1D72FD38}"/>
          </ac:spMkLst>
        </pc:spChg>
        <pc:spChg chg="mod">
          <ac:chgData name="Aistė Župerkaitė" userId="S::aiste.zuperkaite@codeacademylt.onmicrosoft.com::cbda233b-6598-49a0-a7bc-42a7fc6cf429" providerId="AD" clId="Web-{A5DB3ACE-2244-02F8-7531-C6771CDDD82B}" dt="2021-09-21T14:08:38.134" v="1288" actId="20577"/>
          <ac:spMkLst>
            <pc:docMk/>
            <pc:sldMk cId="3785158848" sldId="279"/>
            <ac:spMk id="10" creationId="{E8F76835-AF5C-4552-92A3-7B5B597392F6}"/>
          </ac:spMkLst>
        </pc:spChg>
        <pc:spChg chg="mod">
          <ac:chgData name="Aistė Župerkaitė" userId="S::aiste.zuperkaite@codeacademylt.onmicrosoft.com::cbda233b-6598-49a0-a7bc-42a7fc6cf429" providerId="AD" clId="Web-{A5DB3ACE-2244-02F8-7531-C6771CDDD82B}" dt="2021-09-21T14:08:34.619" v="1287" actId="20577"/>
          <ac:spMkLst>
            <pc:docMk/>
            <pc:sldMk cId="3785158848" sldId="279"/>
            <ac:spMk id="159" creationId="{00000000-0000-0000-0000-000000000000}"/>
          </ac:spMkLst>
        </pc:spChg>
      </pc:sldChg>
      <pc:sldChg chg="modSp add replId">
        <pc:chgData name="Aistė Župerkaitė" userId="S::aiste.zuperkaite@codeacademylt.onmicrosoft.com::cbda233b-6598-49a0-a7bc-42a7fc6cf429" providerId="AD" clId="Web-{A5DB3ACE-2244-02F8-7531-C6771CDDD82B}" dt="2021-09-21T14:17:54.413" v="1885" actId="20577"/>
        <pc:sldMkLst>
          <pc:docMk/>
          <pc:sldMk cId="850928421" sldId="280"/>
        </pc:sldMkLst>
        <pc:spChg chg="mod">
          <ac:chgData name="Aistė Župerkaitė" userId="S::aiste.zuperkaite@codeacademylt.onmicrosoft.com::cbda233b-6598-49a0-a7bc-42a7fc6cf429" providerId="AD" clId="Web-{A5DB3ACE-2244-02F8-7531-C6771CDDD82B}" dt="2021-09-21T14:17:54.413" v="1885" actId="20577"/>
          <ac:spMkLst>
            <pc:docMk/>
            <pc:sldMk cId="850928421" sldId="280"/>
            <ac:spMk id="8" creationId="{15D3C811-C858-4A5D-861A-D0CD1D72FD38}"/>
          </ac:spMkLst>
        </pc:spChg>
        <pc:picChg chg="mod">
          <ac:chgData name="Aistė Župerkaitė" userId="S::aiste.zuperkaite@codeacademylt.onmicrosoft.com::cbda233b-6598-49a0-a7bc-42a7fc6cf429" providerId="AD" clId="Web-{A5DB3ACE-2244-02F8-7531-C6771CDDD82B}" dt="2021-09-21T14:13:16.719" v="1463" actId="1076"/>
          <ac:picMkLst>
            <pc:docMk/>
            <pc:sldMk cId="850928421" sldId="280"/>
            <ac:picMk id="7" creationId="{2C927D39-7270-48E8-B195-73F46564F97F}"/>
          </ac:picMkLst>
        </pc:picChg>
      </pc:sldChg>
    </pc:docChg>
  </pc:docChgLst>
  <pc:docChgLst>
    <pc:chgData name="Aistė Župerkaitė" userId="S::aiste.zuperkaite@codeacademylt.onmicrosoft.com::cbda233b-6598-49a0-a7bc-42a7fc6cf429" providerId="AD" clId="Web-{A9DABAE6-1B18-C0A6-7BBE-E4D9934DB571}"/>
    <pc:docChg chg="addSld delSld modSld sldOrd">
      <pc:chgData name="Aistė Župerkaitė" userId="S::aiste.zuperkaite@codeacademylt.onmicrosoft.com::cbda233b-6598-49a0-a7bc-42a7fc6cf429" providerId="AD" clId="Web-{A9DABAE6-1B18-C0A6-7BBE-E4D9934DB571}" dt="2021-10-06T17:59:14.422" v="486" actId="20577"/>
      <pc:docMkLst>
        <pc:docMk/>
      </pc:docMkLst>
      <pc:sldChg chg="modSp">
        <pc:chgData name="Aistė Župerkaitė" userId="S::aiste.zuperkaite@codeacademylt.onmicrosoft.com::cbda233b-6598-49a0-a7bc-42a7fc6cf429" providerId="AD" clId="Web-{A9DABAE6-1B18-C0A6-7BBE-E4D9934DB571}" dt="2021-10-06T13:17:36.817" v="11" actId="20577"/>
        <pc:sldMkLst>
          <pc:docMk/>
          <pc:sldMk cId="0" sldId="257"/>
        </pc:sldMkLst>
        <pc:spChg chg="mod">
          <ac:chgData name="Aistė Župerkaitė" userId="S::aiste.zuperkaite@codeacademylt.onmicrosoft.com::cbda233b-6598-49a0-a7bc-42a7fc6cf429" providerId="AD" clId="Web-{A9DABAE6-1B18-C0A6-7BBE-E4D9934DB571}" dt="2021-10-06T13:17:36.817" v="11" actId="20577"/>
          <ac:spMkLst>
            <pc:docMk/>
            <pc:sldMk cId="0" sldId="257"/>
            <ac:spMk id="113" creationId="{00000000-0000-0000-0000-000000000000}"/>
          </ac:spMkLst>
        </pc:spChg>
      </pc:sldChg>
      <pc:sldChg chg="del">
        <pc:chgData name="Aistė Župerkaitė" userId="S::aiste.zuperkaite@codeacademylt.onmicrosoft.com::cbda233b-6598-49a0-a7bc-42a7fc6cf429" providerId="AD" clId="Web-{A9DABAE6-1B18-C0A6-7BBE-E4D9934DB571}" dt="2021-10-06T13:19:43.429" v="19"/>
        <pc:sldMkLst>
          <pc:docMk/>
          <pc:sldMk cId="1278851123" sldId="292"/>
        </pc:sldMkLst>
      </pc:sldChg>
      <pc:sldChg chg="modSp">
        <pc:chgData name="Aistė Župerkaitė" userId="S::aiste.zuperkaite@codeacademylt.onmicrosoft.com::cbda233b-6598-49a0-a7bc-42a7fc6cf429" providerId="AD" clId="Web-{A9DABAE6-1B18-C0A6-7BBE-E4D9934DB571}" dt="2021-10-06T13:19:18.819" v="14" actId="20577"/>
        <pc:sldMkLst>
          <pc:docMk/>
          <pc:sldMk cId="58190777" sldId="293"/>
        </pc:sldMkLst>
        <pc:spChg chg="mod">
          <ac:chgData name="Aistė Župerkaitė" userId="S::aiste.zuperkaite@codeacademylt.onmicrosoft.com::cbda233b-6598-49a0-a7bc-42a7fc6cf429" providerId="AD" clId="Web-{A9DABAE6-1B18-C0A6-7BBE-E4D9934DB571}" dt="2021-10-06T13:19:18.819" v="14" actId="20577"/>
          <ac:spMkLst>
            <pc:docMk/>
            <pc:sldMk cId="58190777" sldId="293"/>
            <ac:spMk id="5" creationId="{C08BF5E3-398B-48DE-8624-BC32E4D67269}"/>
          </ac:spMkLst>
        </pc:spChg>
      </pc:sldChg>
      <pc:sldChg chg="del">
        <pc:chgData name="Aistė Župerkaitė" userId="S::aiste.zuperkaite@codeacademylt.onmicrosoft.com::cbda233b-6598-49a0-a7bc-42a7fc6cf429" providerId="AD" clId="Web-{A9DABAE6-1B18-C0A6-7BBE-E4D9934DB571}" dt="2021-10-06T13:19:35.961" v="15"/>
        <pc:sldMkLst>
          <pc:docMk/>
          <pc:sldMk cId="3640905436" sldId="295"/>
        </pc:sldMkLst>
      </pc:sldChg>
      <pc:sldChg chg="del">
        <pc:chgData name="Aistė Župerkaitė" userId="S::aiste.zuperkaite@codeacademylt.onmicrosoft.com::cbda233b-6598-49a0-a7bc-42a7fc6cf429" providerId="AD" clId="Web-{A9DABAE6-1B18-C0A6-7BBE-E4D9934DB571}" dt="2021-10-06T13:19:37.257" v="16"/>
        <pc:sldMkLst>
          <pc:docMk/>
          <pc:sldMk cId="1743195308" sldId="296"/>
        </pc:sldMkLst>
      </pc:sldChg>
      <pc:sldChg chg="del">
        <pc:chgData name="Aistė Župerkaitė" userId="S::aiste.zuperkaite@codeacademylt.onmicrosoft.com::cbda233b-6598-49a0-a7bc-42a7fc6cf429" providerId="AD" clId="Web-{A9DABAE6-1B18-C0A6-7BBE-E4D9934DB571}" dt="2021-10-06T13:19:40.710" v="17"/>
        <pc:sldMkLst>
          <pc:docMk/>
          <pc:sldMk cId="3471297321" sldId="297"/>
        </pc:sldMkLst>
      </pc:sldChg>
      <pc:sldChg chg="del">
        <pc:chgData name="Aistė Župerkaitė" userId="S::aiste.zuperkaite@codeacademylt.onmicrosoft.com::cbda233b-6598-49a0-a7bc-42a7fc6cf429" providerId="AD" clId="Web-{A9DABAE6-1B18-C0A6-7BBE-E4D9934DB571}" dt="2021-10-06T13:19:42.726" v="18"/>
        <pc:sldMkLst>
          <pc:docMk/>
          <pc:sldMk cId="687561616" sldId="299"/>
        </pc:sldMkLst>
      </pc:sldChg>
      <pc:sldChg chg="del">
        <pc:chgData name="Aistė Župerkaitė" userId="S::aiste.zuperkaite@codeacademylt.onmicrosoft.com::cbda233b-6598-49a0-a7bc-42a7fc6cf429" providerId="AD" clId="Web-{A9DABAE6-1B18-C0A6-7BBE-E4D9934DB571}" dt="2021-10-06T13:19:47.320" v="21"/>
        <pc:sldMkLst>
          <pc:docMk/>
          <pc:sldMk cId="363503540" sldId="302"/>
        </pc:sldMkLst>
      </pc:sldChg>
      <pc:sldChg chg="del">
        <pc:chgData name="Aistė Župerkaitė" userId="S::aiste.zuperkaite@codeacademylt.onmicrosoft.com::cbda233b-6598-49a0-a7bc-42a7fc6cf429" providerId="AD" clId="Web-{A9DABAE6-1B18-C0A6-7BBE-E4D9934DB571}" dt="2021-10-06T13:19:44.210" v="20"/>
        <pc:sldMkLst>
          <pc:docMk/>
          <pc:sldMk cId="1235595002" sldId="321"/>
        </pc:sldMkLst>
      </pc:sldChg>
      <pc:sldChg chg="modSp add ord replId">
        <pc:chgData name="Aistė Župerkaitė" userId="S::aiste.zuperkaite@codeacademylt.onmicrosoft.com::cbda233b-6598-49a0-a7bc-42a7fc6cf429" providerId="AD" clId="Web-{A9DABAE6-1B18-C0A6-7BBE-E4D9934DB571}" dt="2021-10-06T17:08:19.100" v="221" actId="20577"/>
        <pc:sldMkLst>
          <pc:docMk/>
          <pc:sldMk cId="1910240647" sldId="324"/>
        </pc:sldMkLst>
        <pc:spChg chg="mod">
          <ac:chgData name="Aistė Župerkaitė" userId="S::aiste.zuperkaite@codeacademylt.onmicrosoft.com::cbda233b-6598-49a0-a7bc-42a7fc6cf429" providerId="AD" clId="Web-{A9DABAE6-1B18-C0A6-7BBE-E4D9934DB571}" dt="2021-10-06T17:08:19.100" v="221" actId="20577"/>
          <ac:spMkLst>
            <pc:docMk/>
            <pc:sldMk cId="1910240647" sldId="324"/>
            <ac:spMk id="5" creationId="{C08BF5E3-398B-48DE-8624-BC32E4D67269}"/>
          </ac:spMkLst>
        </pc:spChg>
        <pc:spChg chg="mod">
          <ac:chgData name="Aistė Župerkaitė" userId="S::aiste.zuperkaite@codeacademylt.onmicrosoft.com::cbda233b-6598-49a0-a7bc-42a7fc6cf429" providerId="AD" clId="Web-{A9DABAE6-1B18-C0A6-7BBE-E4D9934DB571}" dt="2021-10-06T17:05:38.331" v="43" actId="20577"/>
          <ac:spMkLst>
            <pc:docMk/>
            <pc:sldMk cId="1910240647" sldId="324"/>
            <ac:spMk id="119" creationId="{00000000-0000-0000-0000-000000000000}"/>
          </ac:spMkLst>
        </pc:spChg>
      </pc:sldChg>
      <pc:sldChg chg="modSp add replId">
        <pc:chgData name="Aistė Župerkaitė" userId="S::aiste.zuperkaite@codeacademylt.onmicrosoft.com::cbda233b-6598-49a0-a7bc-42a7fc6cf429" providerId="AD" clId="Web-{A9DABAE6-1B18-C0A6-7BBE-E4D9934DB571}" dt="2021-10-06T17:13:19.311" v="467" actId="20577"/>
        <pc:sldMkLst>
          <pc:docMk/>
          <pc:sldMk cId="2305351169" sldId="325"/>
        </pc:sldMkLst>
        <pc:spChg chg="mod">
          <ac:chgData name="Aistė Župerkaitė" userId="S::aiste.zuperkaite@codeacademylt.onmicrosoft.com::cbda233b-6598-49a0-a7bc-42a7fc6cf429" providerId="AD" clId="Web-{A9DABAE6-1B18-C0A6-7BBE-E4D9934DB571}" dt="2021-10-06T17:13:19.311" v="467" actId="20577"/>
          <ac:spMkLst>
            <pc:docMk/>
            <pc:sldMk cId="2305351169" sldId="325"/>
            <ac:spMk id="5" creationId="{C08BF5E3-398B-48DE-8624-BC32E4D67269}"/>
          </ac:spMkLst>
        </pc:spChg>
        <pc:spChg chg="mod">
          <ac:chgData name="Aistė Župerkaitė" userId="S::aiste.zuperkaite@codeacademylt.onmicrosoft.com::cbda233b-6598-49a0-a7bc-42a7fc6cf429" providerId="AD" clId="Web-{A9DABAE6-1B18-C0A6-7BBE-E4D9934DB571}" dt="2021-10-06T17:09:05.805" v="229" actId="20577"/>
          <ac:spMkLst>
            <pc:docMk/>
            <pc:sldMk cId="2305351169" sldId="325"/>
            <ac:spMk id="119" creationId="{00000000-0000-0000-0000-000000000000}"/>
          </ac:spMkLst>
        </pc:spChg>
      </pc:sldChg>
      <pc:sldChg chg="add del ord replId">
        <pc:chgData name="Aistė Župerkaitė" userId="S::aiste.zuperkaite@codeacademylt.onmicrosoft.com::cbda233b-6598-49a0-a7bc-42a7fc6cf429" providerId="AD" clId="Web-{A9DABAE6-1B18-C0A6-7BBE-E4D9934DB571}" dt="2021-10-06T17:58:38.061" v="471"/>
        <pc:sldMkLst>
          <pc:docMk/>
          <pc:sldMk cId="2816855918" sldId="326"/>
        </pc:sldMkLst>
      </pc:sldChg>
      <pc:sldChg chg="modSp add">
        <pc:chgData name="Aistė Župerkaitė" userId="S::aiste.zuperkaite@codeacademylt.onmicrosoft.com::cbda233b-6598-49a0-a7bc-42a7fc6cf429" providerId="AD" clId="Web-{A9DABAE6-1B18-C0A6-7BBE-E4D9934DB571}" dt="2021-10-06T17:59:14.422" v="486" actId="20577"/>
        <pc:sldMkLst>
          <pc:docMk/>
          <pc:sldMk cId="304105585" sldId="327"/>
        </pc:sldMkLst>
        <pc:spChg chg="mod">
          <ac:chgData name="Aistė Župerkaitė" userId="S::aiste.zuperkaite@codeacademylt.onmicrosoft.com::cbda233b-6598-49a0-a7bc-42a7fc6cf429" providerId="AD" clId="Web-{A9DABAE6-1B18-C0A6-7BBE-E4D9934DB571}" dt="2021-10-06T17:58:54.234" v="478" actId="20577"/>
          <ac:spMkLst>
            <pc:docMk/>
            <pc:sldMk cId="304105585" sldId="327"/>
            <ac:spMk id="189" creationId="{00000000-0000-0000-0000-000000000000}"/>
          </ac:spMkLst>
        </pc:spChg>
        <pc:spChg chg="mod">
          <ac:chgData name="Aistė Župerkaitė" userId="S::aiste.zuperkaite@codeacademylt.onmicrosoft.com::cbda233b-6598-49a0-a7bc-42a7fc6cf429" providerId="AD" clId="Web-{A9DABAE6-1B18-C0A6-7BBE-E4D9934DB571}" dt="2021-10-06T17:58:50.046" v="477" actId="20577"/>
          <ac:spMkLst>
            <pc:docMk/>
            <pc:sldMk cId="304105585" sldId="327"/>
            <ac:spMk id="190" creationId="{00000000-0000-0000-0000-000000000000}"/>
          </ac:spMkLst>
        </pc:spChg>
        <pc:spChg chg="mod">
          <ac:chgData name="Aistė Župerkaitė" userId="S::aiste.zuperkaite@codeacademylt.onmicrosoft.com::cbda233b-6598-49a0-a7bc-42a7fc6cf429" providerId="AD" clId="Web-{A9DABAE6-1B18-C0A6-7BBE-E4D9934DB571}" dt="2021-10-06T17:59:14.422" v="486" actId="20577"/>
          <ac:spMkLst>
            <pc:docMk/>
            <pc:sldMk cId="304105585" sldId="327"/>
            <ac:spMk id="191" creationId="{00000000-0000-0000-0000-000000000000}"/>
          </ac:spMkLst>
        </pc:spChg>
      </pc:sldChg>
    </pc:docChg>
  </pc:docChgLst>
  <pc:docChgLst>
    <pc:chgData name="Aistė Župerkaitė" userId="S::aiste.zuperkaite@codeacademylt.onmicrosoft.com::cbda233b-6598-49a0-a7bc-42a7fc6cf429" providerId="AD" clId="Web-{6B508220-8ADE-492D-BF27-9FA5AEF2483E}"/>
    <pc:docChg chg="addSld delSld modSld">
      <pc:chgData name="Aistė Župerkaitė" userId="S::aiste.zuperkaite@codeacademylt.onmicrosoft.com::cbda233b-6598-49a0-a7bc-42a7fc6cf429" providerId="AD" clId="Web-{6B508220-8ADE-492D-BF27-9FA5AEF2483E}" dt="2021-09-12T17:09:25.844" v="859"/>
      <pc:docMkLst>
        <pc:docMk/>
      </pc:docMkLst>
      <pc:sldChg chg="delSp modSp">
        <pc:chgData name="Aistė Župerkaitė" userId="S::aiste.zuperkaite@codeacademylt.onmicrosoft.com::cbda233b-6598-49a0-a7bc-42a7fc6cf429" providerId="AD" clId="Web-{6B508220-8ADE-492D-BF27-9FA5AEF2483E}" dt="2021-09-12T16:28:55.819" v="15"/>
        <pc:sldMkLst>
          <pc:docMk/>
          <pc:sldMk cId="0" sldId="256"/>
        </pc:sldMkLst>
        <pc:spChg chg="mod">
          <ac:chgData name="Aistė Župerkaitė" userId="S::aiste.zuperkaite@codeacademylt.onmicrosoft.com::cbda233b-6598-49a0-a7bc-42a7fc6cf429" providerId="AD" clId="Web-{6B508220-8ADE-492D-BF27-9FA5AEF2483E}" dt="2021-09-12T16:28:51.976" v="12" actId="20577"/>
          <ac:spMkLst>
            <pc:docMk/>
            <pc:sldMk cId="0" sldId="256"/>
            <ac:spMk id="100" creationId="{00000000-0000-0000-0000-000000000000}"/>
          </ac:spMkLst>
        </pc:spChg>
        <pc:spChg chg="mod">
          <ac:chgData name="Aistė Župerkaitė" userId="S::aiste.zuperkaite@codeacademylt.onmicrosoft.com::cbda233b-6598-49a0-a7bc-42a7fc6cf429" providerId="AD" clId="Web-{6B508220-8ADE-492D-BF27-9FA5AEF2483E}" dt="2021-09-12T16:28:16.569" v="8" actId="20577"/>
          <ac:spMkLst>
            <pc:docMk/>
            <pc:sldMk cId="0" sldId="256"/>
            <ac:spMk id="101" creationId="{00000000-0000-0000-0000-000000000000}"/>
          </ac:spMkLst>
        </pc:spChg>
        <pc:spChg chg="del">
          <ac:chgData name="Aistė Župerkaitė" userId="S::aiste.zuperkaite@codeacademylt.onmicrosoft.com::cbda233b-6598-49a0-a7bc-42a7fc6cf429" providerId="AD" clId="Web-{6B508220-8ADE-492D-BF27-9FA5AEF2483E}" dt="2021-09-12T16:28:55.819" v="15"/>
          <ac:spMkLst>
            <pc:docMk/>
            <pc:sldMk cId="0" sldId="256"/>
            <ac:spMk id="104" creationId="{00000000-0000-0000-0000-000000000000}"/>
          </ac:spMkLst>
        </pc:spChg>
        <pc:spChg chg="del mod">
          <ac:chgData name="Aistė Župerkaitė" userId="S::aiste.zuperkaite@codeacademylt.onmicrosoft.com::cbda233b-6598-49a0-a7bc-42a7fc6cf429" providerId="AD" clId="Web-{6B508220-8ADE-492D-BF27-9FA5AEF2483E}" dt="2021-09-12T16:28:54.976" v="14"/>
          <ac:spMkLst>
            <pc:docMk/>
            <pc:sldMk cId="0" sldId="256"/>
            <ac:spMk id="105" creationId="{00000000-0000-0000-0000-000000000000}"/>
          </ac:spMkLst>
        </pc:spChg>
      </pc:sldChg>
      <pc:sldChg chg="addSp delSp modSp">
        <pc:chgData name="Aistė Župerkaitė" userId="S::aiste.zuperkaite@codeacademylt.onmicrosoft.com::cbda233b-6598-49a0-a7bc-42a7fc6cf429" providerId="AD" clId="Web-{6B508220-8ADE-492D-BF27-9FA5AEF2483E}" dt="2021-09-12T16:47:05.348" v="75"/>
        <pc:sldMkLst>
          <pc:docMk/>
          <pc:sldMk cId="0" sldId="257"/>
        </pc:sldMkLst>
        <pc:spChg chg="add del mod">
          <ac:chgData name="Aistė Župerkaitė" userId="S::aiste.zuperkaite@codeacademylt.onmicrosoft.com::cbda233b-6598-49a0-a7bc-42a7fc6cf429" providerId="AD" clId="Web-{6B508220-8ADE-492D-BF27-9FA5AEF2483E}" dt="2021-09-12T16:47:05.348" v="75"/>
          <ac:spMkLst>
            <pc:docMk/>
            <pc:sldMk cId="0" sldId="257"/>
            <ac:spMk id="2" creationId="{B58B80E4-A88D-4281-9133-982E9A691EF5}"/>
          </ac:spMkLst>
        </pc:spChg>
        <pc:spChg chg="add del mod">
          <ac:chgData name="Aistė Župerkaitė" userId="S::aiste.zuperkaite@codeacademylt.onmicrosoft.com::cbda233b-6598-49a0-a7bc-42a7fc6cf429" providerId="AD" clId="Web-{6B508220-8ADE-492D-BF27-9FA5AEF2483E}" dt="2021-09-12T16:47:02.473" v="73"/>
          <ac:spMkLst>
            <pc:docMk/>
            <pc:sldMk cId="0" sldId="257"/>
            <ac:spMk id="6" creationId="{F4885869-7160-4E43-8100-E10B6B431D81}"/>
          </ac:spMkLst>
        </pc:spChg>
        <pc:spChg chg="mod">
          <ac:chgData name="Aistė Župerkaitė" userId="S::aiste.zuperkaite@codeacademylt.onmicrosoft.com::cbda233b-6598-49a0-a7bc-42a7fc6cf429" providerId="AD" clId="Web-{6B508220-8ADE-492D-BF27-9FA5AEF2483E}" dt="2021-09-12T16:29:11.851" v="43" actId="20577"/>
          <ac:spMkLst>
            <pc:docMk/>
            <pc:sldMk cId="0" sldId="257"/>
            <ac:spMk id="113" creationId="{00000000-0000-0000-0000-000000000000}"/>
          </ac:spMkLst>
        </pc:spChg>
      </pc:sldChg>
      <pc:sldChg chg="addSp delSp modSp">
        <pc:chgData name="Aistė Župerkaitė" userId="S::aiste.zuperkaite@codeacademylt.onmicrosoft.com::cbda233b-6598-49a0-a7bc-42a7fc6cf429" providerId="AD" clId="Web-{6B508220-8ADE-492D-BF27-9FA5AEF2483E}" dt="2021-09-12T17:00:11.416" v="538" actId="20577"/>
        <pc:sldMkLst>
          <pc:docMk/>
          <pc:sldMk cId="0" sldId="258"/>
        </pc:sldMkLst>
        <pc:spChg chg="add del">
          <ac:chgData name="Aistė Župerkaitė" userId="S::aiste.zuperkaite@codeacademylt.onmicrosoft.com::cbda233b-6598-49a0-a7bc-42a7fc6cf429" providerId="AD" clId="Web-{6B508220-8ADE-492D-BF27-9FA5AEF2483E}" dt="2021-09-12T16:48:19.224" v="125"/>
          <ac:spMkLst>
            <pc:docMk/>
            <pc:sldMk cId="0" sldId="258"/>
            <ac:spMk id="2" creationId="{3EE032DC-B0ED-45A2-BE7C-DB52E986CE71}"/>
          </ac:spMkLst>
        </pc:spChg>
        <pc:spChg chg="add del mod">
          <ac:chgData name="Aistė Župerkaitė" userId="S::aiste.zuperkaite@codeacademylt.onmicrosoft.com::cbda233b-6598-49a0-a7bc-42a7fc6cf429" providerId="AD" clId="Web-{6B508220-8ADE-492D-BF27-9FA5AEF2483E}" dt="2021-09-12T16:48:17.974" v="124"/>
          <ac:spMkLst>
            <pc:docMk/>
            <pc:sldMk cId="0" sldId="258"/>
            <ac:spMk id="3" creationId="{A1C40F2B-D00C-4963-83E9-90CF8CE1CE3B}"/>
          </ac:spMkLst>
        </pc:spChg>
        <pc:spChg chg="add del mod">
          <ac:chgData name="Aistė Župerkaitė" userId="S::aiste.zuperkaite@codeacademylt.onmicrosoft.com::cbda233b-6598-49a0-a7bc-42a7fc6cf429" providerId="AD" clId="Web-{6B508220-8ADE-492D-BF27-9FA5AEF2483E}" dt="2021-09-12T16:48:27.162" v="129"/>
          <ac:spMkLst>
            <pc:docMk/>
            <pc:sldMk cId="0" sldId="258"/>
            <ac:spMk id="4" creationId="{58966797-39D5-4EC2-A01C-143FD7AAFFFB}"/>
          </ac:spMkLst>
        </pc:spChg>
        <pc:spChg chg="add mod">
          <ac:chgData name="Aistė Župerkaitė" userId="S::aiste.zuperkaite@codeacademylt.onmicrosoft.com::cbda233b-6598-49a0-a7bc-42a7fc6cf429" providerId="AD" clId="Web-{6B508220-8ADE-492D-BF27-9FA5AEF2483E}" dt="2021-09-12T17:00:11.416" v="538" actId="20577"/>
          <ac:spMkLst>
            <pc:docMk/>
            <pc:sldMk cId="0" sldId="258"/>
            <ac:spMk id="5" creationId="{C08BF5E3-398B-48DE-8624-BC32E4D67269}"/>
          </ac:spMkLst>
        </pc:spChg>
        <pc:spChg chg="mod">
          <ac:chgData name="Aistė Župerkaitė" userId="S::aiste.zuperkaite@codeacademylt.onmicrosoft.com::cbda233b-6598-49a0-a7bc-42a7fc6cf429" providerId="AD" clId="Web-{6B508220-8ADE-492D-BF27-9FA5AEF2483E}" dt="2021-09-12T16:49:17.257" v="148" actId="20577"/>
          <ac:spMkLst>
            <pc:docMk/>
            <pc:sldMk cId="0" sldId="258"/>
            <ac:spMk id="119" creationId="{00000000-0000-0000-0000-000000000000}"/>
          </ac:spMkLst>
        </pc:spChg>
        <pc:spChg chg="mod">
          <ac:chgData name="Aistė Župerkaitė" userId="S::aiste.zuperkaite@codeacademylt.onmicrosoft.com::cbda233b-6598-49a0-a7bc-42a7fc6cf429" providerId="AD" clId="Web-{6B508220-8ADE-492D-BF27-9FA5AEF2483E}" dt="2021-09-12T16:47:54.396" v="100" actId="20577"/>
          <ac:spMkLst>
            <pc:docMk/>
            <pc:sldMk cId="0" sldId="258"/>
            <ac:spMk id="120" creationId="{00000000-0000-0000-0000-000000000000}"/>
          </ac:spMkLst>
        </pc:spChg>
        <pc:picChg chg="add mod">
          <ac:chgData name="Aistė Župerkaitė" userId="S::aiste.zuperkaite@codeacademylt.onmicrosoft.com::cbda233b-6598-49a0-a7bc-42a7fc6cf429" providerId="AD" clId="Web-{6B508220-8ADE-492D-BF27-9FA5AEF2483E}" dt="2021-09-12T16:57:34.491" v="433" actId="1076"/>
          <ac:picMkLst>
            <pc:docMk/>
            <pc:sldMk cId="0" sldId="258"/>
            <ac:picMk id="7" creationId="{251309F4-DCCD-4FA5-B21A-D00071C491BF}"/>
          </ac:picMkLst>
        </pc:picChg>
        <pc:picChg chg="del">
          <ac:chgData name="Aistė Župerkaitė" userId="S::aiste.zuperkaite@codeacademylt.onmicrosoft.com::cbda233b-6598-49a0-a7bc-42a7fc6cf429" providerId="AD" clId="Web-{6B508220-8ADE-492D-BF27-9FA5AEF2483E}" dt="2021-09-12T16:29:19.945" v="45"/>
          <ac:picMkLst>
            <pc:docMk/>
            <pc:sldMk cId="0" sldId="258"/>
            <ac:picMk id="122" creationId="{00000000-0000-0000-0000-000000000000}"/>
          </ac:picMkLst>
        </pc:picChg>
      </pc:sldChg>
      <pc:sldChg chg="del">
        <pc:chgData name="Aistė Župerkaitė" userId="S::aiste.zuperkaite@codeacademylt.onmicrosoft.com::cbda233b-6598-49a0-a7bc-42a7fc6cf429" providerId="AD" clId="Web-{6B508220-8ADE-492D-BF27-9FA5AEF2483E}" dt="2021-09-12T16:29:22.945" v="46"/>
        <pc:sldMkLst>
          <pc:docMk/>
          <pc:sldMk cId="0" sldId="259"/>
        </pc:sldMkLst>
      </pc:sldChg>
      <pc:sldChg chg="del">
        <pc:chgData name="Aistė Župerkaitė" userId="S::aiste.zuperkaite@codeacademylt.onmicrosoft.com::cbda233b-6598-49a0-a7bc-42a7fc6cf429" providerId="AD" clId="Web-{6B508220-8ADE-492D-BF27-9FA5AEF2483E}" dt="2021-09-12T17:00:22.463" v="540"/>
        <pc:sldMkLst>
          <pc:docMk/>
          <pc:sldMk cId="0" sldId="261"/>
        </pc:sldMkLst>
      </pc:sldChg>
      <pc:sldChg chg="del">
        <pc:chgData name="Aistė Župerkaitė" userId="S::aiste.zuperkaite@codeacademylt.onmicrosoft.com::cbda233b-6598-49a0-a7bc-42a7fc6cf429" providerId="AD" clId="Web-{6B508220-8ADE-492D-BF27-9FA5AEF2483E}" dt="2021-09-12T17:00:24.166" v="541"/>
        <pc:sldMkLst>
          <pc:docMk/>
          <pc:sldMk cId="0" sldId="262"/>
        </pc:sldMkLst>
      </pc:sldChg>
      <pc:sldChg chg="modSp">
        <pc:chgData name="Aistė Župerkaitė" userId="S::aiste.zuperkaite@codeacademylt.onmicrosoft.com::cbda233b-6598-49a0-a7bc-42a7fc6cf429" providerId="AD" clId="Web-{6B508220-8ADE-492D-BF27-9FA5AEF2483E}" dt="2021-09-12T17:08:28.749" v="828" actId="20577"/>
        <pc:sldMkLst>
          <pc:docMk/>
          <pc:sldMk cId="0" sldId="263"/>
        </pc:sldMkLst>
        <pc:spChg chg="mod">
          <ac:chgData name="Aistė Župerkaitė" userId="S::aiste.zuperkaite@codeacademylt.onmicrosoft.com::cbda233b-6598-49a0-a7bc-42a7fc6cf429" providerId="AD" clId="Web-{6B508220-8ADE-492D-BF27-9FA5AEF2483E}" dt="2021-09-12T17:01:03.464" v="569" actId="20577"/>
          <ac:spMkLst>
            <pc:docMk/>
            <pc:sldMk cId="0" sldId="263"/>
            <ac:spMk id="158" creationId="{00000000-0000-0000-0000-000000000000}"/>
          </ac:spMkLst>
        </pc:spChg>
        <pc:spChg chg="mod">
          <ac:chgData name="Aistė Župerkaitė" userId="S::aiste.zuperkaite@codeacademylt.onmicrosoft.com::cbda233b-6598-49a0-a7bc-42a7fc6cf429" providerId="AD" clId="Web-{6B508220-8ADE-492D-BF27-9FA5AEF2483E}" dt="2021-09-12T17:00:43.667" v="552" actId="20577"/>
          <ac:spMkLst>
            <pc:docMk/>
            <pc:sldMk cId="0" sldId="263"/>
            <ac:spMk id="159" creationId="{00000000-0000-0000-0000-000000000000}"/>
          </ac:spMkLst>
        </pc:spChg>
        <pc:spChg chg="mod">
          <ac:chgData name="Aistė Župerkaitė" userId="S::aiste.zuperkaite@codeacademylt.onmicrosoft.com::cbda233b-6598-49a0-a7bc-42a7fc6cf429" providerId="AD" clId="Web-{6B508220-8ADE-492D-BF27-9FA5AEF2483E}" dt="2021-09-12T17:08:28.749" v="828" actId="20577"/>
          <ac:spMkLst>
            <pc:docMk/>
            <pc:sldMk cId="0" sldId="263"/>
            <ac:spMk id="160" creationId="{00000000-0000-0000-0000-000000000000}"/>
          </ac:spMkLst>
        </pc:spChg>
      </pc:sldChg>
      <pc:sldChg chg="del">
        <pc:chgData name="Aistė Župerkaitė" userId="S::aiste.zuperkaite@codeacademylt.onmicrosoft.com::cbda233b-6598-49a0-a7bc-42a7fc6cf429" providerId="AD" clId="Web-{6B508220-8ADE-492D-BF27-9FA5AEF2483E}" dt="2021-09-12T17:09:21.516" v="853"/>
        <pc:sldMkLst>
          <pc:docMk/>
          <pc:sldMk cId="0" sldId="264"/>
        </pc:sldMkLst>
      </pc:sldChg>
      <pc:sldChg chg="del">
        <pc:chgData name="Aistė Župerkaitė" userId="S::aiste.zuperkaite@codeacademylt.onmicrosoft.com::cbda233b-6598-49a0-a7bc-42a7fc6cf429" providerId="AD" clId="Web-{6B508220-8ADE-492D-BF27-9FA5AEF2483E}" dt="2021-09-12T17:09:22.766" v="854"/>
        <pc:sldMkLst>
          <pc:docMk/>
          <pc:sldMk cId="0" sldId="265"/>
        </pc:sldMkLst>
      </pc:sldChg>
      <pc:sldChg chg="del">
        <pc:chgData name="Aistė Župerkaitė" userId="S::aiste.zuperkaite@codeacademylt.onmicrosoft.com::cbda233b-6598-49a0-a7bc-42a7fc6cf429" providerId="AD" clId="Web-{6B508220-8ADE-492D-BF27-9FA5AEF2483E}" dt="2021-09-12T17:09:23.891" v="856"/>
        <pc:sldMkLst>
          <pc:docMk/>
          <pc:sldMk cId="0" sldId="266"/>
        </pc:sldMkLst>
      </pc:sldChg>
      <pc:sldChg chg="del">
        <pc:chgData name="Aistė Župerkaitė" userId="S::aiste.zuperkaite@codeacademylt.onmicrosoft.com::cbda233b-6598-49a0-a7bc-42a7fc6cf429" providerId="AD" clId="Web-{6B508220-8ADE-492D-BF27-9FA5AEF2483E}" dt="2021-09-12T17:09:23.234" v="855"/>
        <pc:sldMkLst>
          <pc:docMk/>
          <pc:sldMk cId="0" sldId="267"/>
        </pc:sldMkLst>
      </pc:sldChg>
      <pc:sldChg chg="del">
        <pc:chgData name="Aistė Župerkaitė" userId="S::aiste.zuperkaite@codeacademylt.onmicrosoft.com::cbda233b-6598-49a0-a7bc-42a7fc6cf429" providerId="AD" clId="Web-{6B508220-8ADE-492D-BF27-9FA5AEF2483E}" dt="2021-09-12T17:09:24.437" v="857"/>
        <pc:sldMkLst>
          <pc:docMk/>
          <pc:sldMk cId="0" sldId="268"/>
        </pc:sldMkLst>
      </pc:sldChg>
      <pc:sldChg chg="del">
        <pc:chgData name="Aistė Župerkaitė" userId="S::aiste.zuperkaite@codeacademylt.onmicrosoft.com::cbda233b-6598-49a0-a7bc-42a7fc6cf429" providerId="AD" clId="Web-{6B508220-8ADE-492D-BF27-9FA5AEF2483E}" dt="2021-09-12T17:09:25.203" v="858"/>
        <pc:sldMkLst>
          <pc:docMk/>
          <pc:sldMk cId="0" sldId="269"/>
        </pc:sldMkLst>
      </pc:sldChg>
      <pc:sldChg chg="del">
        <pc:chgData name="Aistė Župerkaitė" userId="S::aiste.zuperkaite@codeacademylt.onmicrosoft.com::cbda233b-6598-49a0-a7bc-42a7fc6cf429" providerId="AD" clId="Web-{6B508220-8ADE-492D-BF27-9FA5AEF2483E}" dt="2021-09-12T17:09:25.844" v="859"/>
        <pc:sldMkLst>
          <pc:docMk/>
          <pc:sldMk cId="0" sldId="270"/>
        </pc:sldMkLst>
      </pc:sldChg>
      <pc:sldChg chg="del">
        <pc:chgData name="Aistė Župerkaitė" userId="S::aiste.zuperkaite@codeacademylt.onmicrosoft.com::cbda233b-6598-49a0-a7bc-42a7fc6cf429" providerId="AD" clId="Web-{6B508220-8ADE-492D-BF27-9FA5AEF2483E}" dt="2021-09-12T16:29:24.070" v="47"/>
        <pc:sldMkLst>
          <pc:docMk/>
          <pc:sldMk cId="4045253696" sldId="272"/>
        </pc:sldMkLst>
      </pc:sldChg>
      <pc:sldChg chg="modSp add replId">
        <pc:chgData name="Aistė Župerkaitė" userId="S::aiste.zuperkaite@codeacademylt.onmicrosoft.com::cbda233b-6598-49a0-a7bc-42a7fc6cf429" providerId="AD" clId="Web-{6B508220-8ADE-492D-BF27-9FA5AEF2483E}" dt="2021-09-12T17:09:01.593" v="852" actId="20577"/>
        <pc:sldMkLst>
          <pc:docMk/>
          <pc:sldMk cId="431512032" sldId="274"/>
        </pc:sldMkLst>
        <pc:spChg chg="mod">
          <ac:chgData name="Aistė Župerkaitė" userId="S::aiste.zuperkaite@codeacademylt.onmicrosoft.com::cbda233b-6598-49a0-a7bc-42a7fc6cf429" providerId="AD" clId="Web-{6B508220-8ADE-492D-BF27-9FA5AEF2483E}" dt="2021-09-12T17:08:57.749" v="851" actId="20577"/>
          <ac:spMkLst>
            <pc:docMk/>
            <pc:sldMk cId="431512032" sldId="274"/>
            <ac:spMk id="158" creationId="{00000000-0000-0000-0000-000000000000}"/>
          </ac:spMkLst>
        </pc:spChg>
        <pc:spChg chg="mod">
          <ac:chgData name="Aistė Župerkaitė" userId="S::aiste.zuperkaite@codeacademylt.onmicrosoft.com::cbda233b-6598-49a0-a7bc-42a7fc6cf429" providerId="AD" clId="Web-{6B508220-8ADE-492D-BF27-9FA5AEF2483E}" dt="2021-09-12T17:08:44.030" v="838" actId="20577"/>
          <ac:spMkLst>
            <pc:docMk/>
            <pc:sldMk cId="431512032" sldId="274"/>
            <ac:spMk id="159" creationId="{00000000-0000-0000-0000-000000000000}"/>
          </ac:spMkLst>
        </pc:spChg>
        <pc:spChg chg="mod">
          <ac:chgData name="Aistė Župerkaitė" userId="S::aiste.zuperkaite@codeacademylt.onmicrosoft.com::cbda233b-6598-49a0-a7bc-42a7fc6cf429" providerId="AD" clId="Web-{6B508220-8ADE-492D-BF27-9FA5AEF2483E}" dt="2021-09-12T17:09:01.593" v="852" actId="20577"/>
          <ac:spMkLst>
            <pc:docMk/>
            <pc:sldMk cId="431512032" sldId="274"/>
            <ac:spMk id="160" creationId="{00000000-0000-0000-0000-000000000000}"/>
          </ac:spMkLst>
        </pc:spChg>
      </pc:sldChg>
      <pc:sldChg chg="new del">
        <pc:chgData name="Aistė Župerkaitė" userId="S::aiste.zuperkaite@codeacademylt.onmicrosoft.com::cbda233b-6598-49a0-a7bc-42a7fc6cf429" providerId="AD" clId="Web-{6B508220-8ADE-492D-BF27-9FA5AEF2483E}" dt="2021-09-12T17:00:28.494" v="542"/>
        <pc:sldMkLst>
          <pc:docMk/>
          <pc:sldMk cId="3888381245" sldId="274"/>
        </pc:sldMkLst>
      </pc:sldChg>
    </pc:docChg>
  </pc:docChgLst>
  <pc:docChgLst>
    <pc:chgData name="Aistė Župerkaitė" userId="S::aiste.zuperkaite@codeacademylt.onmicrosoft.com::cbda233b-6598-49a0-a7bc-42a7fc6cf429" providerId="AD" clId="Web-{3D73A598-8528-7F3B-AB55-23E2C8D063F5}"/>
    <pc:docChg chg="modSld">
      <pc:chgData name="Aistė Župerkaitė" userId="S::aiste.zuperkaite@codeacademylt.onmicrosoft.com::cbda233b-6598-49a0-a7bc-42a7fc6cf429" providerId="AD" clId="Web-{3D73A598-8528-7F3B-AB55-23E2C8D063F5}" dt="2021-10-13T12:38:31.369" v="659" actId="1076"/>
      <pc:docMkLst>
        <pc:docMk/>
      </pc:docMkLst>
      <pc:sldChg chg="modSp">
        <pc:chgData name="Aistė Župerkaitė" userId="S::aiste.zuperkaite@codeacademylt.onmicrosoft.com::cbda233b-6598-49a0-a7bc-42a7fc6cf429" providerId="AD" clId="Web-{3D73A598-8528-7F3B-AB55-23E2C8D063F5}" dt="2021-10-13T11:24:12.106" v="23" actId="20577"/>
        <pc:sldMkLst>
          <pc:docMk/>
          <pc:sldMk cId="0" sldId="256"/>
        </pc:sldMkLst>
        <pc:spChg chg="mod">
          <ac:chgData name="Aistė Župerkaitė" userId="S::aiste.zuperkaite@codeacademylt.onmicrosoft.com::cbda233b-6598-49a0-a7bc-42a7fc6cf429" providerId="AD" clId="Web-{3D73A598-8528-7F3B-AB55-23E2C8D063F5}" dt="2021-10-13T11:24:12.106" v="23" actId="20577"/>
          <ac:spMkLst>
            <pc:docMk/>
            <pc:sldMk cId="0" sldId="256"/>
            <ac:spMk id="100" creationId="{00000000-0000-0000-0000-000000000000}"/>
          </ac:spMkLst>
        </pc:spChg>
      </pc:sldChg>
      <pc:sldChg chg="addSp modSp">
        <pc:chgData name="Aistė Župerkaitė" userId="S::aiste.zuperkaite@codeacademylt.onmicrosoft.com::cbda233b-6598-49a0-a7bc-42a7fc6cf429" providerId="AD" clId="Web-{3D73A598-8528-7F3B-AB55-23E2C8D063F5}" dt="2021-10-13T11:24:57.373" v="72" actId="20577"/>
        <pc:sldMkLst>
          <pc:docMk/>
          <pc:sldMk cId="0" sldId="257"/>
        </pc:sldMkLst>
        <pc:spChg chg="add mod">
          <ac:chgData name="Aistė Župerkaitė" userId="S::aiste.zuperkaite@codeacademylt.onmicrosoft.com::cbda233b-6598-49a0-a7bc-42a7fc6cf429" providerId="AD" clId="Web-{3D73A598-8528-7F3B-AB55-23E2C8D063F5}" dt="2021-10-13T11:24:57.373" v="72" actId="20577"/>
          <ac:spMkLst>
            <pc:docMk/>
            <pc:sldMk cId="0" sldId="257"/>
            <ac:spMk id="2" creationId="{CEFC7861-78DC-4609-964A-08CEDA5D7252}"/>
          </ac:spMkLst>
        </pc:spChg>
        <pc:spChg chg="mod">
          <ac:chgData name="Aistė Župerkaitė" userId="S::aiste.zuperkaite@codeacademylt.onmicrosoft.com::cbda233b-6598-49a0-a7bc-42a7fc6cf429" providerId="AD" clId="Web-{3D73A598-8528-7F3B-AB55-23E2C8D063F5}" dt="2021-10-13T11:24:23.295" v="46" actId="20577"/>
          <ac:spMkLst>
            <pc:docMk/>
            <pc:sldMk cId="0" sldId="257"/>
            <ac:spMk id="3" creationId="{21AA82DA-0DED-4698-807E-A5F144E04A91}"/>
          </ac:spMkLst>
        </pc:spChg>
        <pc:spChg chg="add mod">
          <ac:chgData name="Aistė Župerkaitė" userId="S::aiste.zuperkaite@codeacademylt.onmicrosoft.com::cbda233b-6598-49a0-a7bc-42a7fc6cf429" providerId="AD" clId="Web-{3D73A598-8528-7F3B-AB55-23E2C8D063F5}" dt="2021-10-13T11:24:45.545" v="64" actId="20577"/>
          <ac:spMkLst>
            <pc:docMk/>
            <pc:sldMk cId="0" sldId="257"/>
            <ac:spMk id="9" creationId="{D7EA6C2B-DE5F-4DFA-BFD1-5964D3D87E29}"/>
          </ac:spMkLst>
        </pc:spChg>
        <pc:spChg chg="mod">
          <ac:chgData name="Aistė Župerkaitė" userId="S::aiste.zuperkaite@codeacademylt.onmicrosoft.com::cbda233b-6598-49a0-a7bc-42a7fc6cf429" providerId="AD" clId="Web-{3D73A598-8528-7F3B-AB55-23E2C8D063F5}" dt="2021-10-13T11:24:37.217" v="61" actId="20577"/>
          <ac:spMkLst>
            <pc:docMk/>
            <pc:sldMk cId="0" sldId="257"/>
            <ac:spMk id="113" creationId="{00000000-0000-0000-0000-000000000000}"/>
          </ac:spMkLst>
        </pc:spChg>
      </pc:sldChg>
      <pc:sldChg chg="modSp">
        <pc:chgData name="Aistė Župerkaitė" userId="S::aiste.zuperkaite@codeacademylt.onmicrosoft.com::cbda233b-6598-49a0-a7bc-42a7fc6cf429" providerId="AD" clId="Web-{3D73A598-8528-7F3B-AB55-23E2C8D063F5}" dt="2021-10-13T12:37:32.319" v="657" actId="20577"/>
        <pc:sldMkLst>
          <pc:docMk/>
          <pc:sldMk cId="2790827289" sldId="282"/>
        </pc:sldMkLst>
        <pc:spChg chg="mod">
          <ac:chgData name="Aistė Župerkaitė" userId="S::aiste.zuperkaite@codeacademylt.onmicrosoft.com::cbda233b-6598-49a0-a7bc-42a7fc6cf429" providerId="AD" clId="Web-{3D73A598-8528-7F3B-AB55-23E2C8D063F5}" dt="2021-10-13T12:37:32.319" v="657"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3D73A598-8528-7F3B-AB55-23E2C8D063F5}" dt="2021-10-13T12:34:13.104" v="368" actId="20577"/>
          <ac:spMkLst>
            <pc:docMk/>
            <pc:sldMk cId="2790827289" sldId="282"/>
            <ac:spMk id="119" creationId="{00000000-0000-0000-0000-000000000000}"/>
          </ac:spMkLst>
        </pc:spChg>
        <pc:spChg chg="mod">
          <ac:chgData name="Aistė Župerkaitė" userId="S::aiste.zuperkaite@codeacademylt.onmicrosoft.com::cbda233b-6598-49a0-a7bc-42a7fc6cf429" providerId="AD" clId="Web-{3D73A598-8528-7F3B-AB55-23E2C8D063F5}" dt="2021-10-13T12:34:07.432" v="367" actId="20577"/>
          <ac:spMkLst>
            <pc:docMk/>
            <pc:sldMk cId="2790827289" sldId="282"/>
            <ac:spMk id="120" creationId="{00000000-0000-0000-0000-000000000000}"/>
          </ac:spMkLst>
        </pc:spChg>
      </pc:sldChg>
      <pc:sldChg chg="modSp">
        <pc:chgData name="Aistė Župerkaitė" userId="S::aiste.zuperkaite@codeacademylt.onmicrosoft.com::cbda233b-6598-49a0-a7bc-42a7fc6cf429" providerId="AD" clId="Web-{3D73A598-8528-7F3B-AB55-23E2C8D063F5}" dt="2021-10-13T12:38:31.369" v="659" actId="1076"/>
        <pc:sldMkLst>
          <pc:docMk/>
          <pc:sldMk cId="58190777" sldId="293"/>
        </pc:sldMkLst>
        <pc:spChg chg="mod">
          <ac:chgData name="Aistė Župerkaitė" userId="S::aiste.zuperkaite@codeacademylt.onmicrosoft.com::cbda233b-6598-49a0-a7bc-42a7fc6cf429" providerId="AD" clId="Web-{3D73A598-8528-7F3B-AB55-23E2C8D063F5}" dt="2021-10-13T12:38:31.369" v="659" actId="1076"/>
          <ac:spMkLst>
            <pc:docMk/>
            <pc:sldMk cId="58190777" sldId="293"/>
            <ac:spMk id="119" creationId="{00000000-0000-0000-0000-000000000000}"/>
          </ac:spMkLst>
        </pc:spChg>
      </pc:sldChg>
      <pc:sldChg chg="modSp">
        <pc:chgData name="Aistė Župerkaitė" userId="S::aiste.zuperkaite@codeacademylt.onmicrosoft.com::cbda233b-6598-49a0-a7bc-42a7fc6cf429" providerId="AD" clId="Web-{3D73A598-8528-7F3B-AB55-23E2C8D063F5}" dt="2021-10-13T12:30:36.967" v="161" actId="20577"/>
        <pc:sldMkLst>
          <pc:docMk/>
          <pc:sldMk cId="3149970384" sldId="322"/>
        </pc:sldMkLst>
        <pc:spChg chg="mod">
          <ac:chgData name="Aistė Župerkaitė" userId="S::aiste.zuperkaite@codeacademylt.onmicrosoft.com::cbda233b-6598-49a0-a7bc-42a7fc6cf429" providerId="AD" clId="Web-{3D73A598-8528-7F3B-AB55-23E2C8D063F5}" dt="2021-10-13T12:30:36.967" v="161" actId="20577"/>
          <ac:spMkLst>
            <pc:docMk/>
            <pc:sldMk cId="3149970384" sldId="322"/>
            <ac:spMk id="5" creationId="{C08BF5E3-398B-48DE-8624-BC32E4D67269}"/>
          </ac:spMkLst>
        </pc:spChg>
        <pc:spChg chg="mod">
          <ac:chgData name="Aistė Župerkaitė" userId="S::aiste.zuperkaite@codeacademylt.onmicrosoft.com::cbda233b-6598-49a0-a7bc-42a7fc6cf429" providerId="AD" clId="Web-{3D73A598-8528-7F3B-AB55-23E2C8D063F5}" dt="2021-10-13T12:27:06.502" v="99" actId="20577"/>
          <ac:spMkLst>
            <pc:docMk/>
            <pc:sldMk cId="3149970384" sldId="322"/>
            <ac:spMk id="119" creationId="{00000000-0000-0000-0000-000000000000}"/>
          </ac:spMkLst>
        </pc:spChg>
        <pc:spChg chg="mod">
          <ac:chgData name="Aistė Župerkaitė" userId="S::aiste.zuperkaite@codeacademylt.onmicrosoft.com::cbda233b-6598-49a0-a7bc-42a7fc6cf429" providerId="AD" clId="Web-{3D73A598-8528-7F3B-AB55-23E2C8D063F5}" dt="2021-10-13T12:27:00.095" v="98" actId="20577"/>
          <ac:spMkLst>
            <pc:docMk/>
            <pc:sldMk cId="3149970384" sldId="322"/>
            <ac:spMk id="120" creationId="{00000000-0000-0000-0000-000000000000}"/>
          </ac:spMkLst>
        </pc:spChg>
      </pc:sldChg>
    </pc:docChg>
  </pc:docChgLst>
  <pc:docChgLst>
    <pc:chgData name="Aistė Župerkaitė" userId="S::aiste.zuperkaite@codeacademylt.onmicrosoft.com::cbda233b-6598-49a0-a7bc-42a7fc6cf429" providerId="AD" clId="Web-{5ACAAC9A-1AB4-C43F-EED2-7A874E9E6C52}"/>
    <pc:docChg chg="addSld delSld modSld sldOrd">
      <pc:chgData name="Aistė Župerkaitė" userId="S::aiste.zuperkaite@codeacademylt.onmicrosoft.com::cbda233b-6598-49a0-a7bc-42a7fc6cf429" providerId="AD" clId="Web-{5ACAAC9A-1AB4-C43F-EED2-7A874E9E6C52}" dt="2021-10-13T14:28:47.237" v="2495" actId="20577"/>
      <pc:docMkLst>
        <pc:docMk/>
      </pc:docMkLst>
      <pc:sldChg chg="modSp">
        <pc:chgData name="Aistė Župerkaitė" userId="S::aiste.zuperkaite@codeacademylt.onmicrosoft.com::cbda233b-6598-49a0-a7bc-42a7fc6cf429" providerId="AD" clId="Web-{5ACAAC9A-1AB4-C43F-EED2-7A874E9E6C52}" dt="2021-10-13T12:38:52.436" v="4" actId="20577"/>
        <pc:sldMkLst>
          <pc:docMk/>
          <pc:sldMk cId="0" sldId="257"/>
        </pc:sldMkLst>
        <pc:spChg chg="mod">
          <ac:chgData name="Aistė Župerkaitė" userId="S::aiste.zuperkaite@codeacademylt.onmicrosoft.com::cbda233b-6598-49a0-a7bc-42a7fc6cf429" providerId="AD" clId="Web-{5ACAAC9A-1AB4-C43F-EED2-7A874E9E6C52}" dt="2021-10-13T12:38:52.436" v="4" actId="20577"/>
          <ac:spMkLst>
            <pc:docMk/>
            <pc:sldMk cId="0" sldId="257"/>
            <ac:spMk id="2" creationId="{CEFC7861-78DC-4609-964A-08CEDA5D7252}"/>
          </ac:spMkLst>
        </pc:spChg>
        <pc:spChg chg="mod">
          <ac:chgData name="Aistė Župerkaitė" userId="S::aiste.zuperkaite@codeacademylt.onmicrosoft.com::cbda233b-6598-49a0-a7bc-42a7fc6cf429" providerId="AD" clId="Web-{5ACAAC9A-1AB4-C43F-EED2-7A874E9E6C52}" dt="2021-10-13T12:38:47.248" v="2" actId="20577"/>
          <ac:spMkLst>
            <pc:docMk/>
            <pc:sldMk cId="0" sldId="257"/>
            <ac:spMk id="3" creationId="{21AA82DA-0DED-4698-807E-A5F144E04A91}"/>
          </ac:spMkLst>
        </pc:spChg>
        <pc:spChg chg="mod">
          <ac:chgData name="Aistė Župerkaitė" userId="S::aiste.zuperkaite@codeacademylt.onmicrosoft.com::cbda233b-6598-49a0-a7bc-42a7fc6cf429" providerId="AD" clId="Web-{5ACAAC9A-1AB4-C43F-EED2-7A874E9E6C52}" dt="2021-10-13T12:38:50.202" v="3" actId="20577"/>
          <ac:spMkLst>
            <pc:docMk/>
            <pc:sldMk cId="0" sldId="257"/>
            <ac:spMk id="113" creationId="{00000000-0000-0000-0000-000000000000}"/>
          </ac:spMkLst>
        </pc:spChg>
      </pc:sldChg>
      <pc:sldChg chg="modSp">
        <pc:chgData name="Aistė Župerkaitė" userId="S::aiste.zuperkaite@codeacademylt.onmicrosoft.com::cbda233b-6598-49a0-a7bc-42a7fc6cf429" providerId="AD" clId="Web-{5ACAAC9A-1AB4-C43F-EED2-7A874E9E6C52}" dt="2021-10-13T12:54:33.241" v="542" actId="20577"/>
        <pc:sldMkLst>
          <pc:docMk/>
          <pc:sldMk cId="2790827289" sldId="282"/>
        </pc:sldMkLst>
        <pc:spChg chg="mod">
          <ac:chgData name="Aistė Župerkaitė" userId="S::aiste.zuperkaite@codeacademylt.onmicrosoft.com::cbda233b-6598-49a0-a7bc-42a7fc6cf429" providerId="AD" clId="Web-{5ACAAC9A-1AB4-C43F-EED2-7A874E9E6C52}" dt="2021-10-13T12:54:33.241" v="542" actId="20577"/>
          <ac:spMkLst>
            <pc:docMk/>
            <pc:sldMk cId="2790827289" sldId="282"/>
            <ac:spMk id="5" creationId="{C08BF5E3-398B-48DE-8624-BC32E4D67269}"/>
          </ac:spMkLst>
        </pc:spChg>
      </pc:sldChg>
      <pc:sldChg chg="modSp ord">
        <pc:chgData name="Aistė Župerkaitė" userId="S::aiste.zuperkaite@codeacademylt.onmicrosoft.com::cbda233b-6598-49a0-a7bc-42a7fc6cf429" providerId="AD" clId="Web-{5ACAAC9A-1AB4-C43F-EED2-7A874E9E6C52}" dt="2021-10-13T13:31:43.695" v="1182" actId="20577"/>
        <pc:sldMkLst>
          <pc:docMk/>
          <pc:sldMk cId="904571309" sldId="290"/>
        </pc:sldMkLst>
        <pc:spChg chg="mod">
          <ac:chgData name="Aistė Župerkaitė" userId="S::aiste.zuperkaite@codeacademylt.onmicrosoft.com::cbda233b-6598-49a0-a7bc-42a7fc6cf429" providerId="AD" clId="Web-{5ACAAC9A-1AB4-C43F-EED2-7A874E9E6C52}" dt="2021-10-13T13:31:43.695" v="1182" actId="20577"/>
          <ac:spMkLst>
            <pc:docMk/>
            <pc:sldMk cId="904571309" sldId="290"/>
            <ac:spMk id="8" creationId="{15D3C811-C858-4A5D-861A-D0CD1D72FD38}"/>
          </ac:spMkLst>
        </pc:spChg>
        <pc:spChg chg="mod">
          <ac:chgData name="Aistė Župerkaitė" userId="S::aiste.zuperkaite@codeacademylt.onmicrosoft.com::cbda233b-6598-49a0-a7bc-42a7fc6cf429" providerId="AD" clId="Web-{5ACAAC9A-1AB4-C43F-EED2-7A874E9E6C52}" dt="2021-10-13T12:59:16.374" v="749" actId="20577"/>
          <ac:spMkLst>
            <pc:docMk/>
            <pc:sldMk cId="904571309" sldId="290"/>
            <ac:spMk id="159" creationId="{00000000-0000-0000-0000-000000000000}"/>
          </ac:spMkLst>
        </pc:spChg>
      </pc:sldChg>
      <pc:sldChg chg="addSp modSp">
        <pc:chgData name="Aistė Župerkaitė" userId="S::aiste.zuperkaite@codeacademylt.onmicrosoft.com::cbda233b-6598-49a0-a7bc-42a7fc6cf429" providerId="AD" clId="Web-{5ACAAC9A-1AB4-C43F-EED2-7A874E9E6C52}" dt="2021-10-13T12:58:51.810" v="747" actId="1076"/>
        <pc:sldMkLst>
          <pc:docMk/>
          <pc:sldMk cId="58190777" sldId="293"/>
        </pc:sldMkLst>
        <pc:spChg chg="mod">
          <ac:chgData name="Aistė Župerkaitė" userId="S::aiste.zuperkaite@codeacademylt.onmicrosoft.com::cbda233b-6598-49a0-a7bc-42a7fc6cf429" providerId="AD" clId="Web-{5ACAAC9A-1AB4-C43F-EED2-7A874E9E6C52}" dt="2021-10-13T12:58:38.248" v="742" actId="20577"/>
          <ac:spMkLst>
            <pc:docMk/>
            <pc:sldMk cId="58190777" sldId="293"/>
            <ac:spMk id="5" creationId="{C08BF5E3-398B-48DE-8624-BC32E4D67269}"/>
          </ac:spMkLst>
        </pc:spChg>
        <pc:spChg chg="mod">
          <ac:chgData name="Aistė Župerkaitė" userId="S::aiste.zuperkaite@codeacademylt.onmicrosoft.com::cbda233b-6598-49a0-a7bc-42a7fc6cf429" providerId="AD" clId="Web-{5ACAAC9A-1AB4-C43F-EED2-7A874E9E6C52}" dt="2021-10-13T12:42:29.082" v="167" actId="20577"/>
          <ac:spMkLst>
            <pc:docMk/>
            <pc:sldMk cId="58190777" sldId="293"/>
            <ac:spMk id="119" creationId="{00000000-0000-0000-0000-000000000000}"/>
          </ac:spMkLst>
        </pc:spChg>
        <pc:spChg chg="mod">
          <ac:chgData name="Aistė Župerkaitė" userId="S::aiste.zuperkaite@codeacademylt.onmicrosoft.com::cbda233b-6598-49a0-a7bc-42a7fc6cf429" providerId="AD" clId="Web-{5ACAAC9A-1AB4-C43F-EED2-7A874E9E6C52}" dt="2021-10-13T12:42:38.176" v="182" actId="20577"/>
          <ac:spMkLst>
            <pc:docMk/>
            <pc:sldMk cId="58190777" sldId="293"/>
            <ac:spMk id="120" creationId="{00000000-0000-0000-0000-000000000000}"/>
          </ac:spMkLst>
        </pc:spChg>
        <pc:picChg chg="add mod">
          <ac:chgData name="Aistė Župerkaitė" userId="S::aiste.zuperkaite@codeacademylt.onmicrosoft.com::cbda233b-6598-49a0-a7bc-42a7fc6cf429" providerId="AD" clId="Web-{5ACAAC9A-1AB4-C43F-EED2-7A874E9E6C52}" dt="2021-10-13T12:58:51.810" v="747" actId="1076"/>
          <ac:picMkLst>
            <pc:docMk/>
            <pc:sldMk cId="58190777" sldId="293"/>
            <ac:picMk id="2" creationId="{23EC4A6A-E329-450A-A0CD-F9E3AB1F12C7}"/>
          </ac:picMkLst>
        </pc:picChg>
      </pc:sldChg>
      <pc:sldChg chg="modSp">
        <pc:chgData name="Aistė Župerkaitė" userId="S::aiste.zuperkaite@codeacademylt.onmicrosoft.com::cbda233b-6598-49a0-a7bc-42a7fc6cf429" providerId="AD" clId="Web-{5ACAAC9A-1AB4-C43F-EED2-7A874E9E6C52}" dt="2021-10-13T13:33:25.635" v="1264" actId="20577"/>
        <pc:sldMkLst>
          <pc:docMk/>
          <pc:sldMk cId="983129397" sldId="294"/>
        </pc:sldMkLst>
        <pc:spChg chg="mod">
          <ac:chgData name="Aistė Župerkaitė" userId="S::aiste.zuperkaite@codeacademylt.onmicrosoft.com::cbda233b-6598-49a0-a7bc-42a7fc6cf429" providerId="AD" clId="Web-{5ACAAC9A-1AB4-C43F-EED2-7A874E9E6C52}" dt="2021-10-13T13:33:17.401" v="1251" actId="20577"/>
          <ac:spMkLst>
            <pc:docMk/>
            <pc:sldMk cId="983129397" sldId="294"/>
            <ac:spMk id="5" creationId="{C08BF5E3-398B-48DE-8624-BC32E4D67269}"/>
          </ac:spMkLst>
        </pc:spChg>
        <pc:spChg chg="mod">
          <ac:chgData name="Aistė Župerkaitė" userId="S::aiste.zuperkaite@codeacademylt.onmicrosoft.com::cbda233b-6598-49a0-a7bc-42a7fc6cf429" providerId="AD" clId="Web-{5ACAAC9A-1AB4-C43F-EED2-7A874E9E6C52}" dt="2021-10-13T13:33:25.635" v="1264" actId="20577"/>
          <ac:spMkLst>
            <pc:docMk/>
            <pc:sldMk cId="983129397" sldId="294"/>
            <ac:spMk id="119" creationId="{00000000-0000-0000-0000-000000000000}"/>
          </ac:spMkLst>
        </pc:spChg>
        <pc:spChg chg="mod">
          <ac:chgData name="Aistė Župerkaitė" userId="S::aiste.zuperkaite@codeacademylt.onmicrosoft.com::cbda233b-6598-49a0-a7bc-42a7fc6cf429" providerId="AD" clId="Web-{5ACAAC9A-1AB4-C43F-EED2-7A874E9E6C52}" dt="2021-10-13T13:32:10.024" v="1190" actId="20577"/>
          <ac:spMkLst>
            <pc:docMk/>
            <pc:sldMk cId="983129397" sldId="294"/>
            <ac:spMk id="120" creationId="{00000000-0000-0000-0000-000000000000}"/>
          </ac:spMkLst>
        </pc:spChg>
      </pc:sldChg>
      <pc:sldChg chg="addSp modSp ord">
        <pc:chgData name="Aistė Župerkaitė" userId="S::aiste.zuperkaite@codeacademylt.onmicrosoft.com::cbda233b-6598-49a0-a7bc-42a7fc6cf429" providerId="AD" clId="Web-{5ACAAC9A-1AB4-C43F-EED2-7A874E9E6C52}" dt="2021-10-13T14:01:26.116" v="2263" actId="20577"/>
        <pc:sldMkLst>
          <pc:docMk/>
          <pc:sldMk cId="1457409665" sldId="323"/>
        </pc:sldMkLst>
        <pc:spChg chg="mod">
          <ac:chgData name="Aistė Župerkaitė" userId="S::aiste.zuperkaite@codeacademylt.onmicrosoft.com::cbda233b-6598-49a0-a7bc-42a7fc6cf429" providerId="AD" clId="Web-{5ACAAC9A-1AB4-C43F-EED2-7A874E9E6C52}" dt="2021-10-13T14:01:26.116" v="2263" actId="20577"/>
          <ac:spMkLst>
            <pc:docMk/>
            <pc:sldMk cId="1457409665" sldId="323"/>
            <ac:spMk id="8" creationId="{15D3C811-C858-4A5D-861A-D0CD1D72FD38}"/>
          </ac:spMkLst>
        </pc:spChg>
        <pc:spChg chg="mod">
          <ac:chgData name="Aistė Župerkaitė" userId="S::aiste.zuperkaite@codeacademylt.onmicrosoft.com::cbda233b-6598-49a0-a7bc-42a7fc6cf429" providerId="AD" clId="Web-{5ACAAC9A-1AB4-C43F-EED2-7A874E9E6C52}" dt="2021-10-13T13:52:57.165" v="2055" actId="20577"/>
          <ac:spMkLst>
            <pc:docMk/>
            <pc:sldMk cId="1457409665" sldId="323"/>
            <ac:spMk id="159" creationId="{00000000-0000-0000-0000-000000000000}"/>
          </ac:spMkLst>
        </pc:spChg>
        <pc:picChg chg="add mod">
          <ac:chgData name="Aistė Župerkaitė" userId="S::aiste.zuperkaite@codeacademylt.onmicrosoft.com::cbda233b-6598-49a0-a7bc-42a7fc6cf429" providerId="AD" clId="Web-{5ACAAC9A-1AB4-C43F-EED2-7A874E9E6C52}" dt="2021-10-13T14:00:37.349" v="2181" actId="1076"/>
          <ac:picMkLst>
            <pc:docMk/>
            <pc:sldMk cId="1457409665" sldId="323"/>
            <ac:picMk id="2" creationId="{844DBE8E-9A22-474B-94C2-C8C0F0576AEB}"/>
          </ac:picMkLst>
        </pc:picChg>
      </pc:sldChg>
      <pc:sldChg chg="modSp">
        <pc:chgData name="Aistė Župerkaitė" userId="S::aiste.zuperkaite@codeacademylt.onmicrosoft.com::cbda233b-6598-49a0-a7bc-42a7fc6cf429" providerId="AD" clId="Web-{5ACAAC9A-1AB4-C43F-EED2-7A874E9E6C52}" dt="2021-10-13T13:44:01.933" v="1902" actId="20577"/>
        <pc:sldMkLst>
          <pc:docMk/>
          <pc:sldMk cId="1910240647" sldId="324"/>
        </pc:sldMkLst>
        <pc:spChg chg="mod">
          <ac:chgData name="Aistė Župerkaitė" userId="S::aiste.zuperkaite@codeacademylt.onmicrosoft.com::cbda233b-6598-49a0-a7bc-42a7fc6cf429" providerId="AD" clId="Web-{5ACAAC9A-1AB4-C43F-EED2-7A874E9E6C52}" dt="2021-10-13T13:44:01.933" v="1902" actId="20577"/>
          <ac:spMkLst>
            <pc:docMk/>
            <pc:sldMk cId="1910240647" sldId="324"/>
            <ac:spMk id="5" creationId="{C08BF5E3-398B-48DE-8624-BC32E4D67269}"/>
          </ac:spMkLst>
        </pc:spChg>
        <pc:spChg chg="mod">
          <ac:chgData name="Aistė Župerkaitė" userId="S::aiste.zuperkaite@codeacademylt.onmicrosoft.com::cbda233b-6598-49a0-a7bc-42a7fc6cf429" providerId="AD" clId="Web-{5ACAAC9A-1AB4-C43F-EED2-7A874E9E6C52}" dt="2021-10-13T13:35:24.545" v="1342" actId="20577"/>
          <ac:spMkLst>
            <pc:docMk/>
            <pc:sldMk cId="1910240647" sldId="324"/>
            <ac:spMk id="119" creationId="{00000000-0000-0000-0000-000000000000}"/>
          </ac:spMkLst>
        </pc:spChg>
        <pc:spChg chg="mod">
          <ac:chgData name="Aistė Župerkaitė" userId="S::aiste.zuperkaite@codeacademylt.onmicrosoft.com::cbda233b-6598-49a0-a7bc-42a7fc6cf429" providerId="AD" clId="Web-{5ACAAC9A-1AB4-C43F-EED2-7A874E9E6C52}" dt="2021-10-13T13:35:17.888" v="1337" actId="20577"/>
          <ac:spMkLst>
            <pc:docMk/>
            <pc:sldMk cId="1910240647" sldId="324"/>
            <ac:spMk id="120" creationId="{00000000-0000-0000-0000-000000000000}"/>
          </ac:spMkLst>
        </pc:spChg>
      </pc:sldChg>
      <pc:sldChg chg="addSp modSp">
        <pc:chgData name="Aistė Župerkaitė" userId="S::aiste.zuperkaite@codeacademylt.onmicrosoft.com::cbda233b-6598-49a0-a7bc-42a7fc6cf429" providerId="AD" clId="Web-{5ACAAC9A-1AB4-C43F-EED2-7A874E9E6C52}" dt="2021-10-13T13:50:03.161" v="2001" actId="20577"/>
        <pc:sldMkLst>
          <pc:docMk/>
          <pc:sldMk cId="2305351169" sldId="325"/>
        </pc:sldMkLst>
        <pc:spChg chg="mod">
          <ac:chgData name="Aistė Župerkaitė" userId="S::aiste.zuperkaite@codeacademylt.onmicrosoft.com::cbda233b-6598-49a0-a7bc-42a7fc6cf429" providerId="AD" clId="Web-{5ACAAC9A-1AB4-C43F-EED2-7A874E9E6C52}" dt="2021-10-13T13:48:59.769" v="1962" actId="20577"/>
          <ac:spMkLst>
            <pc:docMk/>
            <pc:sldMk cId="2305351169" sldId="325"/>
            <ac:spMk id="5" creationId="{C08BF5E3-398B-48DE-8624-BC32E4D67269}"/>
          </ac:spMkLst>
        </pc:spChg>
        <pc:spChg chg="mod">
          <ac:chgData name="Aistė Župerkaitė" userId="S::aiste.zuperkaite@codeacademylt.onmicrosoft.com::cbda233b-6598-49a0-a7bc-42a7fc6cf429" providerId="AD" clId="Web-{5ACAAC9A-1AB4-C43F-EED2-7A874E9E6C52}" dt="2021-10-13T13:50:03.161" v="2001" actId="20577"/>
          <ac:spMkLst>
            <pc:docMk/>
            <pc:sldMk cId="2305351169" sldId="325"/>
            <ac:spMk id="119" creationId="{00000000-0000-0000-0000-000000000000}"/>
          </ac:spMkLst>
        </pc:spChg>
        <pc:spChg chg="mod">
          <ac:chgData name="Aistė Župerkaitė" userId="S::aiste.zuperkaite@codeacademylt.onmicrosoft.com::cbda233b-6598-49a0-a7bc-42a7fc6cf429" providerId="AD" clId="Web-{5ACAAC9A-1AB4-C43F-EED2-7A874E9E6C52}" dt="2021-10-13T13:42:16.571" v="1883" actId="20577"/>
          <ac:spMkLst>
            <pc:docMk/>
            <pc:sldMk cId="2305351169" sldId="325"/>
            <ac:spMk id="120" creationId="{00000000-0000-0000-0000-000000000000}"/>
          </ac:spMkLst>
        </pc:spChg>
        <pc:picChg chg="add mod">
          <ac:chgData name="Aistė Župerkaitė" userId="S::aiste.zuperkaite@codeacademylt.onmicrosoft.com::cbda233b-6598-49a0-a7bc-42a7fc6cf429" providerId="AD" clId="Web-{5ACAAC9A-1AB4-C43F-EED2-7A874E9E6C52}" dt="2021-10-13T13:49:24.504" v="1963" actId="1076"/>
          <ac:picMkLst>
            <pc:docMk/>
            <pc:sldMk cId="2305351169" sldId="325"/>
            <ac:picMk id="2" creationId="{418B8FB5-300D-479C-8D96-D68D8340E35B}"/>
          </ac:picMkLst>
        </pc:picChg>
      </pc:sldChg>
      <pc:sldChg chg="delSp modSp add replId">
        <pc:chgData name="Aistė Župerkaitė" userId="S::aiste.zuperkaite@codeacademylt.onmicrosoft.com::cbda233b-6598-49a0-a7bc-42a7fc6cf429" providerId="AD" clId="Web-{5ACAAC9A-1AB4-C43F-EED2-7A874E9E6C52}" dt="2021-10-13T14:10:48.302" v="2349" actId="14100"/>
        <pc:sldMkLst>
          <pc:docMk/>
          <pc:sldMk cId="331554060" sldId="326"/>
        </pc:sldMkLst>
        <pc:spChg chg="mod">
          <ac:chgData name="Aistė Župerkaitė" userId="S::aiste.zuperkaite@codeacademylt.onmicrosoft.com::cbda233b-6598-49a0-a7bc-42a7fc6cf429" providerId="AD" clId="Web-{5ACAAC9A-1AB4-C43F-EED2-7A874E9E6C52}" dt="2021-10-13T14:10:48.302" v="2349" actId="14100"/>
          <ac:spMkLst>
            <pc:docMk/>
            <pc:sldMk cId="331554060" sldId="326"/>
            <ac:spMk id="5" creationId="{C08BF5E3-398B-48DE-8624-BC32E4D67269}"/>
          </ac:spMkLst>
        </pc:spChg>
        <pc:spChg chg="mod">
          <ac:chgData name="Aistė Župerkaitė" userId="S::aiste.zuperkaite@codeacademylt.onmicrosoft.com::cbda233b-6598-49a0-a7bc-42a7fc6cf429" providerId="AD" clId="Web-{5ACAAC9A-1AB4-C43F-EED2-7A874E9E6C52}" dt="2021-10-13T14:06:22.952" v="2279" actId="20577"/>
          <ac:spMkLst>
            <pc:docMk/>
            <pc:sldMk cId="331554060" sldId="326"/>
            <ac:spMk id="119" creationId="{00000000-0000-0000-0000-000000000000}"/>
          </ac:spMkLst>
        </pc:spChg>
        <pc:picChg chg="del">
          <ac:chgData name="Aistė Župerkaitė" userId="S::aiste.zuperkaite@codeacademylt.onmicrosoft.com::cbda233b-6598-49a0-a7bc-42a7fc6cf429" providerId="AD" clId="Web-{5ACAAC9A-1AB4-C43F-EED2-7A874E9E6C52}" dt="2021-10-13T14:06:27.389" v="2280"/>
          <ac:picMkLst>
            <pc:docMk/>
            <pc:sldMk cId="331554060" sldId="326"/>
            <ac:picMk id="2" creationId="{418B8FB5-300D-479C-8D96-D68D8340E35B}"/>
          </ac:picMkLst>
        </pc:picChg>
      </pc:sldChg>
      <pc:sldChg chg="del">
        <pc:chgData name="Aistė Župerkaitė" userId="S::aiste.zuperkaite@codeacademylt.onmicrosoft.com::cbda233b-6598-49a0-a7bc-42a7fc6cf429" providerId="AD" clId="Web-{5ACAAC9A-1AB4-C43F-EED2-7A874E9E6C52}" dt="2021-10-13T13:49:29.863" v="1964"/>
        <pc:sldMkLst>
          <pc:docMk/>
          <pc:sldMk cId="304105585" sldId="327"/>
        </pc:sldMkLst>
      </pc:sldChg>
      <pc:sldChg chg="modSp add replId">
        <pc:chgData name="Aistė Župerkaitė" userId="S::aiste.zuperkaite@codeacademylt.onmicrosoft.com::cbda233b-6598-49a0-a7bc-42a7fc6cf429" providerId="AD" clId="Web-{5ACAAC9A-1AB4-C43F-EED2-7A874E9E6C52}" dt="2021-10-13T14:28:47.237" v="2495" actId="20577"/>
        <pc:sldMkLst>
          <pc:docMk/>
          <pc:sldMk cId="3240918109" sldId="327"/>
        </pc:sldMkLst>
        <pc:spChg chg="mod">
          <ac:chgData name="Aistė Župerkaitė" userId="S::aiste.zuperkaite@codeacademylt.onmicrosoft.com::cbda233b-6598-49a0-a7bc-42a7fc6cf429" providerId="AD" clId="Web-{5ACAAC9A-1AB4-C43F-EED2-7A874E9E6C52}" dt="2021-10-13T14:28:47.237" v="2495" actId="20577"/>
          <ac:spMkLst>
            <pc:docMk/>
            <pc:sldMk cId="3240918109" sldId="327"/>
            <ac:spMk id="5" creationId="{C08BF5E3-398B-48DE-8624-BC32E4D67269}"/>
          </ac:spMkLst>
        </pc:spChg>
      </pc:sldChg>
      <pc:sldChg chg="del">
        <pc:chgData name="Aistė Župerkaitė" userId="S::aiste.zuperkaite@codeacademylt.onmicrosoft.com::cbda233b-6598-49a0-a7bc-42a7fc6cf429" providerId="AD" clId="Web-{5ACAAC9A-1AB4-C43F-EED2-7A874E9E6C52}" dt="2021-10-13T13:49:31.363" v="1965"/>
        <pc:sldMkLst>
          <pc:docMk/>
          <pc:sldMk cId="2561902807" sldId="329"/>
        </pc:sldMkLst>
      </pc:sldChg>
      <pc:sldChg chg="del">
        <pc:chgData name="Aistė Župerkaitė" userId="S::aiste.zuperkaite@codeacademylt.onmicrosoft.com::cbda233b-6598-49a0-a7bc-42a7fc6cf429" providerId="AD" clId="Web-{5ACAAC9A-1AB4-C43F-EED2-7A874E9E6C52}" dt="2021-10-13T13:49:34.504" v="1969"/>
        <pc:sldMkLst>
          <pc:docMk/>
          <pc:sldMk cId="401988046" sldId="330"/>
        </pc:sldMkLst>
      </pc:sldChg>
      <pc:sldChg chg="del">
        <pc:chgData name="Aistė Župerkaitė" userId="S::aiste.zuperkaite@codeacademylt.onmicrosoft.com::cbda233b-6598-49a0-a7bc-42a7fc6cf429" providerId="AD" clId="Web-{5ACAAC9A-1AB4-C43F-EED2-7A874E9E6C52}" dt="2021-10-13T13:49:32.379" v="1966"/>
        <pc:sldMkLst>
          <pc:docMk/>
          <pc:sldMk cId="555545547" sldId="331"/>
        </pc:sldMkLst>
      </pc:sldChg>
      <pc:sldChg chg="del">
        <pc:chgData name="Aistė Župerkaitė" userId="S::aiste.zuperkaite@codeacademylt.onmicrosoft.com::cbda233b-6598-49a0-a7bc-42a7fc6cf429" providerId="AD" clId="Web-{5ACAAC9A-1AB4-C43F-EED2-7A874E9E6C52}" dt="2021-10-13T13:49:37.629" v="1972"/>
        <pc:sldMkLst>
          <pc:docMk/>
          <pc:sldMk cId="3818473797" sldId="332"/>
        </pc:sldMkLst>
      </pc:sldChg>
      <pc:sldChg chg="del">
        <pc:chgData name="Aistė Župerkaitė" userId="S::aiste.zuperkaite@codeacademylt.onmicrosoft.com::cbda233b-6598-49a0-a7bc-42a7fc6cf429" providerId="AD" clId="Web-{5ACAAC9A-1AB4-C43F-EED2-7A874E9E6C52}" dt="2021-10-13T13:49:36.035" v="1970"/>
        <pc:sldMkLst>
          <pc:docMk/>
          <pc:sldMk cId="3380039529" sldId="333"/>
        </pc:sldMkLst>
      </pc:sldChg>
      <pc:sldChg chg="del">
        <pc:chgData name="Aistė Župerkaitė" userId="S::aiste.zuperkaite@codeacademylt.onmicrosoft.com::cbda233b-6598-49a0-a7bc-42a7fc6cf429" providerId="AD" clId="Web-{5ACAAC9A-1AB4-C43F-EED2-7A874E9E6C52}" dt="2021-10-13T13:49:36.801" v="1971"/>
        <pc:sldMkLst>
          <pc:docMk/>
          <pc:sldMk cId="1862880896" sldId="334"/>
        </pc:sldMkLst>
      </pc:sldChg>
      <pc:sldChg chg="del">
        <pc:chgData name="Aistė Župerkaitė" userId="S::aiste.zuperkaite@codeacademylt.onmicrosoft.com::cbda233b-6598-49a0-a7bc-42a7fc6cf429" providerId="AD" clId="Web-{5ACAAC9A-1AB4-C43F-EED2-7A874E9E6C52}" dt="2021-10-13T13:49:39.598" v="1974"/>
        <pc:sldMkLst>
          <pc:docMk/>
          <pc:sldMk cId="647678876" sldId="335"/>
        </pc:sldMkLst>
      </pc:sldChg>
      <pc:sldChg chg="del">
        <pc:chgData name="Aistė Župerkaitė" userId="S::aiste.zuperkaite@codeacademylt.onmicrosoft.com::cbda233b-6598-49a0-a7bc-42a7fc6cf429" providerId="AD" clId="Web-{5ACAAC9A-1AB4-C43F-EED2-7A874E9E6C52}" dt="2021-10-13T13:49:40.363" v="1975"/>
        <pc:sldMkLst>
          <pc:docMk/>
          <pc:sldMk cId="3384624807" sldId="336"/>
        </pc:sldMkLst>
      </pc:sldChg>
      <pc:sldChg chg="del">
        <pc:chgData name="Aistė Župerkaitė" userId="S::aiste.zuperkaite@codeacademylt.onmicrosoft.com::cbda233b-6598-49a0-a7bc-42a7fc6cf429" providerId="AD" clId="Web-{5ACAAC9A-1AB4-C43F-EED2-7A874E9E6C52}" dt="2021-10-13T13:49:38.473" v="1973"/>
        <pc:sldMkLst>
          <pc:docMk/>
          <pc:sldMk cId="2930819809" sldId="338"/>
        </pc:sldMkLst>
      </pc:sldChg>
      <pc:sldChg chg="del">
        <pc:chgData name="Aistė Župerkaitė" userId="S::aiste.zuperkaite@codeacademylt.onmicrosoft.com::cbda233b-6598-49a0-a7bc-42a7fc6cf429" providerId="AD" clId="Web-{5ACAAC9A-1AB4-C43F-EED2-7A874E9E6C52}" dt="2021-10-13T13:49:33.770" v="1968"/>
        <pc:sldMkLst>
          <pc:docMk/>
          <pc:sldMk cId="3012979339" sldId="339"/>
        </pc:sldMkLst>
      </pc:sldChg>
      <pc:sldChg chg="del">
        <pc:chgData name="Aistė Župerkaitė" userId="S::aiste.zuperkaite@codeacademylt.onmicrosoft.com::cbda233b-6598-49a0-a7bc-42a7fc6cf429" providerId="AD" clId="Web-{5ACAAC9A-1AB4-C43F-EED2-7A874E9E6C52}" dt="2021-10-13T13:49:33.145" v="1967"/>
        <pc:sldMkLst>
          <pc:docMk/>
          <pc:sldMk cId="2762026045" sldId="341"/>
        </pc:sldMkLst>
      </pc:sldChg>
    </pc:docChg>
  </pc:docChgLst>
  <pc:docChgLst>
    <pc:chgData name="Aistė Župerkaitė" userId="S::aiste.zuperkaite@codeacademylt.onmicrosoft.com::cbda233b-6598-49a0-a7bc-42a7fc6cf429" providerId="AD" clId="Web-{D1D121C2-DF4E-4F92-AC09-688DC99D31B3}"/>
    <pc:docChg chg="addSld delSld modSld">
      <pc:chgData name="Aistė Župerkaitė" userId="S::aiste.zuperkaite@codeacademylt.onmicrosoft.com::cbda233b-6598-49a0-a7bc-42a7fc6cf429" providerId="AD" clId="Web-{D1D121C2-DF4E-4F92-AC09-688DC99D31B3}" dt="2021-09-28T16:13:16.225" v="2276" actId="14100"/>
      <pc:docMkLst>
        <pc:docMk/>
      </pc:docMkLst>
      <pc:sldChg chg="modSp">
        <pc:chgData name="Aistė Župerkaitė" userId="S::aiste.zuperkaite@codeacademylt.onmicrosoft.com::cbda233b-6598-49a0-a7bc-42a7fc6cf429" providerId="AD" clId="Web-{D1D121C2-DF4E-4F92-AC09-688DC99D31B3}" dt="2021-09-28T13:41:26.389" v="15" actId="20577"/>
        <pc:sldMkLst>
          <pc:docMk/>
          <pc:sldMk cId="0" sldId="256"/>
        </pc:sldMkLst>
        <pc:spChg chg="mod">
          <ac:chgData name="Aistė Župerkaitė" userId="S::aiste.zuperkaite@codeacademylt.onmicrosoft.com::cbda233b-6598-49a0-a7bc-42a7fc6cf429" providerId="AD" clId="Web-{D1D121C2-DF4E-4F92-AC09-688DC99D31B3}" dt="2021-09-28T13:41:26.389" v="15" actId="20577"/>
          <ac:spMkLst>
            <pc:docMk/>
            <pc:sldMk cId="0" sldId="256"/>
            <ac:spMk id="100" creationId="{00000000-0000-0000-0000-000000000000}"/>
          </ac:spMkLst>
        </pc:spChg>
      </pc:sldChg>
      <pc:sldChg chg="modSp">
        <pc:chgData name="Aistė Župerkaitė" userId="S::aiste.zuperkaite@codeacademylt.onmicrosoft.com::cbda233b-6598-49a0-a7bc-42a7fc6cf429" providerId="AD" clId="Web-{D1D121C2-DF4E-4F92-AC09-688DC99D31B3}" dt="2021-09-28T13:41:53.906" v="47" actId="20577"/>
        <pc:sldMkLst>
          <pc:docMk/>
          <pc:sldMk cId="0" sldId="257"/>
        </pc:sldMkLst>
        <pc:spChg chg="mod">
          <ac:chgData name="Aistė Župerkaitė" userId="S::aiste.zuperkaite@codeacademylt.onmicrosoft.com::cbda233b-6598-49a0-a7bc-42a7fc6cf429" providerId="AD" clId="Web-{D1D121C2-DF4E-4F92-AC09-688DC99D31B3}" dt="2021-09-28T13:41:38.140" v="31" actId="20577"/>
          <ac:spMkLst>
            <pc:docMk/>
            <pc:sldMk cId="0" sldId="257"/>
            <ac:spMk id="2" creationId="{7FEBA6CE-FB27-466A-8A19-FAAFA1998716}"/>
          </ac:spMkLst>
        </pc:spChg>
        <pc:spChg chg="mod">
          <ac:chgData name="Aistė Župerkaitė" userId="S::aiste.zuperkaite@codeacademylt.onmicrosoft.com::cbda233b-6598-49a0-a7bc-42a7fc6cf429" providerId="AD" clId="Web-{D1D121C2-DF4E-4F92-AC09-688DC99D31B3}" dt="2021-09-28T13:41:53.906" v="47" actId="20577"/>
          <ac:spMkLst>
            <pc:docMk/>
            <pc:sldMk cId="0" sldId="257"/>
            <ac:spMk id="10" creationId="{8F6D5C89-B417-42F0-A078-62C170BA4EE2}"/>
          </ac:spMkLst>
        </pc:spChg>
        <pc:spChg chg="mod">
          <ac:chgData name="Aistė Župerkaitė" userId="S::aiste.zuperkaite@codeacademylt.onmicrosoft.com::cbda233b-6598-49a0-a7bc-42a7fc6cf429" providerId="AD" clId="Web-{D1D121C2-DF4E-4F92-AC09-688DC99D31B3}" dt="2021-09-28T13:41:51.703" v="46" actId="20577"/>
          <ac:spMkLst>
            <pc:docMk/>
            <pc:sldMk cId="0" sldId="257"/>
            <ac:spMk id="113" creationId="{00000000-0000-0000-0000-000000000000}"/>
          </ac:spMkLst>
        </pc:spChg>
      </pc:sldChg>
      <pc:sldChg chg="del">
        <pc:chgData name="Aistė Župerkaitė" userId="S::aiste.zuperkaite@codeacademylt.onmicrosoft.com::cbda233b-6598-49a0-a7bc-42a7fc6cf429" providerId="AD" clId="Web-{D1D121C2-DF4E-4F92-AC09-688DC99D31B3}" dt="2021-09-28T14:55:29.680" v="1582"/>
        <pc:sldMkLst>
          <pc:docMk/>
          <pc:sldMk cId="850928421" sldId="280"/>
        </pc:sldMkLst>
      </pc:sldChg>
      <pc:sldChg chg="addSp modSp">
        <pc:chgData name="Aistė Župerkaitė" userId="S::aiste.zuperkaite@codeacademylt.onmicrosoft.com::cbda233b-6598-49a0-a7bc-42a7fc6cf429" providerId="AD" clId="Web-{D1D121C2-DF4E-4F92-AC09-688DC99D31B3}" dt="2021-09-28T13:44:26.212" v="118" actId="20577"/>
        <pc:sldMkLst>
          <pc:docMk/>
          <pc:sldMk cId="307984535" sldId="281"/>
        </pc:sldMkLst>
        <pc:spChg chg="mod">
          <ac:chgData name="Aistė Župerkaitė" userId="S::aiste.zuperkaite@codeacademylt.onmicrosoft.com::cbda233b-6598-49a0-a7bc-42a7fc6cf429" providerId="AD" clId="Web-{D1D121C2-DF4E-4F92-AC09-688DC99D31B3}" dt="2021-09-28T13:44:26.212" v="118" actId="20577"/>
          <ac:spMkLst>
            <pc:docMk/>
            <pc:sldMk cId="307984535" sldId="281"/>
            <ac:spMk id="5" creationId="{C08BF5E3-398B-48DE-8624-BC32E4D67269}"/>
          </ac:spMkLst>
        </pc:spChg>
        <pc:spChg chg="mod">
          <ac:chgData name="Aistė Župerkaitė" userId="S::aiste.zuperkaite@codeacademylt.onmicrosoft.com::cbda233b-6598-49a0-a7bc-42a7fc6cf429" providerId="AD" clId="Web-{D1D121C2-DF4E-4F92-AC09-688DC99D31B3}" dt="2021-09-28T13:43:22.958" v="56" actId="20577"/>
          <ac:spMkLst>
            <pc:docMk/>
            <pc:sldMk cId="307984535" sldId="281"/>
            <ac:spMk id="119" creationId="{00000000-0000-0000-0000-000000000000}"/>
          </ac:spMkLst>
        </pc:spChg>
        <pc:spChg chg="mod">
          <ac:chgData name="Aistė Župerkaitė" userId="S::aiste.zuperkaite@codeacademylt.onmicrosoft.com::cbda233b-6598-49a0-a7bc-42a7fc6cf429" providerId="AD" clId="Web-{D1D121C2-DF4E-4F92-AC09-688DC99D31B3}" dt="2021-09-28T13:42:00.688" v="49" actId="20577"/>
          <ac:spMkLst>
            <pc:docMk/>
            <pc:sldMk cId="307984535" sldId="281"/>
            <ac:spMk id="120" creationId="{00000000-0000-0000-0000-000000000000}"/>
          </ac:spMkLst>
        </pc:spChg>
        <pc:picChg chg="add mod">
          <ac:chgData name="Aistė Župerkaitė" userId="S::aiste.zuperkaite@codeacademylt.onmicrosoft.com::cbda233b-6598-49a0-a7bc-42a7fc6cf429" providerId="AD" clId="Web-{D1D121C2-DF4E-4F92-AC09-688DC99D31B3}" dt="2021-09-28T13:43:45.647" v="73" actId="14100"/>
          <ac:picMkLst>
            <pc:docMk/>
            <pc:sldMk cId="307984535" sldId="281"/>
            <ac:picMk id="2" creationId="{0EEA53E8-6275-40A3-A162-56DEBD629581}"/>
          </ac:picMkLst>
        </pc:picChg>
      </pc:sldChg>
      <pc:sldChg chg="modSp">
        <pc:chgData name="Aistė Župerkaitė" userId="S::aiste.zuperkaite@codeacademylt.onmicrosoft.com::cbda233b-6598-49a0-a7bc-42a7fc6cf429" providerId="AD" clId="Web-{D1D121C2-DF4E-4F92-AC09-688DC99D31B3}" dt="2021-09-28T16:03:04.429" v="1882" actId="20577"/>
        <pc:sldMkLst>
          <pc:docMk/>
          <pc:sldMk cId="2790827289" sldId="282"/>
        </pc:sldMkLst>
        <pc:spChg chg="mod">
          <ac:chgData name="Aistė Župerkaitė" userId="S::aiste.zuperkaite@codeacademylt.onmicrosoft.com::cbda233b-6598-49a0-a7bc-42a7fc6cf429" providerId="AD" clId="Web-{D1D121C2-DF4E-4F92-AC09-688DC99D31B3}" dt="2021-09-28T16:03:04.429" v="1882"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D1D121C2-DF4E-4F92-AC09-688DC99D31B3}" dt="2021-09-28T13:44:36.136" v="124" actId="20577"/>
          <ac:spMkLst>
            <pc:docMk/>
            <pc:sldMk cId="2790827289" sldId="282"/>
            <ac:spMk id="119" creationId="{00000000-0000-0000-0000-000000000000}"/>
          </ac:spMkLst>
        </pc:spChg>
        <pc:spChg chg="mod">
          <ac:chgData name="Aistė Župerkaitė" userId="S::aiste.zuperkaite@codeacademylt.onmicrosoft.com::cbda233b-6598-49a0-a7bc-42a7fc6cf429" providerId="AD" clId="Web-{D1D121C2-DF4E-4F92-AC09-688DC99D31B3}" dt="2021-09-28T13:44:30.884" v="119" actId="20577"/>
          <ac:spMkLst>
            <pc:docMk/>
            <pc:sldMk cId="2790827289" sldId="282"/>
            <ac:spMk id="120" creationId="{00000000-0000-0000-0000-000000000000}"/>
          </ac:spMkLst>
        </pc:spChg>
      </pc:sldChg>
      <pc:sldChg chg="modSp">
        <pc:chgData name="Aistė Župerkaitė" userId="S::aiste.zuperkaite@codeacademylt.onmicrosoft.com::cbda233b-6598-49a0-a7bc-42a7fc6cf429" providerId="AD" clId="Web-{D1D121C2-DF4E-4F92-AC09-688DC99D31B3}" dt="2021-09-28T14:47:27.628" v="1222" actId="20577"/>
        <pc:sldMkLst>
          <pc:docMk/>
          <pc:sldMk cId="2296349497" sldId="283"/>
        </pc:sldMkLst>
        <pc:spChg chg="mod">
          <ac:chgData name="Aistė Župerkaitė" userId="S::aiste.zuperkaite@codeacademylt.onmicrosoft.com::cbda233b-6598-49a0-a7bc-42a7fc6cf429" providerId="AD" clId="Web-{D1D121C2-DF4E-4F92-AC09-688DC99D31B3}" dt="2021-09-28T14:47:27.628" v="1222" actId="20577"/>
          <ac:spMkLst>
            <pc:docMk/>
            <pc:sldMk cId="2296349497" sldId="283"/>
            <ac:spMk id="5" creationId="{C08BF5E3-398B-48DE-8624-BC32E4D67269}"/>
          </ac:spMkLst>
        </pc:spChg>
        <pc:spChg chg="mod">
          <ac:chgData name="Aistė Župerkaitė" userId="S::aiste.zuperkaite@codeacademylt.onmicrosoft.com::cbda233b-6598-49a0-a7bc-42a7fc6cf429" providerId="AD" clId="Web-{D1D121C2-DF4E-4F92-AC09-688DC99D31B3}" dt="2021-09-28T14:05:04.705" v="714" actId="20577"/>
          <ac:spMkLst>
            <pc:docMk/>
            <pc:sldMk cId="2296349497" sldId="283"/>
            <ac:spMk id="119" creationId="{00000000-0000-0000-0000-000000000000}"/>
          </ac:spMkLst>
        </pc:spChg>
        <pc:spChg chg="mod">
          <ac:chgData name="Aistė Župerkaitė" userId="S::aiste.zuperkaite@codeacademylt.onmicrosoft.com::cbda233b-6598-49a0-a7bc-42a7fc6cf429" providerId="AD" clId="Web-{D1D121C2-DF4E-4F92-AC09-688DC99D31B3}" dt="2021-09-28T14:04:59.674" v="705" actId="20577"/>
          <ac:spMkLst>
            <pc:docMk/>
            <pc:sldMk cId="2296349497" sldId="283"/>
            <ac:spMk id="120" creationId="{00000000-0000-0000-0000-000000000000}"/>
          </ac:spMkLst>
        </pc:spChg>
      </pc:sldChg>
      <pc:sldChg chg="delSp modSp">
        <pc:chgData name="Aistė Župerkaitė" userId="S::aiste.zuperkaite@codeacademylt.onmicrosoft.com::cbda233b-6598-49a0-a7bc-42a7fc6cf429" providerId="AD" clId="Web-{D1D121C2-DF4E-4F92-AC09-688DC99D31B3}" dt="2021-09-28T16:06:58.765" v="1883" actId="20577"/>
        <pc:sldMkLst>
          <pc:docMk/>
          <pc:sldMk cId="1989166463" sldId="286"/>
        </pc:sldMkLst>
        <pc:spChg chg="mod">
          <ac:chgData name="Aistė Župerkaitė" userId="S::aiste.zuperkaite@codeacademylt.onmicrosoft.com::cbda233b-6598-49a0-a7bc-42a7fc6cf429" providerId="AD" clId="Web-{D1D121C2-DF4E-4F92-AC09-688DC99D31B3}" dt="2021-09-28T16:06:58.765" v="1883" actId="20577"/>
          <ac:spMkLst>
            <pc:docMk/>
            <pc:sldMk cId="1989166463" sldId="286"/>
            <ac:spMk id="8" creationId="{15D3C811-C858-4A5D-861A-D0CD1D72FD38}"/>
          </ac:spMkLst>
        </pc:spChg>
        <pc:spChg chg="mod">
          <ac:chgData name="Aistė Župerkaitė" userId="S::aiste.zuperkaite@codeacademylt.onmicrosoft.com::cbda233b-6598-49a0-a7bc-42a7fc6cf429" providerId="AD" clId="Web-{D1D121C2-DF4E-4F92-AC09-688DC99D31B3}" dt="2021-09-28T14:55:55.337" v="1592" actId="20577"/>
          <ac:spMkLst>
            <pc:docMk/>
            <pc:sldMk cId="1989166463" sldId="286"/>
            <ac:spMk id="159" creationId="{00000000-0000-0000-0000-000000000000}"/>
          </ac:spMkLst>
        </pc:spChg>
        <pc:picChg chg="del">
          <ac:chgData name="Aistė Župerkaitė" userId="S::aiste.zuperkaite@codeacademylt.onmicrosoft.com::cbda233b-6598-49a0-a7bc-42a7fc6cf429" providerId="AD" clId="Web-{D1D121C2-DF4E-4F92-AC09-688DC99D31B3}" dt="2021-09-28T14:57:40.291" v="1679"/>
          <ac:picMkLst>
            <pc:docMk/>
            <pc:sldMk cId="1989166463" sldId="286"/>
            <ac:picMk id="4" creationId="{DB0F3EAF-25FF-48B6-9160-5C5B1D0C8877}"/>
          </ac:picMkLst>
        </pc:picChg>
        <pc:picChg chg="del">
          <ac:chgData name="Aistė Župerkaitė" userId="S::aiste.zuperkaite@codeacademylt.onmicrosoft.com::cbda233b-6598-49a0-a7bc-42a7fc6cf429" providerId="AD" clId="Web-{D1D121C2-DF4E-4F92-AC09-688DC99D31B3}" dt="2021-09-28T14:57:39.650" v="1678"/>
          <ac:picMkLst>
            <pc:docMk/>
            <pc:sldMk cId="1989166463" sldId="286"/>
            <ac:picMk id="5" creationId="{43891CD8-CAA6-4189-B5DD-39D83B864D72}"/>
          </ac:picMkLst>
        </pc:picChg>
      </pc:sldChg>
      <pc:sldChg chg="del">
        <pc:chgData name="Aistė Župerkaitė" userId="S::aiste.zuperkaite@codeacademylt.onmicrosoft.com::cbda233b-6598-49a0-a7bc-42a7fc6cf429" providerId="AD" clId="Web-{D1D121C2-DF4E-4F92-AC09-688DC99D31B3}" dt="2021-09-28T14:55:28.243" v="1581"/>
        <pc:sldMkLst>
          <pc:docMk/>
          <pc:sldMk cId="1841527565" sldId="287"/>
        </pc:sldMkLst>
      </pc:sldChg>
      <pc:sldChg chg="del">
        <pc:chgData name="Aistė Župerkaitė" userId="S::aiste.zuperkaite@codeacademylt.onmicrosoft.com::cbda233b-6598-49a0-a7bc-42a7fc6cf429" providerId="AD" clId="Web-{D1D121C2-DF4E-4F92-AC09-688DC99D31B3}" dt="2021-09-28T14:55:30.743" v="1583"/>
        <pc:sldMkLst>
          <pc:docMk/>
          <pc:sldMk cId="4146221619" sldId="288"/>
        </pc:sldMkLst>
      </pc:sldChg>
      <pc:sldChg chg="modSp add replId">
        <pc:chgData name="Aistė Župerkaitė" userId="S::aiste.zuperkaite@codeacademylt.onmicrosoft.com::cbda233b-6598-49a0-a7bc-42a7fc6cf429" providerId="AD" clId="Web-{D1D121C2-DF4E-4F92-AC09-688DC99D31B3}" dt="2021-09-28T14:55:26.664" v="1580" actId="20577"/>
        <pc:sldMkLst>
          <pc:docMk/>
          <pc:sldMk cId="2848036534" sldId="289"/>
        </pc:sldMkLst>
        <pc:spChg chg="mod">
          <ac:chgData name="Aistė Župerkaitė" userId="S::aiste.zuperkaite@codeacademylt.onmicrosoft.com::cbda233b-6598-49a0-a7bc-42a7fc6cf429" providerId="AD" clId="Web-{D1D121C2-DF4E-4F92-AC09-688DC99D31B3}" dt="2021-09-28T14:55:26.664" v="1580" actId="20577"/>
          <ac:spMkLst>
            <pc:docMk/>
            <pc:sldMk cId="2848036534" sldId="289"/>
            <ac:spMk id="5" creationId="{C08BF5E3-398B-48DE-8624-BC32E4D67269}"/>
          </ac:spMkLst>
        </pc:spChg>
      </pc:sldChg>
      <pc:sldChg chg="modSp add replId">
        <pc:chgData name="Aistė Župerkaitė" userId="S::aiste.zuperkaite@codeacademylt.onmicrosoft.com::cbda233b-6598-49a0-a7bc-42a7fc6cf429" providerId="AD" clId="Web-{D1D121C2-DF4E-4F92-AC09-688DC99D31B3}" dt="2021-09-28T16:07:27.954" v="1898" actId="20577"/>
        <pc:sldMkLst>
          <pc:docMk/>
          <pc:sldMk cId="904571309" sldId="290"/>
        </pc:sldMkLst>
        <pc:spChg chg="mod">
          <ac:chgData name="Aistė Župerkaitė" userId="S::aiste.zuperkaite@codeacademylt.onmicrosoft.com::cbda233b-6598-49a0-a7bc-42a7fc6cf429" providerId="AD" clId="Web-{D1D121C2-DF4E-4F92-AC09-688DC99D31B3}" dt="2021-09-28T16:07:27.954" v="1898" actId="20577"/>
          <ac:spMkLst>
            <pc:docMk/>
            <pc:sldMk cId="904571309" sldId="290"/>
            <ac:spMk id="8" creationId="{15D3C811-C858-4A5D-861A-D0CD1D72FD38}"/>
          </ac:spMkLst>
        </pc:spChg>
      </pc:sldChg>
      <pc:sldChg chg="addSp modSp add replId">
        <pc:chgData name="Aistė Župerkaitė" userId="S::aiste.zuperkaite@codeacademylt.onmicrosoft.com::cbda233b-6598-49a0-a7bc-42a7fc6cf429" providerId="AD" clId="Web-{D1D121C2-DF4E-4F92-AC09-688DC99D31B3}" dt="2021-09-28T16:13:16.225" v="2276" actId="14100"/>
        <pc:sldMkLst>
          <pc:docMk/>
          <pc:sldMk cId="2932905272" sldId="291"/>
        </pc:sldMkLst>
        <pc:spChg chg="mod">
          <ac:chgData name="Aistė Župerkaitė" userId="S::aiste.zuperkaite@codeacademylt.onmicrosoft.com::cbda233b-6598-49a0-a7bc-42a7fc6cf429" providerId="AD" clId="Web-{D1D121C2-DF4E-4F92-AC09-688DC99D31B3}" dt="2021-09-28T16:12:19.143" v="2268" actId="20577"/>
          <ac:spMkLst>
            <pc:docMk/>
            <pc:sldMk cId="2932905272" sldId="291"/>
            <ac:spMk id="8" creationId="{15D3C811-C858-4A5D-861A-D0CD1D72FD38}"/>
          </ac:spMkLst>
        </pc:spChg>
        <pc:picChg chg="add mod">
          <ac:chgData name="Aistė Župerkaitė" userId="S::aiste.zuperkaite@codeacademylt.onmicrosoft.com::cbda233b-6598-49a0-a7bc-42a7fc6cf429" providerId="AD" clId="Web-{D1D121C2-DF4E-4F92-AC09-688DC99D31B3}" dt="2021-09-28T16:12:52.223" v="2271" actId="14100"/>
          <ac:picMkLst>
            <pc:docMk/>
            <pc:sldMk cId="2932905272" sldId="291"/>
            <ac:picMk id="2" creationId="{CE5D5E62-C937-4BD9-9CE8-64BCC564EA84}"/>
          </ac:picMkLst>
        </pc:picChg>
        <pc:picChg chg="add mod">
          <ac:chgData name="Aistė Župerkaitė" userId="S::aiste.zuperkaite@codeacademylt.onmicrosoft.com::cbda233b-6598-49a0-a7bc-42a7fc6cf429" providerId="AD" clId="Web-{D1D121C2-DF4E-4F92-AC09-688DC99D31B3}" dt="2021-09-28T16:13:16.225" v="2276" actId="14100"/>
          <ac:picMkLst>
            <pc:docMk/>
            <pc:sldMk cId="2932905272" sldId="291"/>
            <ac:picMk id="3" creationId="{282405A2-C974-44BD-AC26-225BCDB53DD4}"/>
          </ac:picMkLst>
        </pc:picChg>
        <pc:picChg chg="mod">
          <ac:chgData name="Aistė Župerkaitė" userId="S::aiste.zuperkaite@codeacademylt.onmicrosoft.com::cbda233b-6598-49a0-a7bc-42a7fc6cf429" providerId="AD" clId="Web-{D1D121C2-DF4E-4F92-AC09-688DC99D31B3}" dt="2021-09-28T16:09:02.163" v="1924" actId="1076"/>
          <ac:picMkLst>
            <pc:docMk/>
            <pc:sldMk cId="2932905272" sldId="291"/>
            <ac:picMk id="7" creationId="{2C927D39-7270-48E8-B195-73F46564F97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lt-LT"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43726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8175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64442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0382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8177118b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c8177118b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21053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74098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91125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89274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1980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90291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465695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rPr lang="en-US"/>
              <a:t>Click to edit Master title style</a:t>
            </a:r>
            <a:endParaRP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r>
              <a:rPr lang="en-US"/>
              <a:t>Click icon to add picture</a:t>
            </a:r>
            <a:endParaRPr/>
          </a:p>
        </p:txBody>
      </p:sp>
      <p:sp>
        <p:nvSpPr>
          <p:cNvPr id="21"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986639281"/>
      </p:ext>
    </p:extLst>
  </p:cSld>
  <p:clrMapOvr>
    <a:masterClrMapping/>
  </p:clrMapOvr>
  <p:transition spd="med"/>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28" name="CodeAcademy sed ut  um  perspiciatis unde omnis sed ut perspiciatis?"/>
          <p:cNvSpPr txBox="1">
            <a:spLocks noGrp="1"/>
          </p:cNvSpPr>
          <p:nvPr>
            <p:ph type="title" hasCustomPrompt="1"/>
          </p:nvPr>
        </p:nvSpPr>
        <p:spPr>
          <a:xfrm>
            <a:off x="480390" y="1371706"/>
            <a:ext cx="5615611" cy="4101247"/>
          </a:xfrm>
          <a:prstGeom prst="rect">
            <a:avLst/>
          </a:prstGeom>
        </p:spPr>
        <p:txBody>
          <a:bodyPr anchor="t"/>
          <a:lstStyle>
            <a:lvl1pPr>
              <a:defRPr sz="3000"/>
            </a:lvl1pPr>
          </a:lstStyle>
          <a:p>
            <a:r>
              <a:t>CodeAcademy sed ut  um  perspiciatis unde omnis sed ut perspiciatis?</a:t>
            </a:r>
          </a:p>
        </p:txBody>
      </p:sp>
      <p:sp>
        <p:nvSpPr>
          <p:cNvPr id="2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30" name="Text Placeholder 27"/>
          <p:cNvSpPr>
            <a:spLocks noGrp="1"/>
          </p:cNvSpPr>
          <p:nvPr>
            <p:ph type="body" sz="half" idx="21" hasCustomPrompt="1"/>
          </p:nvPr>
        </p:nvSpPr>
        <p:spPr>
          <a:xfrm>
            <a:off x="6561501" y="1371706"/>
            <a:ext cx="5149486" cy="5067299"/>
          </a:xfrm>
          <a:prstGeom prst="rect">
            <a:avLst/>
          </a:prstGeom>
        </p:spPr>
        <p:txBody>
          <a:bodyPr/>
          <a:lstStyle>
            <a:lvl1pPr>
              <a:lnSpc>
                <a:spcPct val="100000"/>
              </a:lnSpc>
              <a:defRPr sz="1600"/>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1" name="Text Placeholder 29"/>
          <p:cNvSpPr>
            <a:spLocks noGrp="1"/>
          </p:cNvSpPr>
          <p:nvPr>
            <p:ph type="body" sz="quarter" idx="22" hasCustomPrompt="1"/>
          </p:nvPr>
        </p:nvSpPr>
        <p:spPr>
          <a:xfrm>
            <a:off x="481012" y="5916612"/>
            <a:ext cx="5614989" cy="482601"/>
          </a:xfrm>
          <a:prstGeom prst="rect">
            <a:avLst/>
          </a:prstGeom>
        </p:spPr>
        <p:txBody>
          <a:bodyPr anchor="b"/>
          <a:lstStyle>
            <a:lvl1pPr>
              <a:defRPr sz="1600" b="1"/>
            </a:lvl1pPr>
          </a:lstStyle>
          <a:p>
            <a:r>
              <a:t>Short lorem ipsum or link?</a:t>
            </a:r>
          </a:p>
        </p:txBody>
      </p:sp>
      <p:sp>
        <p:nvSpPr>
          <p:cNvPr id="3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364611290"/>
      </p:ext>
    </p:extLst>
  </p:cSld>
  <p:clrMapOvr>
    <a:masterClrMapping/>
  </p:clrMapOvr>
  <p:transition spd="med"/>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r>
              <a:rPr lang="en-US"/>
              <a:t>Click icon to add picture</a:t>
            </a:r>
            <a:endParaRPr/>
          </a:p>
        </p:txBody>
      </p:sp>
      <p:sp>
        <p:nvSpPr>
          <p:cNvPr id="54"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573577017"/>
      </p:ext>
    </p:extLst>
  </p:cSld>
  <p:clrMapOvr>
    <a:masterClrMapping/>
  </p:clrMapOvr>
  <p:transition spd="med"/>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61" name="Freeform 1"/>
          <p:cNvSpPr/>
          <p:nvPr/>
        </p:nvSpPr>
        <p:spPr>
          <a:xfrm>
            <a:off x="-159026" y="-119271"/>
            <a:ext cx="6255027" cy="7381463"/>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nchor="ctr"/>
          <a:lstStyle/>
          <a:p>
            <a:pPr algn="ctr">
              <a:defRPr>
                <a:solidFill>
                  <a:srgbClr val="FEFFFF"/>
                </a:solidFill>
              </a:defRPr>
            </a:pPr>
            <a:endParaRPr/>
          </a:p>
        </p:txBody>
      </p:sp>
      <p:sp>
        <p:nvSpPr>
          <p:cNvPr id="62"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67" name="Graphic 7"/>
          <p:cNvGrpSpPr/>
          <p:nvPr/>
        </p:nvGrpSpPr>
        <p:grpSpPr>
          <a:xfrm>
            <a:off x="11078622" y="458787"/>
            <a:ext cx="632988" cy="680885"/>
            <a:chOff x="0" y="0"/>
            <a:chExt cx="632986" cy="680883"/>
          </a:xfrm>
        </p:grpSpPr>
        <p:sp>
          <p:nvSpPr>
            <p:cNvPr id="63" name="Freeform 14"/>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4" name="Freeform 15"/>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5" name="Freeform 16"/>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6" name="Freeform 17"/>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68" name="Text Placeholder 3"/>
          <p:cNvSpPr>
            <a:spLocks noGrp="1"/>
          </p:cNvSpPr>
          <p:nvPr>
            <p:ph type="body" sz="quarter" idx="21" hasCustomPrompt="1"/>
          </p:nvPr>
        </p:nvSpPr>
        <p:spPr>
          <a:xfrm>
            <a:off x="6557681" y="3193409"/>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69" name="Text Placeholder 3"/>
          <p:cNvSpPr>
            <a:spLocks noGrp="1"/>
          </p:cNvSpPr>
          <p:nvPr>
            <p:ph type="body" sz="quarter" idx="22" hasCustomPrompt="1"/>
          </p:nvPr>
        </p:nvSpPr>
        <p:spPr>
          <a:xfrm>
            <a:off x="6557681" y="4336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0" name="Text Placeholder 3"/>
          <p:cNvSpPr>
            <a:spLocks noGrp="1"/>
          </p:cNvSpPr>
          <p:nvPr>
            <p:ph type="body" sz="quarter" idx="23" hasCustomPrompt="1"/>
          </p:nvPr>
        </p:nvSpPr>
        <p:spPr>
          <a:xfrm>
            <a:off x="6557681" y="5479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1" name="Picture Placeholder 2"/>
          <p:cNvSpPr>
            <a:spLocks noGrp="1"/>
          </p:cNvSpPr>
          <p:nvPr>
            <p:ph type="pic" sz="quarter" idx="24"/>
          </p:nvPr>
        </p:nvSpPr>
        <p:spPr>
          <a:xfrm>
            <a:off x="1045319" y="1674054"/>
            <a:ext cx="3924971" cy="3988238"/>
          </a:xfrm>
          <a:prstGeom prst="rect">
            <a:avLst/>
          </a:prstGeom>
        </p:spPr>
        <p:txBody>
          <a:bodyPr lIns="91439" rIns="91439">
            <a:noAutofit/>
          </a:bodyPr>
          <a:lstStyle/>
          <a:p>
            <a:r>
              <a:rPr lang="en-US"/>
              <a:t>Click icon to add picture</a:t>
            </a:r>
            <a:endParaRPr/>
          </a:p>
        </p:txBody>
      </p:sp>
      <p:sp>
        <p:nvSpPr>
          <p:cNvPr id="72" name="CodeAcademy sed ut  um  perspiciatis unde?"/>
          <p:cNvSpPr txBox="1">
            <a:spLocks noGrp="1"/>
          </p:cNvSpPr>
          <p:nvPr>
            <p:ph type="title" hasCustomPrompt="1"/>
          </p:nvPr>
        </p:nvSpPr>
        <p:spPr>
          <a:xfrm>
            <a:off x="6557681" y="1371706"/>
            <a:ext cx="5153928" cy="1365251"/>
          </a:xfrm>
          <a:prstGeom prst="rect">
            <a:avLst/>
          </a:prstGeom>
        </p:spPr>
        <p:txBody>
          <a:bodyPr anchor="t"/>
          <a:lstStyle>
            <a:lvl1pPr>
              <a:defRPr sz="3000"/>
            </a:lvl1pPr>
          </a:lstStyle>
          <a:p>
            <a:r>
              <a:t>CodeAcademy sed ut  um  perspiciatis unde?</a:t>
            </a:r>
          </a:p>
        </p:txBody>
      </p:sp>
      <p:sp>
        <p:nvSpPr>
          <p:cNvPr id="73"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509620163"/>
      </p:ext>
    </p:extLst>
  </p:cSld>
  <p:clrMapOvr>
    <a:masterClrMapping/>
  </p:clrMapOvr>
  <p:transition spd="med"/>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4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2896694385"/>
      </p:ext>
    </p:extLst>
  </p:cSld>
  <p:clrMapOvr>
    <a:masterClrMapping/>
  </p:clrMapOvr>
  <p:transition spd="med"/>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867050008"/>
      </p:ext>
    </p:extLst>
  </p:cSld>
  <p:clrMapOvr>
    <a:masterClrMapping/>
  </p:clrMapOvr>
  <p:transition spd="med"/>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3273287" y="2618264"/>
            <a:ext cx="7050156" cy="2387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3273287" y="5930348"/>
            <a:ext cx="7050155" cy="92765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1600"/>
              <a:buNone/>
              <a:defRPr sz="16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1"/>
          <p:cNvSpPr txBox="1">
            <a:spLocks noGrp="1"/>
          </p:cNvSpPr>
          <p:nvPr>
            <p:ph type="dt" idx="10"/>
          </p:nvPr>
        </p:nvSpPr>
        <p:spPr>
          <a:xfrm>
            <a:off x="449893" y="5930347"/>
            <a:ext cx="2358936" cy="92765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6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body" idx="2"/>
          </p:nvPr>
        </p:nvSpPr>
        <p:spPr>
          <a:xfrm>
            <a:off x="474662" y="2619023"/>
            <a:ext cx="2334167" cy="2387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11"/>
          <p:cNvSpPr>
            <a:spLocks noGrp="1"/>
          </p:cNvSpPr>
          <p:nvPr>
            <p:ph type="pic" idx="3"/>
          </p:nvPr>
        </p:nvSpPr>
        <p:spPr>
          <a:xfrm>
            <a:off x="10323513" y="458788"/>
            <a:ext cx="1377950" cy="137795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85224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
        <p:cNvGrpSpPr/>
        <p:nvPr/>
      </p:nvGrpSpPr>
      <p:grpSpPr>
        <a:xfrm>
          <a:off x="0" y="0"/>
          <a:ext cx="0" cy="0"/>
          <a:chOff x="0" y="0"/>
          <a:chExt cx="0" cy="0"/>
        </a:xfrm>
      </p:grpSpPr>
      <p:sp>
        <p:nvSpPr>
          <p:cNvPr id="23" name="Google Shape;23;p12"/>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2"/>
          <p:cNvSpPr txBox="1">
            <a:spLocks noGrp="1"/>
          </p:cNvSpPr>
          <p:nvPr>
            <p:ph type="title"/>
          </p:nvPr>
        </p:nvSpPr>
        <p:spPr>
          <a:xfrm>
            <a:off x="480391" y="1371706"/>
            <a:ext cx="5153927" cy="136525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body" idx="2"/>
          </p:nvPr>
        </p:nvSpPr>
        <p:spPr>
          <a:xfrm>
            <a:off x="139858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2"/>
          <p:cNvSpPr txBox="1">
            <a:spLocks noGrp="1"/>
          </p:cNvSpPr>
          <p:nvPr>
            <p:ph type="body" idx="3"/>
          </p:nvPr>
        </p:nvSpPr>
        <p:spPr>
          <a:xfrm>
            <a:off x="139858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4"/>
          </p:nvPr>
        </p:nvSpPr>
        <p:spPr>
          <a:xfrm>
            <a:off x="139858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body" idx="5"/>
          </p:nvPr>
        </p:nvSpPr>
        <p:spPr>
          <a:xfrm>
            <a:off x="747665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2"/>
          <p:cNvSpPr txBox="1">
            <a:spLocks noGrp="1"/>
          </p:cNvSpPr>
          <p:nvPr>
            <p:ph type="body" idx="6"/>
          </p:nvPr>
        </p:nvSpPr>
        <p:spPr>
          <a:xfrm>
            <a:off x="747665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2"/>
          <p:cNvSpPr txBox="1">
            <a:spLocks noGrp="1"/>
          </p:cNvSpPr>
          <p:nvPr>
            <p:ph type="body" idx="7"/>
          </p:nvPr>
        </p:nvSpPr>
        <p:spPr>
          <a:xfrm>
            <a:off x="747665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90596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87421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474214896"/>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Lst>
  <p:transition spd="med"/>
  <p:hf sldNum="0" hdr="0" ftr="0" dt="0"/>
  <p:txStyles>
    <p:titleStyle>
      <a:lvl1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json.org/json-en.html"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hyperlink" Target="mailto:test@test.lt"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json.org/json-en.html"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hyperlink" Target="https://developer.mozilla.org/en-US/docs/Web/JavaScript"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javascript.info/cookie"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hyperlink" Target="https://www.w3schools.com/js/js_cookies.asp" TargetMode="External"/><Relationship Id="rId4" Type="http://schemas.openxmlformats.org/officeDocument/2006/relationships/hyperlink" Target="https://developer.mozilla.org/en-US/docs/Web/API/Document/cooki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title"/>
          </p:nvPr>
        </p:nvSpPr>
        <p:spPr>
          <a:xfrm>
            <a:off x="2740507" y="2184606"/>
            <a:ext cx="8311318" cy="2821259"/>
          </a:xfrm>
          <a:prstGeom prst="rect">
            <a:avLst/>
          </a:prstGeom>
          <a:noFill/>
          <a:ln>
            <a:noFill/>
          </a:ln>
        </p:spPr>
        <p:txBody>
          <a:bodyPr spcFirstLastPara="1" wrap="square" lIns="91425" tIns="45700" rIns="91425" bIns="45700" anchor="t" anchorCtr="0">
            <a:normAutofit/>
          </a:bodyPr>
          <a:lstStyle/>
          <a:p>
            <a:pPr>
              <a:lnSpc>
                <a:spcPct val="100000"/>
              </a:lnSpc>
              <a:buClr>
                <a:schemeClr val="dk1"/>
              </a:buClr>
              <a:buSzPts val="1100"/>
              <a:buFont typeface="Arial"/>
            </a:pPr>
            <a:r>
              <a:rPr lang="lt-LT" sz="5200" dirty="0"/>
              <a:t>Duomenų saugojimas </a:t>
            </a:r>
            <a:r>
              <a:rPr lang="lt-LT" sz="5200"/>
              <a:t>vartotojo pusėje</a:t>
            </a:r>
          </a:p>
        </p:txBody>
      </p:sp>
      <p:sp>
        <p:nvSpPr>
          <p:cNvPr id="103" name="Google Shape;103;p1"/>
          <p:cNvSpPr txBox="1">
            <a:spLocks noGrp="1"/>
          </p:cNvSpPr>
          <p:nvPr>
            <p:ph type="body" sz="quarter" idx="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1600"/>
            </a:pPr>
            <a:r>
              <a:rPr lang="lt-LT"/>
              <a:t>JavaScript programavimo kalba</a:t>
            </a:r>
          </a:p>
          <a:p>
            <a:pPr marL="0" lvl="0" indent="0" algn="l" rtl="0">
              <a:lnSpc>
                <a:spcPct val="90000"/>
              </a:lnSpc>
              <a:spcBef>
                <a:spcPts val="0"/>
              </a:spcBef>
              <a:spcAft>
                <a:spcPts val="0"/>
              </a:spcAft>
              <a:buClr>
                <a:schemeClr val="dk1"/>
              </a:buClr>
              <a:buSzPts val="1600"/>
              <a:buNone/>
            </a:pPr>
            <a:endParaRPr/>
          </a:p>
          <a:p>
            <a:pPr marL="0" lvl="0" indent="0" algn="l" rtl="0">
              <a:lnSpc>
                <a:spcPct val="90000"/>
              </a:lnSpc>
              <a:spcBef>
                <a:spcPts val="1000"/>
              </a:spcBef>
              <a:spcAft>
                <a:spcPts val="0"/>
              </a:spcAft>
              <a:buClr>
                <a:schemeClr val="dk1"/>
              </a:buClr>
              <a:buSzPts val="1600"/>
              <a:buNone/>
            </a:pPr>
            <a:endParaRPr/>
          </a:p>
        </p:txBody>
      </p:sp>
      <p:sp>
        <p:nvSpPr>
          <p:cNvPr id="101" name="Google Shape;101;p1"/>
          <p:cNvSpPr txBox="1">
            <a:spLocks noGrp="1"/>
          </p:cNvSpPr>
          <p:nvPr>
            <p:ph type="body" sz="quarter" idx="2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1600"/>
            </a:pPr>
            <a:r>
              <a:rPr lang="en-US"/>
              <a:t>Aistė </a:t>
            </a:r>
            <a:r>
              <a:rPr lang="en-US" err="1"/>
              <a:t>Župerkaitė</a:t>
            </a:r>
            <a:endParaRPr err="1"/>
          </a:p>
        </p:txBody>
      </p:sp>
      <p:pic>
        <p:nvPicPr>
          <p:cNvPr id="106" name="Google Shape;106;p1"/>
          <p:cNvPicPr preferRelativeResize="0">
            <a:picLocks noGrp="1"/>
          </p:cNvPicPr>
          <p:nvPr>
            <p:ph type="pic" sz="quarter" idx="22"/>
          </p:nvPr>
        </p:nvPicPr>
        <p:blipFill rotWithShape="1">
          <a:blip r:embed="rId3">
            <a:alphaModFix/>
          </a:blip>
          <a:srcRect/>
          <a:stretch/>
        </p:blipFill>
        <p:spPr>
          <a:prstGeom prst="rect">
            <a:avLst/>
          </a:prstGeom>
          <a:noFill/>
          <a:ln>
            <a:noFill/>
          </a:ln>
        </p:spPr>
      </p:pic>
      <p:sp>
        <p:nvSpPr>
          <p:cNvPr id="9" name="Date Placeholder 7">
            <a:extLst>
              <a:ext uri="{FF2B5EF4-FFF2-40B4-BE49-F238E27FC236}">
                <a16:creationId xmlns:a16="http://schemas.microsoft.com/office/drawing/2014/main" id="{D77EC4B8-0B84-4384-ABC3-E6F4FA2A32F6}"/>
              </a:ext>
            </a:extLst>
          </p:cNvPr>
          <p:cNvSpPr txBox="1"/>
          <p:nvPr/>
        </p:nvSpPr>
        <p:spPr>
          <a:xfrm>
            <a:off x="495612" y="5930346"/>
            <a:ext cx="2267498" cy="31339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600" b="1"/>
            </a:lvl1pPr>
          </a:lstStyle>
          <a:p>
            <a:r>
              <a:t>2021</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35246" y="306435"/>
            <a:ext cx="5615611" cy="589821"/>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save to Local Storage</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a:t>Practice Time</a:t>
              </a:r>
              <a:endParaRPr lang="en-US"/>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b="1"/>
              <a:t>1.</a:t>
            </a:r>
            <a:r>
              <a:rPr lang="lt-LT" sz="1400"/>
              <a:t> Sukuriame formą su vienu input type text, ir mygtuką </a:t>
            </a:r>
            <a:r>
              <a:rPr lang="lt-LT" sz="1400" b="1"/>
              <a:t>Save</a:t>
            </a:r>
            <a:r>
              <a:rPr lang="lt-LT" sz="1400"/>
              <a:t>.</a:t>
            </a:r>
            <a:endParaRPr lang="en-US"/>
          </a:p>
          <a:p>
            <a:endParaRPr lang="lt-LT" sz="1400" dirty="0"/>
          </a:p>
          <a:p>
            <a:r>
              <a:rPr lang="lt-LT" sz="1400" b="1"/>
              <a:t>2.</a:t>
            </a:r>
            <a:r>
              <a:rPr lang="lt-LT" sz="1400"/>
              <a:t> JS apsirašome keyboard event, kad atleidus klaviatūros mygtuką iškarto</a:t>
            </a:r>
            <a:endParaRPr lang="lt-LT" sz="1400" dirty="0"/>
          </a:p>
          <a:p>
            <a:r>
              <a:rPr lang="lt-LT" sz="1400"/>
              <a:t> būtų atvaizduojamas vedamas tekstas ir nereiktų spausti Save.</a:t>
            </a:r>
          </a:p>
          <a:p>
            <a:endParaRPr lang="lt-LT" sz="1400" dirty="0"/>
          </a:p>
          <a:p>
            <a:r>
              <a:rPr lang="lt-LT" sz="1400" b="1" dirty="0"/>
              <a:t>3.</a:t>
            </a:r>
            <a:r>
              <a:rPr lang="lt-LT" sz="1400" dirty="0"/>
              <a:t> </a:t>
            </a:r>
            <a:r>
              <a:rPr lang="lt-LT" sz="1400" b="1" dirty="0"/>
              <a:t>Save </a:t>
            </a:r>
            <a:r>
              <a:rPr lang="lt-LT" sz="1400"/>
              <a:t>mygtukui reikia apsirašyti atskirą event, kad visa informacija išsisaugotų</a:t>
            </a:r>
            <a:endParaRPr lang="lt-LT" sz="1400" dirty="0"/>
          </a:p>
          <a:p>
            <a:r>
              <a:rPr lang="lt-LT" sz="1400"/>
              <a:t>LocalStorage.</a:t>
            </a:r>
            <a:endParaRPr lang="lt-LT" sz="1400" dirty="0"/>
          </a:p>
          <a:p>
            <a:endParaRPr lang="lt-LT" sz="1400"/>
          </a:p>
          <a:p>
            <a:endParaRPr lang="lt-LT" sz="1400"/>
          </a:p>
          <a:p>
            <a:endParaRPr lang="lt-LT" sz="1400"/>
          </a:p>
        </p:txBody>
      </p:sp>
      <p:pic>
        <p:nvPicPr>
          <p:cNvPr id="2" name="Picture 2" descr="Graphical user interface, text, application, email&#10;&#10;Description automatically generated">
            <a:extLst>
              <a:ext uri="{FF2B5EF4-FFF2-40B4-BE49-F238E27FC236}">
                <a16:creationId xmlns:a16="http://schemas.microsoft.com/office/drawing/2014/main" id="{844DBE8E-9A22-474B-94C2-C8C0F0576AEB}"/>
              </a:ext>
            </a:extLst>
          </p:cNvPr>
          <p:cNvPicPr>
            <a:picLocks noChangeAspect="1"/>
          </p:cNvPicPr>
          <p:nvPr/>
        </p:nvPicPr>
        <p:blipFill>
          <a:blip r:embed="rId4"/>
          <a:stretch>
            <a:fillRect/>
          </a:stretch>
        </p:blipFill>
        <p:spPr>
          <a:xfrm>
            <a:off x="7693573" y="1573763"/>
            <a:ext cx="3461406" cy="1345645"/>
          </a:xfrm>
          <a:prstGeom prst="rect">
            <a:avLst/>
          </a:prstGeom>
        </p:spPr>
      </p:pic>
    </p:spTree>
    <p:extLst>
      <p:ext uri="{BB962C8B-B14F-4D97-AF65-F5344CB8AC3E}">
        <p14:creationId xmlns:p14="http://schemas.microsoft.com/office/powerpoint/2010/main" val="1457409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35246" y="306435"/>
            <a:ext cx="5615611" cy="589821"/>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dirty="0"/>
              <a:t>save to </a:t>
            </a:r>
            <a:r>
              <a:rPr lang="lt-LT" sz="1400" dirty="0" err="1"/>
              <a:t>session</a:t>
            </a:r>
            <a:r>
              <a:rPr lang="lt-LT" sz="1400" dirty="0"/>
              <a:t> </a:t>
            </a:r>
            <a:r>
              <a:rPr lang="lt-LT" sz="1400" dirty="0" err="1"/>
              <a:t>Storage</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a:t>Practice Time</a:t>
              </a:r>
              <a:endParaRPr lang="en-US"/>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b="1" dirty="0"/>
              <a:t>1.</a:t>
            </a:r>
            <a:r>
              <a:rPr lang="lt-LT" sz="1400" dirty="0"/>
              <a:t> Sukurkime situaciją, kuomet atėjus į puslapį atsiranda </a:t>
            </a:r>
            <a:r>
              <a:rPr lang="lt-LT" sz="1400" dirty="0" err="1"/>
              <a:t>popup</a:t>
            </a:r>
            <a:r>
              <a:rPr lang="lt-LT" sz="1400" dirty="0"/>
              <a:t> su prašymu sutikti su terminais ir sąlygomis (</a:t>
            </a:r>
            <a:r>
              <a:rPr lang="lt-LT" sz="1400" dirty="0" err="1"/>
              <a:t>Agree</a:t>
            </a:r>
            <a:r>
              <a:rPr lang="lt-LT" sz="1400" dirty="0"/>
              <a:t> to </a:t>
            </a:r>
            <a:r>
              <a:rPr lang="lt-LT" sz="1400" dirty="0" err="1"/>
              <a:t>terms</a:t>
            </a:r>
            <a:r>
              <a:rPr lang="lt-LT" sz="1400" dirty="0"/>
              <a:t> </a:t>
            </a:r>
            <a:r>
              <a:rPr lang="lt-LT" sz="1400" dirty="0" err="1"/>
              <a:t>and</a:t>
            </a:r>
            <a:r>
              <a:rPr lang="lt-LT" sz="1400" dirty="0"/>
              <a:t> </a:t>
            </a:r>
            <a:r>
              <a:rPr lang="lt-LT" sz="1400" dirty="0" err="1"/>
              <a:t>conditions</a:t>
            </a:r>
            <a:r>
              <a:rPr lang="lt-LT" sz="1400" dirty="0"/>
              <a:t>). Vietoj įprasto </a:t>
            </a:r>
            <a:r>
              <a:rPr lang="lt-LT" sz="1400" b="1" dirty="0" err="1"/>
              <a:t>alert</a:t>
            </a:r>
            <a:r>
              <a:rPr lang="lt-LT" sz="1400" b="1" dirty="0"/>
              <a:t>()</a:t>
            </a:r>
            <a:r>
              <a:rPr lang="lt-LT" sz="1400" dirty="0"/>
              <a:t> naudokime </a:t>
            </a:r>
            <a:r>
              <a:rPr lang="lt-LT" sz="1400" b="1" dirty="0" err="1"/>
              <a:t>confirm</a:t>
            </a:r>
            <a:r>
              <a:rPr lang="lt-LT" sz="1400" b="1" dirty="0"/>
              <a:t>()</a:t>
            </a:r>
            <a:r>
              <a:rPr lang="lt-LT" sz="1400" dirty="0"/>
              <a:t>. </a:t>
            </a:r>
          </a:p>
          <a:p>
            <a:endParaRPr lang="lt-LT" sz="1400" dirty="0"/>
          </a:p>
          <a:p>
            <a:r>
              <a:rPr lang="lt-LT" sz="1400" b="1" dirty="0"/>
              <a:t>2. </a:t>
            </a:r>
            <a:r>
              <a:rPr lang="lt-LT" sz="1400" dirty="0"/>
              <a:t>Jeigu vartotojas sutinka – sutikimas įdedamas į </a:t>
            </a:r>
            <a:r>
              <a:rPr lang="lt-LT" sz="1400" dirty="0" err="1"/>
              <a:t>localStorage</a:t>
            </a:r>
            <a:r>
              <a:rPr lang="lt-LT" sz="1400" dirty="0"/>
              <a:t>, pvz. </a:t>
            </a:r>
            <a:r>
              <a:rPr lang="lt-LT" sz="1400" dirty="0" err="1"/>
              <a:t>consent</a:t>
            </a:r>
            <a:r>
              <a:rPr lang="lt-LT" sz="1400" dirty="0"/>
              <a:t>: '</a:t>
            </a:r>
            <a:r>
              <a:rPr lang="lt-LT" sz="1400" dirty="0" err="1"/>
              <a:t>accepted</a:t>
            </a:r>
            <a:r>
              <a:rPr lang="lt-LT" sz="1400" dirty="0"/>
              <a:t>';</a:t>
            </a:r>
          </a:p>
          <a:p>
            <a:endParaRPr lang="lt-LT" sz="1400" dirty="0"/>
          </a:p>
          <a:p>
            <a:r>
              <a:rPr lang="lt-LT" sz="1400" b="1" dirty="0"/>
              <a:t>3. </a:t>
            </a:r>
            <a:r>
              <a:rPr lang="lt-LT" sz="1400" dirty="0"/>
              <a:t>Jeigu vartotojas nesutinka – niekas neįvyksta. </a:t>
            </a:r>
            <a:endParaRPr lang="lt-LT" sz="1400" b="1" dirty="0"/>
          </a:p>
          <a:p>
            <a:endParaRPr lang="lt-LT" sz="1400" dirty="0"/>
          </a:p>
          <a:p>
            <a:r>
              <a:rPr lang="lt-LT" sz="1400" b="1" dirty="0"/>
              <a:t>4. </a:t>
            </a:r>
            <a:r>
              <a:rPr lang="lt-LT" sz="1400" dirty="0"/>
              <a:t>Uždarome langą ir atidarome iš naujo pasitikrinti. </a:t>
            </a:r>
          </a:p>
          <a:p>
            <a:endParaRPr lang="lt-LT" sz="1400" dirty="0"/>
          </a:p>
          <a:p>
            <a:r>
              <a:rPr lang="lt-LT" sz="1400" b="1" dirty="0"/>
              <a:t>5. </a:t>
            </a:r>
            <a:r>
              <a:rPr lang="lt-LT" sz="1400" dirty="0"/>
              <a:t>Įsitikinus, kad veikia, </a:t>
            </a:r>
            <a:r>
              <a:rPr lang="lt-LT" sz="1400" b="1" dirty="0" err="1"/>
              <a:t>localStorage</a:t>
            </a:r>
            <a:r>
              <a:rPr lang="lt-LT" sz="1400" b="1" dirty="0"/>
              <a:t> </a:t>
            </a:r>
            <a:r>
              <a:rPr lang="lt-LT" sz="1400" dirty="0"/>
              <a:t>pakeičiame </a:t>
            </a:r>
            <a:r>
              <a:rPr lang="lt-LT" sz="1400" b="1" dirty="0" err="1"/>
              <a:t>sessionStorage</a:t>
            </a:r>
            <a:r>
              <a:rPr lang="lt-LT" sz="1400" dirty="0"/>
              <a:t>.</a:t>
            </a:r>
          </a:p>
          <a:p>
            <a:endParaRPr lang="lt-LT" sz="1400"/>
          </a:p>
          <a:p>
            <a:endParaRPr lang="lt-LT" sz="1400"/>
          </a:p>
          <a:p>
            <a:endParaRPr lang="lt-LT" sz="1400"/>
          </a:p>
        </p:txBody>
      </p:sp>
    </p:spTree>
    <p:extLst>
      <p:ext uri="{BB962C8B-B14F-4D97-AF65-F5344CB8AC3E}">
        <p14:creationId xmlns:p14="http://schemas.microsoft.com/office/powerpoint/2010/main" val="33600868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32018" y="915105"/>
            <a:ext cx="10794853" cy="1070391"/>
          </a:xfrm>
          <a:prstGeom prst="rect">
            <a:avLst/>
          </a:prstGeom>
          <a:noFill/>
          <a:ln>
            <a:noFill/>
          </a:ln>
        </p:spPr>
        <p:txBody>
          <a:bodyPr spcFirstLastPara="1" wrap="square" lIns="91425" tIns="45700" rIns="91425" bIns="45700" anchor="t" anchorCtr="0">
            <a:normAutofit/>
          </a:bodyPr>
          <a:lstStyle/>
          <a:p>
            <a:pPr>
              <a:lnSpc>
                <a:spcPct val="100000"/>
              </a:lnSpc>
            </a:pPr>
            <a:r>
              <a:rPr lang="lt-LT" sz="2850"/>
              <a:t>Kitų duomenų tipų saugojimas su JSON</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a:t>Storage</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33355" y="1745287"/>
            <a:ext cx="10853496" cy="4967038"/>
          </a:xfrm>
          <a:prstGeom prst="rect">
            <a:avLst/>
          </a:prstGeom>
          <a:noFill/>
          <a:ln>
            <a:noFill/>
          </a:ln>
        </p:spPr>
        <p:txBody>
          <a:bodyPr spcFirstLastPara="1" wrap="square" lIns="91425" tIns="45700" rIns="91425" bIns="45700" anchor="t" anchorCtr="0">
            <a:normAutofit/>
          </a:bodyPr>
          <a:lstStyle/>
          <a:p>
            <a:pPr marL="0" indent="0">
              <a:lnSpc>
                <a:spcPct val="114999"/>
              </a:lnSpc>
              <a:spcBef>
                <a:spcPts val="0"/>
              </a:spcBef>
            </a:pPr>
            <a:r>
              <a:rPr lang="lt-LT" b="1"/>
              <a:t>O jeigu noriu išsaugoti daugiau duomenų, pvz. visą objektą, ar masyvą?</a:t>
            </a:r>
            <a:endParaRPr lang="en-US" b="1"/>
          </a:p>
          <a:p>
            <a:pPr marL="0" indent="0">
              <a:lnSpc>
                <a:spcPct val="114999"/>
              </a:lnSpc>
              <a:spcBef>
                <a:spcPts val="0"/>
              </a:spcBef>
            </a:pPr>
            <a:endParaRPr lang="lt-LT" b="1" dirty="0"/>
          </a:p>
          <a:p>
            <a:pPr marL="0" indent="0">
              <a:lnSpc>
                <a:spcPct val="114999"/>
              </a:lnSpc>
              <a:spcBef>
                <a:spcPts val="0"/>
              </a:spcBef>
            </a:pPr>
            <a:r>
              <a:rPr lang="lt-LT"/>
              <a:t>Į pagalbą atkeliauja </a:t>
            </a:r>
            <a:r>
              <a:rPr lang="lt-LT" b="1"/>
              <a:t>JSON.stringify()</a:t>
            </a:r>
            <a:r>
              <a:rPr lang="lt-LT"/>
              <a:t> ir </a:t>
            </a:r>
            <a:r>
              <a:rPr lang="lt-LT" b="1"/>
              <a:t>JSON.parse()</a:t>
            </a:r>
            <a:r>
              <a:rPr lang="lt-LT"/>
              <a:t> metodai.</a:t>
            </a:r>
            <a:endParaRPr lang="lt-LT" dirty="0"/>
          </a:p>
          <a:p>
            <a:pPr marL="0" indent="0" algn="r">
              <a:lnSpc>
                <a:spcPct val="114999"/>
              </a:lnSpc>
              <a:spcBef>
                <a:spcPts val="0"/>
              </a:spcBef>
            </a:pPr>
            <a:r>
              <a:rPr lang="lt-LT" b="1" dirty="0">
                <a:hlinkClick r:id="rId3"/>
              </a:rPr>
              <a:t>Daugiau apie JSON</a:t>
            </a:r>
          </a:p>
          <a:p>
            <a:pPr marL="0" indent="0">
              <a:lnSpc>
                <a:spcPct val="114999"/>
              </a:lnSpc>
              <a:spcBef>
                <a:spcPts val="0"/>
              </a:spcBef>
            </a:pPr>
            <a:endParaRPr lang="lt-LT" b="1"/>
          </a:p>
          <a:p>
            <a:pPr marL="0" indent="0">
              <a:lnSpc>
                <a:spcPct val="114999"/>
              </a:lnSpc>
              <a:spcBef>
                <a:spcPts val="0"/>
              </a:spcBef>
            </a:pPr>
            <a:endParaRPr lang="lt-LT" b="1" dirty="0"/>
          </a:p>
          <a:p>
            <a:pPr marL="0" indent="0">
              <a:lnSpc>
                <a:spcPct val="114999"/>
              </a:lnSpc>
              <a:spcBef>
                <a:spcPts val="0"/>
              </a:spcBef>
            </a:pPr>
            <a:endParaRPr lang="lt-LT" b="1"/>
          </a:p>
          <a:p>
            <a:pPr marL="0" indent="0">
              <a:lnSpc>
                <a:spcPct val="114999"/>
              </a:lnSpc>
              <a:spcBef>
                <a:spcPts val="0"/>
              </a:spcBef>
            </a:pPr>
            <a:r>
              <a:rPr lang="lt-LT" b="1"/>
              <a:t>Pvz.: </a:t>
            </a:r>
            <a:r>
              <a:rPr lang="lt-LT"/>
              <a:t>const person = {</a:t>
            </a:r>
          </a:p>
          <a:p>
            <a:r>
              <a:rPr lang="lt-LT"/>
              <a:t>  name: 'Amy',</a:t>
            </a:r>
          </a:p>
          <a:p>
            <a:r>
              <a:rPr lang="lt-LT"/>
              <a:t>  age: 18,</a:t>
            </a:r>
          </a:p>
          <a:p>
            <a:r>
              <a:rPr lang="lt-LT" dirty="0"/>
              <a:t>  </a:t>
            </a:r>
            <a:r>
              <a:rPr lang="lt-LT"/>
              <a:t>email: '</a:t>
            </a:r>
            <a:r>
              <a:rPr lang="lt-LT" dirty="0">
                <a:hlinkClick r:id="rId4"/>
              </a:rPr>
              <a:t>test@test.lt</a:t>
            </a:r>
            <a:r>
              <a:rPr lang="lt-LT"/>
              <a:t>'</a:t>
            </a:r>
          </a:p>
          <a:p>
            <a:r>
              <a:rPr lang="lt-LT"/>
              <a:t>}</a:t>
            </a:r>
          </a:p>
          <a:p>
            <a:br>
              <a:rPr lang="en-US" dirty="0"/>
            </a:br>
            <a:endParaRPr lang="en-US" dirty="0"/>
          </a:p>
          <a:p>
            <a:r>
              <a:rPr lang="lt-LT"/>
              <a:t>const string = JSON.stringify(person)</a:t>
            </a:r>
          </a:p>
          <a:p>
            <a:r>
              <a:rPr lang="lt-LT"/>
              <a:t>console.log(string, typeof string)</a:t>
            </a:r>
          </a:p>
          <a:p>
            <a:pPr marL="0" indent="0">
              <a:lnSpc>
                <a:spcPct val="114999"/>
              </a:lnSpc>
              <a:spcBef>
                <a:spcPts val="0"/>
              </a:spcBef>
            </a:pPr>
            <a:endParaRPr lang="lt-LT" b="1" dirty="0"/>
          </a:p>
          <a:p>
            <a:pPr marL="0" indent="0" algn="r">
              <a:lnSpc>
                <a:spcPct val="150000"/>
              </a:lnSpc>
              <a:spcBef>
                <a:spcPts val="0"/>
              </a:spcBef>
            </a:pPr>
            <a:endParaRPr lang="lt-LT"/>
          </a:p>
          <a:p>
            <a:pPr marL="0" indent="0">
              <a:lnSpc>
                <a:spcPct val="150000"/>
              </a:lnSpc>
              <a:spcBef>
                <a:spcPts val="0"/>
              </a:spcBef>
            </a:pPr>
            <a:endParaRPr lang="lt-LT" b="1"/>
          </a:p>
          <a:p>
            <a:pPr marL="0" indent="0">
              <a:lnSpc>
                <a:spcPct val="150000"/>
              </a:lnSpc>
              <a:spcBef>
                <a:spcPts val="0"/>
              </a:spcBef>
            </a:pPr>
            <a:endParaRPr lang="lt-LT" b="1" dirty="0"/>
          </a:p>
        </p:txBody>
      </p:sp>
    </p:spTree>
    <p:extLst>
      <p:ext uri="{BB962C8B-B14F-4D97-AF65-F5344CB8AC3E}">
        <p14:creationId xmlns:p14="http://schemas.microsoft.com/office/powerpoint/2010/main" val="331554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32018" y="915105"/>
            <a:ext cx="10794853" cy="1070391"/>
          </a:xfrm>
          <a:prstGeom prst="rect">
            <a:avLst/>
          </a:prstGeom>
          <a:noFill/>
          <a:ln>
            <a:noFill/>
          </a:ln>
        </p:spPr>
        <p:txBody>
          <a:bodyPr spcFirstLastPara="1" wrap="square" lIns="91425" tIns="45700" rIns="91425" bIns="45700" anchor="t" anchorCtr="0">
            <a:normAutofit/>
          </a:bodyPr>
          <a:lstStyle/>
          <a:p>
            <a:pPr>
              <a:lnSpc>
                <a:spcPct val="100000"/>
              </a:lnSpc>
            </a:pPr>
            <a:r>
              <a:rPr lang="lt-LT" sz="2850"/>
              <a:t>Kitų duomenų tipų saugojimas su JSON</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a:t>Storage</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59631" y="1771562"/>
            <a:ext cx="10827220" cy="4940763"/>
          </a:xfrm>
          <a:prstGeom prst="rect">
            <a:avLst/>
          </a:prstGeom>
          <a:noFill/>
          <a:ln>
            <a:noFill/>
          </a:ln>
        </p:spPr>
        <p:txBody>
          <a:bodyPr spcFirstLastPara="1" wrap="square" lIns="91425" tIns="45700" rIns="91425" bIns="45700" anchor="t" anchorCtr="0">
            <a:normAutofit/>
          </a:bodyPr>
          <a:lstStyle/>
          <a:p>
            <a:pPr marL="0" indent="0">
              <a:lnSpc>
                <a:spcPct val="114999"/>
              </a:lnSpc>
              <a:spcBef>
                <a:spcPts val="0"/>
              </a:spcBef>
            </a:pPr>
            <a:r>
              <a:rPr lang="lt-LT" b="1"/>
              <a:t>O jeigu noriu išsaugoti daugiau duomenų, pvz. visą objektą, ar masyvą?</a:t>
            </a:r>
            <a:endParaRPr lang="en-US" b="1"/>
          </a:p>
          <a:p>
            <a:pPr marL="0" indent="0">
              <a:lnSpc>
                <a:spcPct val="114999"/>
              </a:lnSpc>
              <a:spcBef>
                <a:spcPts val="0"/>
              </a:spcBef>
            </a:pPr>
            <a:endParaRPr lang="lt-LT" b="1" dirty="0"/>
          </a:p>
          <a:p>
            <a:pPr marL="0" indent="0">
              <a:lnSpc>
                <a:spcPct val="114999"/>
              </a:lnSpc>
              <a:spcBef>
                <a:spcPts val="0"/>
              </a:spcBef>
            </a:pPr>
            <a:r>
              <a:rPr lang="lt-LT"/>
              <a:t>Į pagalbą atkeliauja </a:t>
            </a:r>
            <a:r>
              <a:rPr lang="lt-LT" b="1"/>
              <a:t>JSON.stringify()</a:t>
            </a:r>
            <a:r>
              <a:rPr lang="lt-LT"/>
              <a:t> ir </a:t>
            </a:r>
            <a:r>
              <a:rPr lang="lt-LT" b="1"/>
              <a:t>JSON.parse()</a:t>
            </a:r>
            <a:r>
              <a:rPr lang="lt-LT"/>
              <a:t> metodai.</a:t>
            </a:r>
            <a:endParaRPr lang="lt-LT" dirty="0"/>
          </a:p>
          <a:p>
            <a:endParaRPr lang="lt-LT" dirty="0">
              <a:latin typeface="Consolas"/>
            </a:endParaRPr>
          </a:p>
          <a:p>
            <a:pPr marL="0" indent="0">
              <a:lnSpc>
                <a:spcPct val="114999"/>
              </a:lnSpc>
              <a:spcBef>
                <a:spcPts val="0"/>
              </a:spcBef>
            </a:pPr>
            <a:endParaRPr lang="lt-LT">
              <a:latin typeface="Consolas"/>
            </a:endParaRPr>
          </a:p>
          <a:p>
            <a:pPr marL="0" indent="0" algn="r">
              <a:lnSpc>
                <a:spcPct val="114999"/>
              </a:lnSpc>
              <a:spcBef>
                <a:spcPts val="0"/>
              </a:spcBef>
            </a:pPr>
            <a:r>
              <a:rPr lang="lt-LT" b="1" dirty="0">
                <a:hlinkClick r:id="rId3"/>
              </a:rPr>
              <a:t>Daugiau apie JSON</a:t>
            </a:r>
          </a:p>
          <a:p>
            <a:pPr marL="0" indent="0">
              <a:lnSpc>
                <a:spcPct val="114999"/>
              </a:lnSpc>
              <a:spcBef>
                <a:spcPts val="0"/>
              </a:spcBef>
            </a:pPr>
            <a:endParaRPr lang="lt-LT" b="1"/>
          </a:p>
          <a:p>
            <a:pPr marL="0" indent="0">
              <a:lnSpc>
                <a:spcPct val="114999"/>
              </a:lnSpc>
              <a:spcBef>
                <a:spcPts val="0"/>
              </a:spcBef>
            </a:pPr>
            <a:endParaRPr lang="lt-LT" b="1" dirty="0"/>
          </a:p>
          <a:p>
            <a:pPr marL="0" indent="0">
              <a:lnSpc>
                <a:spcPct val="114999"/>
              </a:lnSpc>
              <a:spcBef>
                <a:spcPts val="0"/>
              </a:spcBef>
            </a:pPr>
            <a:endParaRPr lang="lt-LT" b="1"/>
          </a:p>
          <a:p>
            <a:pPr marL="0" indent="0">
              <a:lnSpc>
                <a:spcPct val="114999"/>
              </a:lnSpc>
              <a:spcBef>
                <a:spcPts val="0"/>
              </a:spcBef>
            </a:pPr>
            <a:r>
              <a:rPr lang="lt-LT"/>
              <a:t>Pakoreguokime prieš tai darytą užduotį su input tekstu:</a:t>
            </a:r>
            <a:endParaRPr lang="lt-LT" b="1" dirty="0"/>
          </a:p>
          <a:p>
            <a:pPr marL="0" indent="0">
              <a:lnSpc>
                <a:spcPct val="114999"/>
              </a:lnSpc>
              <a:spcBef>
                <a:spcPts val="0"/>
              </a:spcBef>
            </a:pPr>
            <a:endParaRPr lang="lt-LT" dirty="0"/>
          </a:p>
          <a:p>
            <a:pPr marL="0" indent="0">
              <a:lnSpc>
                <a:spcPct val="114999"/>
              </a:lnSpc>
              <a:spcBef>
                <a:spcPts val="0"/>
              </a:spcBef>
            </a:pPr>
            <a:r>
              <a:rPr lang="lt-LT"/>
              <a:t>Kiekvieną kartą paspaudus save, yra pridedamas vis naujas tekstas į tekstų masyvą, kuris saugojamas </a:t>
            </a:r>
            <a:r>
              <a:rPr lang="lt-LT" b="1"/>
              <a:t>localStorage</a:t>
            </a:r>
            <a:r>
              <a:rPr lang="lt-LT"/>
              <a:t>. </a:t>
            </a:r>
            <a:endParaRPr lang="lt-LT" b="1"/>
          </a:p>
          <a:p>
            <a:pPr marL="0" indent="0">
              <a:lnSpc>
                <a:spcPct val="114999"/>
              </a:lnSpc>
              <a:spcBef>
                <a:spcPts val="0"/>
              </a:spcBef>
            </a:pPr>
            <a:endParaRPr lang="lt-LT" dirty="0"/>
          </a:p>
          <a:p>
            <a:pPr marL="0" indent="0">
              <a:lnSpc>
                <a:spcPct val="114999"/>
              </a:lnSpc>
              <a:spcBef>
                <a:spcPts val="0"/>
              </a:spcBef>
            </a:pPr>
            <a:r>
              <a:rPr lang="lt-LT" b="1" dirty="0"/>
              <a:t>Save </a:t>
            </a:r>
            <a:r>
              <a:rPr lang="lt-LT"/>
              <a:t>paspaudimo metu atvaizduojamas atsitiktinis </a:t>
            </a:r>
            <a:r>
              <a:rPr lang="lt-LT" dirty="0"/>
              <a:t>įrašas iš localStorage išsaugotų tekstų.</a:t>
            </a:r>
            <a:endParaRPr lang="lt-LT" b="1"/>
          </a:p>
          <a:p>
            <a:pPr marL="0" indent="0" algn="r">
              <a:lnSpc>
                <a:spcPct val="150000"/>
              </a:lnSpc>
              <a:spcBef>
                <a:spcPts val="0"/>
              </a:spcBef>
            </a:pPr>
            <a:endParaRPr lang="lt-LT"/>
          </a:p>
          <a:p>
            <a:pPr marL="0" indent="0">
              <a:lnSpc>
                <a:spcPct val="150000"/>
              </a:lnSpc>
              <a:spcBef>
                <a:spcPts val="0"/>
              </a:spcBef>
            </a:pPr>
            <a:endParaRPr lang="lt-LT" b="1"/>
          </a:p>
          <a:p>
            <a:pPr marL="0" indent="0">
              <a:lnSpc>
                <a:spcPct val="150000"/>
              </a:lnSpc>
              <a:spcBef>
                <a:spcPts val="0"/>
              </a:spcBef>
            </a:pPr>
            <a:endParaRPr lang="lt-LT" b="1" dirty="0"/>
          </a:p>
        </p:txBody>
      </p:sp>
    </p:spTree>
    <p:extLst>
      <p:ext uri="{BB962C8B-B14F-4D97-AF65-F5344CB8AC3E}">
        <p14:creationId xmlns:p14="http://schemas.microsoft.com/office/powerpoint/2010/main" val="3240918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30ABB5AB-F98C-407B-925E-164C2CCC97A1}"/>
              </a:ext>
            </a:extLst>
          </p:cNvPr>
          <p:cNvSpPr>
            <a:spLocks noGrp="1"/>
          </p:cNvSpPr>
          <p:nvPr>
            <p:ph type="body" sz="quarter" idx="1"/>
          </p:nvPr>
        </p:nvSpPr>
        <p:spPr/>
        <p:txBody>
          <a:bodyPr/>
          <a:lstStyle/>
          <a:p>
            <a:r>
              <a:rPr lang="en-US"/>
              <a:t>JavaScript </a:t>
            </a:r>
            <a:r>
              <a:rPr lang="en-US" err="1"/>
              <a:t>programavimo</a:t>
            </a:r>
            <a:r>
              <a:rPr lang="en-US"/>
              <a:t> </a:t>
            </a:r>
            <a:r>
              <a:rPr lang="en-US" err="1"/>
              <a:t>kalba</a:t>
            </a:r>
            <a:endParaRPr lang="lt-LT"/>
          </a:p>
        </p:txBody>
      </p:sp>
      <p:sp>
        <p:nvSpPr>
          <p:cNvPr id="29" name="Text Placeholder 28">
            <a:extLst>
              <a:ext uri="{FF2B5EF4-FFF2-40B4-BE49-F238E27FC236}">
                <a16:creationId xmlns:a16="http://schemas.microsoft.com/office/drawing/2014/main" id="{678A3F80-D17B-4058-81E2-F3A6A46F16C9}"/>
              </a:ext>
            </a:extLst>
          </p:cNvPr>
          <p:cNvSpPr>
            <a:spLocks noGrp="1"/>
          </p:cNvSpPr>
          <p:nvPr>
            <p:ph type="body" sz="quarter" idx="21"/>
          </p:nvPr>
        </p:nvSpPr>
        <p:spPr/>
        <p:txBody>
          <a:bodyPr/>
          <a:lstStyle/>
          <a:p>
            <a:r>
              <a:rPr lang="en-US"/>
              <a:t>JavaScript</a:t>
            </a:r>
            <a:endParaRPr lang="lt-LT"/>
          </a:p>
        </p:txBody>
      </p:sp>
      <p:sp>
        <p:nvSpPr>
          <p:cNvPr id="30" name="Text Placeholder 29">
            <a:extLst>
              <a:ext uri="{FF2B5EF4-FFF2-40B4-BE49-F238E27FC236}">
                <a16:creationId xmlns:a16="http://schemas.microsoft.com/office/drawing/2014/main" id="{1A59F453-A332-4300-A0CB-84D0C05F0843}"/>
              </a:ext>
            </a:extLst>
          </p:cNvPr>
          <p:cNvSpPr>
            <a:spLocks noGrp="1"/>
          </p:cNvSpPr>
          <p:nvPr>
            <p:ph type="body" sz="quarter" idx="22"/>
          </p:nvPr>
        </p:nvSpPr>
        <p:spPr/>
        <p:txBody>
          <a:bodyPr/>
          <a:lstStyle/>
          <a:p>
            <a:endParaRPr lang="lt-LT"/>
          </a:p>
        </p:txBody>
      </p:sp>
      <p:sp>
        <p:nvSpPr>
          <p:cNvPr id="27" name="Title 26">
            <a:extLst>
              <a:ext uri="{FF2B5EF4-FFF2-40B4-BE49-F238E27FC236}">
                <a16:creationId xmlns:a16="http://schemas.microsoft.com/office/drawing/2014/main" id="{40C84579-04D3-418C-9DF3-FEC4BFEF434C}"/>
              </a:ext>
            </a:extLst>
          </p:cNvPr>
          <p:cNvSpPr>
            <a:spLocks noGrp="1"/>
          </p:cNvSpPr>
          <p:nvPr>
            <p:ph type="title"/>
          </p:nvPr>
        </p:nvSpPr>
        <p:spPr/>
        <p:txBody>
          <a:bodyPr/>
          <a:lstStyle/>
          <a:p>
            <a:r>
              <a:rPr lang="en-US" err="1"/>
              <a:t>Naudinga</a:t>
            </a:r>
            <a:r>
              <a:rPr lang="en-US"/>
              <a:t> </a:t>
            </a:r>
            <a:r>
              <a:rPr lang="en-US" err="1"/>
              <a:t>informacija</a:t>
            </a:r>
            <a:endParaRPr lang="lt-LT"/>
          </a:p>
        </p:txBody>
      </p:sp>
      <p:sp>
        <p:nvSpPr>
          <p:cNvPr id="31" name="Text Placeholder 30">
            <a:extLst>
              <a:ext uri="{FF2B5EF4-FFF2-40B4-BE49-F238E27FC236}">
                <a16:creationId xmlns:a16="http://schemas.microsoft.com/office/drawing/2014/main" id="{29967019-8F86-4A69-9CF3-315B569CA401}"/>
              </a:ext>
            </a:extLst>
          </p:cNvPr>
          <p:cNvSpPr>
            <a:spLocks noGrp="1"/>
          </p:cNvSpPr>
          <p:nvPr>
            <p:ph type="body" sz="quarter" idx="23"/>
          </p:nvPr>
        </p:nvSpPr>
        <p:spPr/>
        <p:txBody>
          <a:bodyPr/>
          <a:lstStyle/>
          <a:p>
            <a:r>
              <a:rPr lang="lt-LT">
                <a:hlinkClick r:id="rId2">
                  <a:extLst>
                    <a:ext uri="{A12FA001-AC4F-418D-AE19-62706E023703}">
                      <ahyp:hlinkClr xmlns:ahyp="http://schemas.microsoft.com/office/drawing/2018/hyperlinkcolor" val="tx"/>
                    </a:ext>
                  </a:extLst>
                </a:hlinkClick>
              </a:rPr>
              <a:t>https://developer.mozilla.org/en-US/docs/Web/JavaScript</a:t>
            </a:r>
            <a:endParaRPr lang="en-US"/>
          </a:p>
          <a:p>
            <a:endParaRPr lang="lt-LT"/>
          </a:p>
        </p:txBody>
      </p:sp>
      <p:sp>
        <p:nvSpPr>
          <p:cNvPr id="32" name="Text Placeholder 31">
            <a:extLst>
              <a:ext uri="{FF2B5EF4-FFF2-40B4-BE49-F238E27FC236}">
                <a16:creationId xmlns:a16="http://schemas.microsoft.com/office/drawing/2014/main" id="{EBF13FAE-2F84-412C-9C32-287331A2F3AE}"/>
              </a:ext>
            </a:extLst>
          </p:cNvPr>
          <p:cNvSpPr>
            <a:spLocks noGrp="1"/>
          </p:cNvSpPr>
          <p:nvPr>
            <p:ph type="body" sz="quarter" idx="24"/>
          </p:nvPr>
        </p:nvSpPr>
        <p:spPr/>
        <p:txBody>
          <a:bodyPr/>
          <a:lstStyle/>
          <a:p>
            <a:endParaRPr lang="lt-LT"/>
          </a:p>
        </p:txBody>
      </p:sp>
      <p:sp>
        <p:nvSpPr>
          <p:cNvPr id="33" name="Text Placeholder 32">
            <a:extLst>
              <a:ext uri="{FF2B5EF4-FFF2-40B4-BE49-F238E27FC236}">
                <a16:creationId xmlns:a16="http://schemas.microsoft.com/office/drawing/2014/main" id="{6D2C1FBB-1ACC-4EEE-8C9A-DC1C7EB1A32B}"/>
              </a:ext>
            </a:extLst>
          </p:cNvPr>
          <p:cNvSpPr>
            <a:spLocks noGrp="1"/>
          </p:cNvSpPr>
          <p:nvPr>
            <p:ph type="body" sz="quarter" idx="25"/>
          </p:nvPr>
        </p:nvSpPr>
        <p:spPr/>
        <p:txBody>
          <a:bodyPr/>
          <a:lstStyle/>
          <a:p>
            <a:endParaRPr lang="lt-LT"/>
          </a:p>
        </p:txBody>
      </p:sp>
      <p:sp>
        <p:nvSpPr>
          <p:cNvPr id="34" name="Text Placeholder 33">
            <a:extLst>
              <a:ext uri="{FF2B5EF4-FFF2-40B4-BE49-F238E27FC236}">
                <a16:creationId xmlns:a16="http://schemas.microsoft.com/office/drawing/2014/main" id="{D48458A0-6D76-4337-A957-8704D26AA731}"/>
              </a:ext>
            </a:extLst>
          </p:cNvPr>
          <p:cNvSpPr>
            <a:spLocks noGrp="1"/>
          </p:cNvSpPr>
          <p:nvPr>
            <p:ph type="body" sz="quarter" idx="26"/>
          </p:nvPr>
        </p:nvSpPr>
        <p:spPr/>
        <p:txBody>
          <a:bodyPr/>
          <a:lstStyle/>
          <a:p>
            <a:endParaRPr lang="lt-LT"/>
          </a:p>
        </p:txBody>
      </p:sp>
      <p:sp>
        <p:nvSpPr>
          <p:cNvPr id="35" name="Text Placeholder 34">
            <a:extLst>
              <a:ext uri="{FF2B5EF4-FFF2-40B4-BE49-F238E27FC236}">
                <a16:creationId xmlns:a16="http://schemas.microsoft.com/office/drawing/2014/main" id="{1E1F933A-2ED4-40CD-8F42-C73E0EF28930}"/>
              </a:ext>
            </a:extLst>
          </p:cNvPr>
          <p:cNvSpPr>
            <a:spLocks noGrp="1"/>
          </p:cNvSpPr>
          <p:nvPr>
            <p:ph type="body" sz="quarter" idx="27"/>
          </p:nvPr>
        </p:nvSpPr>
        <p:spPr/>
        <p:txBody>
          <a:bodyPr/>
          <a:lstStyle/>
          <a:p>
            <a:endParaRPr lang="lt-LT"/>
          </a:p>
        </p:txBody>
      </p:sp>
      <p:sp>
        <p:nvSpPr>
          <p:cNvPr id="36" name="Text Placeholder 35">
            <a:extLst>
              <a:ext uri="{FF2B5EF4-FFF2-40B4-BE49-F238E27FC236}">
                <a16:creationId xmlns:a16="http://schemas.microsoft.com/office/drawing/2014/main" id="{E33F3EDA-2F7B-4A79-A8CF-BD15CFA5F5C9}"/>
              </a:ext>
            </a:extLst>
          </p:cNvPr>
          <p:cNvSpPr>
            <a:spLocks noGrp="1"/>
          </p:cNvSpPr>
          <p:nvPr>
            <p:ph type="body" sz="quarter" idx="28"/>
          </p:nvPr>
        </p:nvSpPr>
        <p:spPr/>
        <p:txBody>
          <a:bodyPr/>
          <a:lstStyle/>
          <a:p>
            <a:endParaRPr lang="lt-LT"/>
          </a:p>
        </p:txBody>
      </p:sp>
      <p:sp>
        <p:nvSpPr>
          <p:cNvPr id="37" name="Text Placeholder 36">
            <a:extLst>
              <a:ext uri="{FF2B5EF4-FFF2-40B4-BE49-F238E27FC236}">
                <a16:creationId xmlns:a16="http://schemas.microsoft.com/office/drawing/2014/main" id="{69CE43FE-9CEB-47AA-BA47-D3EFA1C2DD89}"/>
              </a:ext>
            </a:extLst>
          </p:cNvPr>
          <p:cNvSpPr>
            <a:spLocks noGrp="1"/>
          </p:cNvSpPr>
          <p:nvPr>
            <p:ph type="body" sz="quarter" idx="29"/>
          </p:nvPr>
        </p:nvSpPr>
        <p:spPr/>
        <p:txBody>
          <a:bodyPr/>
          <a:lstStyle/>
          <a:p>
            <a:endParaRPr lang="lt-LT"/>
          </a:p>
        </p:txBody>
      </p:sp>
      <p:sp>
        <p:nvSpPr>
          <p:cNvPr id="38" name="Text Placeholder 37">
            <a:extLst>
              <a:ext uri="{FF2B5EF4-FFF2-40B4-BE49-F238E27FC236}">
                <a16:creationId xmlns:a16="http://schemas.microsoft.com/office/drawing/2014/main" id="{C2594CE9-C3F2-4582-83B1-3B5240E34F5B}"/>
              </a:ext>
            </a:extLst>
          </p:cNvPr>
          <p:cNvSpPr>
            <a:spLocks noGrp="1"/>
          </p:cNvSpPr>
          <p:nvPr>
            <p:ph type="body" sz="quarter" idx="30"/>
          </p:nvPr>
        </p:nvSpPr>
        <p:spPr/>
        <p:txBody>
          <a:bodyPr/>
          <a:lstStyle/>
          <a:p>
            <a:endParaRPr lang="lt-LT"/>
          </a:p>
        </p:txBody>
      </p:sp>
      <p:sp>
        <p:nvSpPr>
          <p:cNvPr id="39" name="Text Placeholder 38">
            <a:extLst>
              <a:ext uri="{FF2B5EF4-FFF2-40B4-BE49-F238E27FC236}">
                <a16:creationId xmlns:a16="http://schemas.microsoft.com/office/drawing/2014/main" id="{0EF13D2B-E7AA-4FEE-AF22-D95A4A0E22AE}"/>
              </a:ext>
            </a:extLst>
          </p:cNvPr>
          <p:cNvSpPr>
            <a:spLocks noGrp="1"/>
          </p:cNvSpPr>
          <p:nvPr>
            <p:ph type="body" sz="quarter" idx="31"/>
          </p:nvPr>
        </p:nvSpPr>
        <p:spPr/>
        <p:txBody>
          <a:bodyPr/>
          <a:lstStyle/>
          <a:p>
            <a:endParaRPr lang="lt-LT"/>
          </a:p>
        </p:txBody>
      </p:sp>
      <p:sp>
        <p:nvSpPr>
          <p:cNvPr id="40" name="Text Placeholder 39">
            <a:extLst>
              <a:ext uri="{FF2B5EF4-FFF2-40B4-BE49-F238E27FC236}">
                <a16:creationId xmlns:a16="http://schemas.microsoft.com/office/drawing/2014/main" id="{4953A610-3916-4B15-AB0D-D4BB70A7AED4}"/>
              </a:ext>
            </a:extLst>
          </p:cNvPr>
          <p:cNvSpPr>
            <a:spLocks noGrp="1"/>
          </p:cNvSpPr>
          <p:nvPr>
            <p:ph type="body" sz="quarter" idx="32"/>
          </p:nvPr>
        </p:nvSpPr>
        <p:spPr/>
        <p:txBody>
          <a:bodyPr/>
          <a:lstStyle/>
          <a:p>
            <a:endParaRPr lang="lt-LT"/>
          </a:p>
        </p:txBody>
      </p:sp>
      <p:sp>
        <p:nvSpPr>
          <p:cNvPr id="41" name="Text Placeholder 40">
            <a:extLst>
              <a:ext uri="{FF2B5EF4-FFF2-40B4-BE49-F238E27FC236}">
                <a16:creationId xmlns:a16="http://schemas.microsoft.com/office/drawing/2014/main" id="{C5118918-3715-4A4A-B6A2-2EFAC98DFB01}"/>
              </a:ext>
            </a:extLst>
          </p:cNvPr>
          <p:cNvSpPr>
            <a:spLocks noGrp="1"/>
          </p:cNvSpPr>
          <p:nvPr>
            <p:ph type="body" sz="quarter" idx="33"/>
          </p:nvPr>
        </p:nvSpPr>
        <p:spPr/>
        <p:txBody>
          <a:bodyPr/>
          <a:lstStyle/>
          <a:p>
            <a:endParaRPr lang="lt-LT"/>
          </a:p>
        </p:txBody>
      </p:sp>
      <p:sp>
        <p:nvSpPr>
          <p:cNvPr id="42" name="Text Placeholder 41">
            <a:extLst>
              <a:ext uri="{FF2B5EF4-FFF2-40B4-BE49-F238E27FC236}">
                <a16:creationId xmlns:a16="http://schemas.microsoft.com/office/drawing/2014/main" id="{7CE67809-C7A3-49EA-9EE9-DC2B2951313B}"/>
              </a:ext>
            </a:extLst>
          </p:cNvPr>
          <p:cNvSpPr>
            <a:spLocks noGrp="1"/>
          </p:cNvSpPr>
          <p:nvPr>
            <p:ph type="body" sz="quarter" idx="34"/>
          </p:nvPr>
        </p:nvSpPr>
        <p:spPr/>
        <p:txBody>
          <a:bodyPr/>
          <a:lstStyle/>
          <a:p>
            <a:endParaRPr lang="lt-LT"/>
          </a:p>
        </p:txBody>
      </p:sp>
      <p:sp>
        <p:nvSpPr>
          <p:cNvPr id="43" name="Text Placeholder 42">
            <a:extLst>
              <a:ext uri="{FF2B5EF4-FFF2-40B4-BE49-F238E27FC236}">
                <a16:creationId xmlns:a16="http://schemas.microsoft.com/office/drawing/2014/main" id="{13D6667F-AF86-4902-B912-D39F49D32CDA}"/>
              </a:ext>
            </a:extLst>
          </p:cNvPr>
          <p:cNvSpPr>
            <a:spLocks noGrp="1"/>
          </p:cNvSpPr>
          <p:nvPr>
            <p:ph type="body" sz="quarter" idx="35"/>
          </p:nvPr>
        </p:nvSpPr>
        <p:spPr/>
        <p:txBody>
          <a:bodyPr/>
          <a:lstStyle/>
          <a:p>
            <a:endParaRPr lang="lt-LT"/>
          </a:p>
        </p:txBody>
      </p:sp>
    </p:spTree>
    <p:extLst>
      <p:ext uri="{BB962C8B-B14F-4D97-AF65-F5344CB8AC3E}">
        <p14:creationId xmlns:p14="http://schemas.microsoft.com/office/powerpoint/2010/main" val="291833588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c8177118b2_0_0"/>
          <p:cNvSpPr txBox="1">
            <a:spLocks noGrp="1"/>
          </p:cNvSpPr>
          <p:nvPr>
            <p:ph type="body" idx="1"/>
          </p:nvPr>
        </p:nvSpPr>
        <p:spPr>
          <a:xfrm>
            <a:off x="480402" y="460650"/>
            <a:ext cx="67830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JavaScript programavimo kalba</a:t>
            </a:r>
            <a:endParaRPr/>
          </a:p>
        </p:txBody>
      </p:sp>
      <p:sp>
        <p:nvSpPr>
          <p:cNvPr id="112" name="Google Shape;112;gc8177118b2_0_0"/>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000"/>
              <a:buFont typeface="Arial"/>
              <a:buNone/>
            </a:pPr>
            <a:r>
              <a:rPr lang="lt-LT"/>
              <a:t>Šiandien išmoksite</a:t>
            </a:r>
            <a:endParaRPr/>
          </a:p>
        </p:txBody>
      </p:sp>
      <p:sp>
        <p:nvSpPr>
          <p:cNvPr id="113" name="Google Shape;113;gc8177118b2_0_0"/>
          <p:cNvSpPr txBox="1">
            <a:spLocks noGrp="1"/>
          </p:cNvSpPr>
          <p:nvPr>
            <p:ph type="body" idx="2"/>
          </p:nvPr>
        </p:nvSpPr>
        <p:spPr>
          <a:xfrm>
            <a:off x="1355075" y="4361129"/>
            <a:ext cx="5274790" cy="409800"/>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SzPts val="1100"/>
            </a:pPr>
            <a:r>
              <a:rPr lang="lt-LT" sz="1800"/>
              <a:t>Kas yra </a:t>
            </a:r>
            <a:r>
              <a:rPr lang="lt-LT" sz="1800" err="1"/>
              <a:t>Javascript</a:t>
            </a:r>
            <a:r>
              <a:rPr lang="lt-LT" sz="1800"/>
              <a:t> </a:t>
            </a:r>
            <a:r>
              <a:rPr lang="lt-LT" sz="1800" b="1" err="1"/>
              <a:t>Session</a:t>
            </a:r>
            <a:r>
              <a:rPr lang="lt-LT" sz="1800" b="1"/>
              <a:t> </a:t>
            </a:r>
            <a:r>
              <a:rPr lang="lt-LT" sz="1800" b="1" err="1"/>
              <a:t>Storage</a:t>
            </a:r>
            <a:endParaRPr lang="lt-LT" sz="1800" b="1"/>
          </a:p>
          <a:p>
            <a:pPr marL="0" indent="0">
              <a:lnSpc>
                <a:spcPct val="100000"/>
              </a:lnSpc>
              <a:spcBef>
                <a:spcPts val="0"/>
              </a:spcBef>
              <a:buSzPts val="1100"/>
            </a:pPr>
            <a:endParaRPr lang="lt-LT" sz="1800"/>
          </a:p>
        </p:txBody>
      </p:sp>
      <p:sp>
        <p:nvSpPr>
          <p:cNvPr id="6" name="Google Shape;114;gc8177118b2_0_0">
            <a:extLst>
              <a:ext uri="{FF2B5EF4-FFF2-40B4-BE49-F238E27FC236}">
                <a16:creationId xmlns:a16="http://schemas.microsoft.com/office/drawing/2014/main" id="{6AD77D43-E028-41CD-AC07-EB370F673F66}"/>
              </a:ext>
            </a:extLst>
          </p:cNvPr>
          <p:cNvSpPr/>
          <p:nvPr/>
        </p:nvSpPr>
        <p:spPr>
          <a:xfrm>
            <a:off x="444105" y="4199804"/>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a:solidFill>
                  <a:schemeClr val="lt1"/>
                </a:solidFill>
              </a:rPr>
              <a:t>02</a:t>
            </a:r>
            <a:endParaRPr sz="1400" b="0" i="0" u="none" strike="noStrike" cap="none">
              <a:solidFill>
                <a:srgbClr val="000000"/>
              </a:solidFill>
              <a:latin typeface="Arial"/>
              <a:ea typeface="Arial"/>
              <a:cs typeface="Arial"/>
              <a:sym typeface="Arial"/>
            </a:endParaRPr>
          </a:p>
        </p:txBody>
      </p:sp>
      <p:sp>
        <p:nvSpPr>
          <p:cNvPr id="8" name="Google Shape;114;gc8177118b2_0_0">
            <a:extLst>
              <a:ext uri="{FF2B5EF4-FFF2-40B4-BE49-F238E27FC236}">
                <a16:creationId xmlns:a16="http://schemas.microsoft.com/office/drawing/2014/main" id="{FA4C5B21-DF8C-44DE-9A82-7F41141ADA75}"/>
              </a:ext>
            </a:extLst>
          </p:cNvPr>
          <p:cNvSpPr/>
          <p:nvPr/>
        </p:nvSpPr>
        <p:spPr>
          <a:xfrm>
            <a:off x="444104" y="3193409"/>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a:solidFill>
                  <a:schemeClr val="lt1"/>
                </a:solidFill>
              </a:rPr>
              <a:t>01</a:t>
            </a:r>
            <a:endParaRPr sz="1400" b="0" i="0" u="none" strike="noStrike" cap="none">
              <a:solidFill>
                <a:srgbClr val="000000"/>
              </a:solidFill>
              <a:latin typeface="Arial"/>
              <a:ea typeface="Arial"/>
              <a:cs typeface="Arial"/>
              <a:sym typeface="Arial"/>
            </a:endParaRPr>
          </a:p>
        </p:txBody>
      </p:sp>
      <p:sp>
        <p:nvSpPr>
          <p:cNvPr id="3" name="Google Shape;113;gc8177118b2_0_0">
            <a:extLst>
              <a:ext uri="{FF2B5EF4-FFF2-40B4-BE49-F238E27FC236}">
                <a16:creationId xmlns:a16="http://schemas.microsoft.com/office/drawing/2014/main" id="{21AA82DA-0DED-4698-807E-A5F144E04A91}"/>
              </a:ext>
            </a:extLst>
          </p:cNvPr>
          <p:cNvSpPr txBox="1">
            <a:spLocks/>
          </p:cNvSpPr>
          <p:nvPr/>
        </p:nvSpPr>
        <p:spPr>
          <a:xfrm>
            <a:off x="1353261" y="3352386"/>
            <a:ext cx="5274790" cy="409800"/>
          </a:xfrm>
          <a:prstGeom prst="rect">
            <a:avLst/>
          </a:prstGeom>
          <a:noFill/>
          <a:ln w="127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45700" rIns="91425" bIns="45700" anchor="t" anchorCtr="0">
            <a:noAutofit/>
          </a:bodyPr>
          <a:lstStyle>
            <a:lvl1pPr marL="457200" marR="0" lvl="0" indent="-228600" algn="l" defTabSz="914400" rtl="0" eaLnBrk="1" latinLnBrk="0" hangingPunct="1">
              <a:lnSpc>
                <a:spcPct val="90000"/>
              </a:lnSpc>
              <a:spcBef>
                <a:spcPts val="10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1pPr>
            <a:lvl2pPr marL="914400" marR="0" lvl="1"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2pPr>
            <a:lvl3pPr marL="1371600" marR="0" lvl="2"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3pPr>
            <a:lvl4pPr marL="1828800" marR="0" lvl="3"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4pPr>
            <a:lvl5pPr marL="2286000" marR="0" lvl="4"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5pPr>
            <a:lvl6pPr marL="2743200" marR="0" lvl="5"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6pPr>
            <a:lvl7pPr marL="3200400" marR="0" lvl="6"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7pPr>
            <a:lvl8pPr marL="3657600" marR="0" lvl="7"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8pPr>
            <a:lvl9pPr marL="4114800" marR="0" lvl="8"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9pPr>
          </a:lstStyle>
          <a:p>
            <a:pPr marL="0" indent="0">
              <a:lnSpc>
                <a:spcPct val="100000"/>
              </a:lnSpc>
              <a:spcBef>
                <a:spcPts val="0"/>
              </a:spcBef>
              <a:buSzPts val="1100"/>
            </a:pPr>
            <a:r>
              <a:rPr lang="lt-LT" sz="1800"/>
              <a:t>Kas yra </a:t>
            </a:r>
            <a:r>
              <a:rPr lang="lt-LT" sz="1800" err="1"/>
              <a:t>Javascript</a:t>
            </a:r>
            <a:r>
              <a:rPr lang="lt-LT" sz="1800"/>
              <a:t> </a:t>
            </a:r>
            <a:r>
              <a:rPr lang="lt-LT" sz="1800" b="1" err="1"/>
              <a:t>Cookies</a:t>
            </a:r>
            <a:endParaRPr lang="lt-LT" sz="1800" b="1"/>
          </a:p>
        </p:txBody>
      </p:sp>
      <p:sp>
        <p:nvSpPr>
          <p:cNvPr id="9" name="Google Shape;114;gc8177118b2_0_0">
            <a:extLst>
              <a:ext uri="{FF2B5EF4-FFF2-40B4-BE49-F238E27FC236}">
                <a16:creationId xmlns:a16="http://schemas.microsoft.com/office/drawing/2014/main" id="{D7EA6C2B-DE5F-4DFA-BFD1-5964D3D87E29}"/>
              </a:ext>
            </a:extLst>
          </p:cNvPr>
          <p:cNvSpPr/>
          <p:nvPr/>
        </p:nvSpPr>
        <p:spPr>
          <a:xfrm>
            <a:off x="444105" y="5203851"/>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a:solidFill>
                  <a:schemeClr val="lt1"/>
                </a:solidFill>
              </a:rPr>
              <a:t>03</a:t>
            </a:r>
            <a:endParaRPr sz="1400" b="0" i="0" u="none" strike="noStrike" cap="none">
              <a:solidFill>
                <a:srgbClr val="000000"/>
              </a:solidFill>
              <a:latin typeface="Arial"/>
              <a:ea typeface="Arial"/>
              <a:cs typeface="Arial"/>
              <a:sym typeface="Arial"/>
            </a:endParaRPr>
          </a:p>
        </p:txBody>
      </p:sp>
      <p:sp>
        <p:nvSpPr>
          <p:cNvPr id="2" name="Google Shape;113;gc8177118b2_0_0">
            <a:extLst>
              <a:ext uri="{FF2B5EF4-FFF2-40B4-BE49-F238E27FC236}">
                <a16:creationId xmlns:a16="http://schemas.microsoft.com/office/drawing/2014/main" id="{CEFC7861-78DC-4609-964A-08CEDA5D7252}"/>
              </a:ext>
            </a:extLst>
          </p:cNvPr>
          <p:cNvSpPr txBox="1">
            <a:spLocks/>
          </p:cNvSpPr>
          <p:nvPr/>
        </p:nvSpPr>
        <p:spPr>
          <a:xfrm>
            <a:off x="1355075" y="5365176"/>
            <a:ext cx="5274790" cy="409800"/>
          </a:xfrm>
          <a:prstGeom prst="rect">
            <a:avLst/>
          </a:prstGeom>
          <a:noFill/>
          <a:ln w="12700">
            <a:no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45700" rIns="91425" bIns="45700" anchor="t" anchorCtr="0">
            <a:noAutofit/>
          </a:bodyPr>
          <a:lstStyle>
            <a:lvl1pPr marL="457200" marR="0" lvl="0" indent="-228600" algn="l" defTabSz="914400" rtl="0" eaLnBrk="1" latinLnBrk="0" hangingPunct="1">
              <a:lnSpc>
                <a:spcPct val="90000"/>
              </a:lnSpc>
              <a:spcBef>
                <a:spcPts val="10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1pPr>
            <a:lvl2pPr marL="914400" marR="0" lvl="1"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2pPr>
            <a:lvl3pPr marL="1371600" marR="0" lvl="2"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3pPr>
            <a:lvl4pPr marL="1828800" marR="0" lvl="3"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4pPr>
            <a:lvl5pPr marL="2286000" marR="0" lvl="4" indent="-228600" algn="l" defTabSz="914400" rtl="0" eaLnBrk="1" latinLnBrk="0" hangingPunct="1">
              <a:lnSpc>
                <a:spcPct val="90000"/>
              </a:lnSpc>
              <a:spcBef>
                <a:spcPts val="500"/>
              </a:spcBef>
              <a:spcAft>
                <a:spcPts val="0"/>
              </a:spcAft>
              <a:buClr>
                <a:schemeClr val="dk1"/>
              </a:buClr>
              <a:buSzPts val="1800"/>
              <a:buFontTx/>
              <a:buNone/>
              <a:tabLst/>
              <a:defRPr sz="1300" b="0" i="0" u="none" strike="noStrike" cap="none" spc="0" baseline="0">
                <a:solidFill>
                  <a:srgbClr val="000000"/>
                </a:solidFill>
                <a:uFillTx/>
                <a:latin typeface="Arial"/>
                <a:ea typeface="Arial"/>
                <a:cs typeface="Arial"/>
                <a:sym typeface="Arial"/>
              </a:defRPr>
            </a:lvl5pPr>
            <a:lvl6pPr marL="2743200" marR="0" lvl="5"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6pPr>
            <a:lvl7pPr marL="3200400" marR="0" lvl="6"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7pPr>
            <a:lvl8pPr marL="3657600" marR="0" lvl="7"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8pPr>
            <a:lvl9pPr marL="4114800" marR="0" lvl="8" indent="-342900" algn="l" defTabSz="914400" rtl="0" eaLnBrk="1" latinLnBrk="0" hangingPunct="1">
              <a:lnSpc>
                <a:spcPct val="90000"/>
              </a:lnSpc>
              <a:spcBef>
                <a:spcPts val="500"/>
              </a:spcBef>
              <a:spcAft>
                <a:spcPts val="0"/>
              </a:spcAft>
              <a:buClr>
                <a:schemeClr val="dk1"/>
              </a:buClr>
              <a:buSzPts val="1800"/>
              <a:buFontTx/>
              <a:buChar char="•"/>
              <a:tabLst/>
              <a:defRPr sz="1300" b="0" i="0" u="none" strike="noStrike" cap="none" spc="0" baseline="0">
                <a:solidFill>
                  <a:srgbClr val="000000"/>
                </a:solidFill>
                <a:uFillTx/>
                <a:latin typeface="Arial"/>
                <a:ea typeface="Arial"/>
                <a:cs typeface="Arial"/>
                <a:sym typeface="Arial"/>
              </a:defRPr>
            </a:lvl9pPr>
          </a:lstStyle>
          <a:p>
            <a:pPr marL="0" indent="0">
              <a:lnSpc>
                <a:spcPct val="100000"/>
              </a:lnSpc>
              <a:spcBef>
                <a:spcPts val="0"/>
              </a:spcBef>
              <a:buSzPts val="1100"/>
            </a:pPr>
            <a:r>
              <a:rPr lang="lt-LT" sz="1800"/>
              <a:t>Kas yra </a:t>
            </a:r>
            <a:r>
              <a:rPr lang="lt-LT" sz="1800" err="1"/>
              <a:t>Javascript</a:t>
            </a:r>
            <a:r>
              <a:rPr lang="lt-LT" sz="1800"/>
              <a:t> </a:t>
            </a:r>
            <a:r>
              <a:rPr lang="lt-LT" sz="1800" b="1" err="1"/>
              <a:t>Local</a:t>
            </a:r>
            <a:r>
              <a:rPr lang="lt-LT" sz="1800" b="1"/>
              <a:t> </a:t>
            </a:r>
            <a:r>
              <a:rPr lang="lt-LT" sz="1800" b="1" err="1"/>
              <a:t>Storage</a:t>
            </a:r>
            <a:endParaRPr lang="lt-LT" sz="1800" b="1"/>
          </a:p>
          <a:p>
            <a:pPr marL="0" indent="0">
              <a:lnSpc>
                <a:spcPct val="100000"/>
              </a:lnSpc>
              <a:spcBef>
                <a:spcPts val="0"/>
              </a:spcBef>
              <a:buSzPts val="1100"/>
            </a:pPr>
            <a:endParaRPr lang="lt-LT"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966510"/>
            <a:ext cx="10813290" cy="896633"/>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a:t>document.cookie</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document.cookie</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27751" y="2114961"/>
            <a:ext cx="10859100" cy="4597364"/>
          </a:xfrm>
          <a:prstGeom prst="rect">
            <a:avLst/>
          </a:prstGeom>
          <a:noFill/>
          <a:ln>
            <a:noFill/>
          </a:ln>
        </p:spPr>
        <p:txBody>
          <a:bodyPr spcFirstLastPara="1" wrap="square" lIns="91425" tIns="45700" rIns="91425" bIns="45700" anchor="t" anchorCtr="0">
            <a:normAutofit/>
          </a:bodyPr>
          <a:lstStyle/>
          <a:p>
            <a:pPr marL="0" indent="0">
              <a:lnSpc>
                <a:spcPct val="114999"/>
              </a:lnSpc>
              <a:spcBef>
                <a:spcPts val="0"/>
              </a:spcBef>
            </a:pPr>
            <a:r>
              <a:rPr lang="lt-LT"/>
              <a:t>Kas yra tie </a:t>
            </a:r>
            <a:r>
              <a:rPr lang="lt-LT" b="1"/>
              <a:t>Cookies</a:t>
            </a:r>
            <a:r>
              <a:rPr lang="lt-LT"/>
              <a:t>? </a:t>
            </a:r>
            <a:endParaRPr lang="en-US"/>
          </a:p>
          <a:p>
            <a:pPr marL="0" indent="0">
              <a:lnSpc>
                <a:spcPct val="114999"/>
              </a:lnSpc>
              <a:spcBef>
                <a:spcPts val="0"/>
              </a:spcBef>
            </a:pPr>
            <a:endParaRPr lang="lt-LT"/>
          </a:p>
          <a:p>
            <a:pPr marL="0" indent="0">
              <a:lnSpc>
                <a:spcPct val="114999"/>
              </a:lnSpc>
              <a:spcBef>
                <a:spcPts val="0"/>
              </a:spcBef>
            </a:pPr>
            <a:r>
              <a:rPr lang="lt-LT" b="1"/>
              <a:t>Slapukai </a:t>
            </a:r>
            <a:r>
              <a:rPr lang="lt-LT"/>
              <a:t>(angl. Cookies)  – tai teksto failai, kurie yra išsaugoti naudotojo įrenginyje, lankantis interneto svetainėse. Pakartotinai lankantis interneto svetainėje, galima prieiti prie naudotojo įrenginyje esančių duomenų, kurie buvo surinkti naudojant slapukus.</a:t>
            </a:r>
          </a:p>
          <a:p>
            <a:pPr marL="0" indent="0">
              <a:lnSpc>
                <a:spcPct val="114999"/>
              </a:lnSpc>
              <a:spcBef>
                <a:spcPts val="0"/>
              </a:spcBef>
            </a:pPr>
            <a:endParaRPr lang="lt-LT"/>
          </a:p>
          <a:p>
            <a:pPr marL="0" indent="0">
              <a:lnSpc>
                <a:spcPct val="114999"/>
              </a:lnSpc>
              <a:spcBef>
                <a:spcPts val="0"/>
              </a:spcBef>
            </a:pPr>
            <a:r>
              <a:rPr lang="lt-LT"/>
              <a:t>Slapukai </a:t>
            </a:r>
            <a:r>
              <a:rPr lang="lt-LT" b="1"/>
              <a:t>NĖRA</a:t>
            </a:r>
            <a:r>
              <a:rPr lang="lt-LT"/>
              <a:t>:</a:t>
            </a:r>
          </a:p>
          <a:p>
            <a:pPr marL="285750" indent="-285750">
              <a:buFont typeface="Arial"/>
              <a:buChar char="•"/>
            </a:pPr>
            <a:r>
              <a:rPr lang="lt-LT"/>
              <a:t>skirti šnipinėti naudotojus, taip pat jie NELEIDŽIA stebėti visko, ką daro naudotojas,</a:t>
            </a:r>
          </a:p>
          <a:p>
            <a:pPr marL="285750" indent="-285750">
              <a:buFont typeface="Arial"/>
              <a:buChar char="•"/>
            </a:pPr>
            <a:r>
              <a:rPr lang="lt-LT"/>
              <a:t>kenksmingi kodai ar virusai,</a:t>
            </a:r>
          </a:p>
          <a:p>
            <a:pPr marL="285750" indent="-285750">
              <a:buFont typeface="Arial"/>
              <a:buChar char="•"/>
            </a:pPr>
            <a:r>
              <a:rPr lang="lt-LT"/>
              <a:t>susieti su nepageidaujamais pranešimais,</a:t>
            </a:r>
          </a:p>
          <a:p>
            <a:pPr marL="285750" indent="-285750">
              <a:buFont typeface="Arial"/>
              <a:buChar char="•"/>
            </a:pPr>
            <a:r>
              <a:rPr lang="lt-LT"/>
              <a:t>skirti stebėti Jūsų klaviatūros komandas (jie neišsaugo slaptažodžių),</a:t>
            </a:r>
          </a:p>
          <a:p>
            <a:pPr marL="285750" indent="-285750">
              <a:buFont typeface="Arial"/>
              <a:buChar char="•"/>
            </a:pPr>
            <a:r>
              <a:rPr lang="lt-LT"/>
              <a:t>skirti išskirtinai tik reklamai.</a:t>
            </a:r>
          </a:p>
          <a:p>
            <a:pPr marL="0" indent="0">
              <a:lnSpc>
                <a:spcPct val="114999"/>
              </a:lnSpc>
              <a:spcBef>
                <a:spcPts val="0"/>
              </a:spcBef>
            </a:pPr>
            <a:endParaRPr lang="lt-LT"/>
          </a:p>
          <a:p>
            <a:pPr marL="0" indent="0">
              <a:lnSpc>
                <a:spcPct val="114999"/>
              </a:lnSpc>
              <a:spcBef>
                <a:spcPts val="0"/>
              </a:spcBef>
            </a:pPr>
            <a:endParaRPr lang="lt-LT"/>
          </a:p>
          <a:p>
            <a:pPr marL="0" indent="0">
              <a:lnSpc>
                <a:spcPct val="114999"/>
              </a:lnSpc>
              <a:spcBef>
                <a:spcPts val="0"/>
              </a:spcBef>
            </a:pPr>
            <a:endParaRPr lang="lt-LT"/>
          </a:p>
          <a:p>
            <a:pPr marL="0" indent="0" algn="r">
              <a:lnSpc>
                <a:spcPct val="150000"/>
              </a:lnSpc>
              <a:spcBef>
                <a:spcPts val="0"/>
              </a:spcBef>
            </a:pPr>
            <a:endParaRPr lang="lt-LT"/>
          </a:p>
          <a:p>
            <a:pPr marL="0" indent="0">
              <a:lnSpc>
                <a:spcPct val="150000"/>
              </a:lnSpc>
              <a:spcBef>
                <a:spcPts val="0"/>
              </a:spcBef>
            </a:pPr>
            <a:endParaRPr lang="lt-LT" b="1"/>
          </a:p>
        </p:txBody>
      </p:sp>
    </p:spTree>
    <p:extLst>
      <p:ext uri="{BB962C8B-B14F-4D97-AF65-F5344CB8AC3E}">
        <p14:creationId xmlns:p14="http://schemas.microsoft.com/office/powerpoint/2010/main" val="3149970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966510"/>
            <a:ext cx="10813290" cy="896633"/>
          </a:xfrm>
          <a:prstGeom prst="rect">
            <a:avLst/>
          </a:prstGeom>
          <a:noFill/>
          <a:ln>
            <a:noFill/>
          </a:ln>
        </p:spPr>
        <p:txBody>
          <a:bodyPr spcFirstLastPara="1" wrap="square" lIns="91425" tIns="45700" rIns="91425" bIns="45700" anchor="t" anchorCtr="0">
            <a:normAutofit/>
          </a:bodyPr>
          <a:lstStyle/>
          <a:p>
            <a:pPr>
              <a:lnSpc>
                <a:spcPct val="100000"/>
              </a:lnSpc>
            </a:pPr>
            <a:r>
              <a:rPr lang="lt-LT" sz="2850"/>
              <a:t>document.cookie</a:t>
            </a:r>
            <a:endParaRPr lang="en-US"/>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a:t>document.cookie</a:t>
            </a:r>
            <a:endParaRPr lang="en-US"/>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27751" y="2114961"/>
            <a:ext cx="10859100" cy="4597364"/>
          </a:xfrm>
          <a:prstGeom prst="rect">
            <a:avLst/>
          </a:prstGeom>
          <a:noFill/>
          <a:ln>
            <a:noFill/>
          </a:ln>
        </p:spPr>
        <p:txBody>
          <a:bodyPr spcFirstLastPara="1" wrap="square" lIns="91425" tIns="45700" rIns="91425" bIns="45700" anchor="t" anchorCtr="0">
            <a:normAutofit lnSpcReduction="10000"/>
          </a:bodyPr>
          <a:lstStyle/>
          <a:p>
            <a:pPr marL="0" indent="0">
              <a:lnSpc>
                <a:spcPct val="114999"/>
              </a:lnSpc>
              <a:spcBef>
                <a:spcPts val="0"/>
              </a:spcBef>
            </a:pPr>
            <a:r>
              <a:rPr lang="lt-LT" b="1" err="1"/>
              <a:t>Cookies</a:t>
            </a:r>
            <a:r>
              <a:rPr lang="lt-LT" b="1"/>
              <a:t> dažniausiai naudojami:</a:t>
            </a:r>
          </a:p>
          <a:p>
            <a:pPr marL="0" indent="0">
              <a:lnSpc>
                <a:spcPct val="114999"/>
              </a:lnSpc>
              <a:spcBef>
                <a:spcPts val="0"/>
              </a:spcBef>
            </a:pPr>
            <a:endParaRPr lang="lt-LT"/>
          </a:p>
          <a:p>
            <a:pPr marL="0" indent="0">
              <a:lnSpc>
                <a:spcPct val="114999"/>
              </a:lnSpc>
              <a:spcBef>
                <a:spcPts val="0"/>
              </a:spcBef>
            </a:pPr>
            <a:r>
              <a:rPr lang="lt-LT"/>
              <a:t>- įsiminti prisijungimų duomenis, prekių krepšelius, žaidimų rezultatus ir panašius duomenis, kurie reikalingi serveriui.</a:t>
            </a:r>
          </a:p>
          <a:p>
            <a:pPr marL="0" indent="0">
              <a:lnSpc>
                <a:spcPct val="114999"/>
              </a:lnSpc>
              <a:spcBef>
                <a:spcPts val="0"/>
              </a:spcBef>
            </a:pPr>
            <a:r>
              <a:rPr lang="lt-LT"/>
              <a:t>- suasmeninimui – kad rodomas turinys </a:t>
            </a:r>
            <a:r>
              <a:rPr lang="lt-LT" err="1"/>
              <a:t>atitikų</a:t>
            </a:r>
            <a:r>
              <a:rPr lang="lt-LT"/>
              <a:t> vartotojo pomėgius, paieškas ir pan. </a:t>
            </a:r>
          </a:p>
          <a:p>
            <a:pPr marL="0" indent="0">
              <a:lnSpc>
                <a:spcPct val="114999"/>
              </a:lnSpc>
              <a:spcBef>
                <a:spcPts val="0"/>
              </a:spcBef>
            </a:pPr>
            <a:r>
              <a:rPr lang="lt-LT"/>
              <a:t>- vartotojo elgesiui analizuoti.</a:t>
            </a:r>
          </a:p>
          <a:p>
            <a:pPr marL="0" indent="0">
              <a:lnSpc>
                <a:spcPct val="114999"/>
              </a:lnSpc>
              <a:spcBef>
                <a:spcPts val="0"/>
              </a:spcBef>
            </a:pPr>
            <a:endParaRPr lang="lt-LT"/>
          </a:p>
          <a:p>
            <a:pPr marL="0" indent="0">
              <a:lnSpc>
                <a:spcPct val="114999"/>
              </a:lnSpc>
              <a:spcBef>
                <a:spcPts val="0"/>
              </a:spcBef>
            </a:pPr>
            <a:endParaRPr lang="lt-LT"/>
          </a:p>
          <a:p>
            <a:pPr marL="0" indent="0">
              <a:lnSpc>
                <a:spcPct val="114999"/>
              </a:lnSpc>
              <a:spcBef>
                <a:spcPts val="0"/>
              </a:spcBef>
            </a:pPr>
            <a:r>
              <a:rPr lang="lt-LT" b="1" err="1"/>
              <a:t>Cookies</a:t>
            </a:r>
            <a:r>
              <a:rPr lang="lt-LT" b="1"/>
              <a:t> </a:t>
            </a:r>
            <a:r>
              <a:rPr lang="lt-LT"/>
              <a:t>yra seniausiai parašytas būdas duomenis saugoti vartotojo naršyklėje, tačiau jie taip pat keliauja ir į serverį. </a:t>
            </a:r>
          </a:p>
          <a:p>
            <a:pPr marL="0" indent="0">
              <a:lnSpc>
                <a:spcPct val="114999"/>
              </a:lnSpc>
              <a:spcBef>
                <a:spcPts val="0"/>
              </a:spcBef>
            </a:pPr>
            <a:endParaRPr lang="lt-LT"/>
          </a:p>
          <a:p>
            <a:pPr marL="0" indent="0">
              <a:lnSpc>
                <a:spcPct val="114999"/>
              </a:lnSpc>
              <a:spcBef>
                <a:spcPts val="0"/>
              </a:spcBef>
            </a:pPr>
            <a:r>
              <a:rPr lang="lt-LT" b="1" err="1"/>
              <a:t>Cookies</a:t>
            </a:r>
            <a:r>
              <a:rPr lang="lt-LT" b="1"/>
              <a:t> </a:t>
            </a:r>
            <a:r>
              <a:rPr lang="lt-LT"/>
              <a:t>saugomi duomenys gali užimti nedaug vietos (iki 4kb), o bendras slapukų kiekis yra limituojamas, bet kiekviena naršyklė leidžia skirtingą kiekį. </a:t>
            </a:r>
          </a:p>
          <a:p>
            <a:pPr marL="0" indent="0">
              <a:lnSpc>
                <a:spcPct val="114999"/>
              </a:lnSpc>
              <a:spcBef>
                <a:spcPts val="0"/>
              </a:spcBef>
            </a:pPr>
            <a:endParaRPr lang="lt-LT"/>
          </a:p>
          <a:p>
            <a:pPr marL="0" indent="0">
              <a:lnSpc>
                <a:spcPct val="114999"/>
              </a:lnSpc>
              <a:spcBef>
                <a:spcPts val="0"/>
              </a:spcBef>
            </a:pPr>
            <a:r>
              <a:rPr lang="lt-LT" b="1"/>
              <a:t>Cookies </a:t>
            </a:r>
            <a:r>
              <a:rPr lang="lt-LT"/>
              <a:t>šiais laikais nėra pats patogiausias būdas vartotojo duomenims saugoti, kadangi kiekvieno HTTP request metu jie keliauja į serverį/iš serverio, gali sulėtinti tinklalapio veikimą. </a:t>
            </a:r>
          </a:p>
          <a:p>
            <a:pPr marL="0" indent="0">
              <a:lnSpc>
                <a:spcPct val="114999"/>
              </a:lnSpc>
              <a:spcBef>
                <a:spcPts val="0"/>
              </a:spcBef>
            </a:pPr>
            <a:endParaRPr lang="lt-LT"/>
          </a:p>
          <a:p>
            <a:pPr marL="0" indent="0">
              <a:lnSpc>
                <a:spcPct val="114999"/>
              </a:lnSpc>
              <a:spcBef>
                <a:spcPts val="0"/>
              </a:spcBef>
            </a:pPr>
            <a:r>
              <a:rPr lang="lt-LT" i="1"/>
              <a:t>Nueikite į bet kokį </a:t>
            </a:r>
            <a:r>
              <a:rPr lang="lt-LT" i="1" err="1"/>
              <a:t>mėgiamą</a:t>
            </a:r>
            <a:r>
              <a:rPr lang="lt-LT" i="1"/>
              <a:t> puslapį:</a:t>
            </a:r>
          </a:p>
          <a:p>
            <a:pPr marL="0" indent="0">
              <a:lnSpc>
                <a:spcPct val="114999"/>
              </a:lnSpc>
              <a:spcBef>
                <a:spcPts val="0"/>
              </a:spcBef>
            </a:pPr>
            <a:r>
              <a:rPr lang="lt-LT" i="1"/>
              <a:t>- Firefox &gt; </a:t>
            </a:r>
            <a:r>
              <a:rPr lang="lt-LT" i="1" err="1"/>
              <a:t>inspect</a:t>
            </a:r>
            <a:r>
              <a:rPr lang="lt-LT" i="1"/>
              <a:t> – </a:t>
            </a:r>
            <a:r>
              <a:rPr lang="lt-LT" i="1" err="1"/>
              <a:t>Storage</a:t>
            </a:r>
            <a:r>
              <a:rPr lang="lt-LT" i="1"/>
              <a:t> - </a:t>
            </a:r>
            <a:r>
              <a:rPr lang="lt-LT" i="1" err="1"/>
              <a:t>Cookies</a:t>
            </a:r>
            <a:endParaRPr lang="lt-LT" i="1"/>
          </a:p>
          <a:p>
            <a:pPr marL="0" indent="0">
              <a:lnSpc>
                <a:spcPct val="114999"/>
              </a:lnSpc>
              <a:spcBef>
                <a:spcPts val="0"/>
              </a:spcBef>
            </a:pPr>
            <a:r>
              <a:rPr lang="lt-LT" i="1"/>
              <a:t>- Chrome &gt; </a:t>
            </a:r>
            <a:r>
              <a:rPr lang="lt-LT" i="1" err="1"/>
              <a:t>inspect</a:t>
            </a:r>
            <a:r>
              <a:rPr lang="lt-LT" i="1"/>
              <a:t> – </a:t>
            </a:r>
            <a:r>
              <a:rPr lang="lt-LT" i="1" err="1"/>
              <a:t>Application</a:t>
            </a:r>
            <a:r>
              <a:rPr lang="lt-LT" i="1"/>
              <a:t> – </a:t>
            </a:r>
            <a:r>
              <a:rPr lang="lt-LT" i="1" err="1"/>
              <a:t>Cookies</a:t>
            </a:r>
            <a:endParaRPr lang="lt-LT" i="1"/>
          </a:p>
          <a:p>
            <a:pPr marL="0" indent="0">
              <a:lnSpc>
                <a:spcPct val="114999"/>
              </a:lnSpc>
              <a:spcBef>
                <a:spcPts val="0"/>
              </a:spcBef>
            </a:pPr>
            <a:endParaRPr lang="lt-LT" i="1"/>
          </a:p>
          <a:p>
            <a:pPr marL="0" indent="0">
              <a:lnSpc>
                <a:spcPct val="114999"/>
              </a:lnSpc>
              <a:spcBef>
                <a:spcPts val="0"/>
              </a:spcBef>
            </a:pPr>
            <a:r>
              <a:rPr lang="lt-LT" i="1"/>
              <a:t>Taip pat </a:t>
            </a:r>
            <a:r>
              <a:rPr lang="lt-LT" i="1" err="1"/>
              <a:t>consolėje</a:t>
            </a:r>
            <a:r>
              <a:rPr lang="lt-LT" i="1"/>
              <a:t> galite </a:t>
            </a:r>
            <a:r>
              <a:rPr lang="lt-LT" i="1" err="1"/>
              <a:t>išloginti</a:t>
            </a:r>
            <a:r>
              <a:rPr lang="lt-LT" i="1"/>
              <a:t> </a:t>
            </a:r>
            <a:r>
              <a:rPr lang="lt-LT" i="1" err="1"/>
              <a:t>document.cookie</a:t>
            </a:r>
            <a:endParaRPr lang="lt-LT" i="1"/>
          </a:p>
          <a:p>
            <a:pPr marL="0" indent="0" algn="r">
              <a:lnSpc>
                <a:spcPct val="150000"/>
              </a:lnSpc>
              <a:spcBef>
                <a:spcPts val="0"/>
              </a:spcBef>
            </a:pPr>
            <a:endParaRPr lang="lt-LT" b="1"/>
          </a:p>
          <a:p>
            <a:pPr marL="0" indent="0" algn="r">
              <a:lnSpc>
                <a:spcPct val="150000"/>
              </a:lnSpc>
              <a:spcBef>
                <a:spcPts val="0"/>
              </a:spcBef>
            </a:pPr>
            <a:endParaRPr lang="lt-LT" b="1"/>
          </a:p>
        </p:txBody>
      </p:sp>
    </p:spTree>
    <p:extLst>
      <p:ext uri="{BB962C8B-B14F-4D97-AF65-F5344CB8AC3E}">
        <p14:creationId xmlns:p14="http://schemas.microsoft.com/office/powerpoint/2010/main" val="2790827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35042" y="1054200"/>
            <a:ext cx="10791829" cy="550297"/>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a:t>Kaip sukurti ir išsaugoti </a:t>
            </a:r>
            <a:r>
              <a:rPr lang="lt-LT" sz="2850" err="1"/>
              <a:t>cookie</a:t>
            </a:r>
            <a:r>
              <a:rPr lang="lt-LT" sz="2850"/>
              <a:t>?</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err="1"/>
              <a:t>document.cookie</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27751" y="1761840"/>
            <a:ext cx="10859100" cy="4557390"/>
          </a:xfrm>
          <a:prstGeom prst="rect">
            <a:avLst/>
          </a:prstGeom>
          <a:noFill/>
          <a:ln>
            <a:noFill/>
          </a:ln>
        </p:spPr>
        <p:txBody>
          <a:bodyPr spcFirstLastPara="1" wrap="square" lIns="91425" tIns="45700" rIns="91425" bIns="45700" anchor="t" anchorCtr="0">
            <a:normAutofit/>
          </a:bodyPr>
          <a:lstStyle/>
          <a:p>
            <a:pPr marL="139700" indent="0">
              <a:spcBef>
                <a:spcPts val="500"/>
              </a:spcBef>
            </a:pPr>
            <a:r>
              <a:rPr lang="lt-LT" b="1" err="1"/>
              <a:t>Cookies</a:t>
            </a:r>
            <a:r>
              <a:rPr lang="lt-LT" b="1"/>
              <a:t> </a:t>
            </a:r>
            <a:r>
              <a:rPr lang="lt-LT"/>
              <a:t>yra saugomi "</a:t>
            </a:r>
            <a:r>
              <a:rPr lang="lt-LT" err="1"/>
              <a:t>key</a:t>
            </a:r>
            <a:r>
              <a:rPr lang="lt-LT"/>
              <a:t>=</a:t>
            </a:r>
            <a:r>
              <a:rPr lang="lt-LT" err="1"/>
              <a:t>value</a:t>
            </a:r>
            <a:r>
              <a:rPr lang="lt-LT"/>
              <a:t>" poromis, ir yra atskiriami kabliataškiu ( </a:t>
            </a:r>
            <a:r>
              <a:rPr lang="lt-LT" b="1"/>
              <a:t>;</a:t>
            </a:r>
            <a:r>
              <a:rPr lang="lt-LT"/>
              <a:t> )</a:t>
            </a:r>
          </a:p>
          <a:p>
            <a:pPr marL="0" indent="0">
              <a:spcBef>
                <a:spcPts val="500"/>
              </a:spcBef>
            </a:pPr>
            <a:endParaRPr lang="lt-LT"/>
          </a:p>
          <a:p>
            <a:pPr marL="0" indent="0">
              <a:spcBef>
                <a:spcPts val="500"/>
              </a:spcBef>
            </a:pPr>
            <a:r>
              <a:rPr lang="lt-LT" err="1"/>
              <a:t>Mėgiamoje</a:t>
            </a:r>
            <a:r>
              <a:rPr lang="lt-LT"/>
              <a:t> svetainėje sukurkite </a:t>
            </a:r>
            <a:r>
              <a:rPr lang="lt-LT" err="1"/>
              <a:t>cookie</a:t>
            </a:r>
            <a:r>
              <a:rPr lang="lt-LT"/>
              <a:t> su savo vardu:</a:t>
            </a:r>
          </a:p>
          <a:p>
            <a:pPr marL="0" indent="0">
              <a:spcBef>
                <a:spcPts val="500"/>
              </a:spcBef>
            </a:pPr>
            <a:endParaRPr lang="lt-LT"/>
          </a:p>
          <a:p>
            <a:pPr marL="0" indent="0">
              <a:lnSpc>
                <a:spcPct val="114999"/>
              </a:lnSpc>
              <a:spcBef>
                <a:spcPts val="0"/>
              </a:spcBef>
            </a:pPr>
            <a:r>
              <a:rPr lang="lt-LT" err="1">
                <a:latin typeface="Consolas"/>
              </a:rPr>
              <a:t>document.cookie</a:t>
            </a:r>
            <a:r>
              <a:rPr lang="lt-LT">
                <a:latin typeface="Consolas"/>
              </a:rPr>
              <a:t> = "</a:t>
            </a:r>
            <a:r>
              <a:rPr lang="lt-LT" err="1">
                <a:latin typeface="Consolas"/>
              </a:rPr>
              <a:t>user</a:t>
            </a:r>
            <a:r>
              <a:rPr lang="lt-LT">
                <a:latin typeface="Consolas"/>
              </a:rPr>
              <a:t>=</a:t>
            </a:r>
            <a:r>
              <a:rPr lang="lt-LT" b="1">
                <a:latin typeface="Consolas"/>
              </a:rPr>
              <a:t>vardas</a:t>
            </a:r>
            <a:r>
              <a:rPr lang="lt-LT">
                <a:latin typeface="Consolas"/>
              </a:rPr>
              <a:t>"; // </a:t>
            </a:r>
            <a:r>
              <a:rPr lang="lt-LT" err="1">
                <a:latin typeface="Consolas"/>
              </a:rPr>
              <a:t>update</a:t>
            </a:r>
            <a:r>
              <a:rPr lang="lt-LT">
                <a:latin typeface="Consolas"/>
              </a:rPr>
              <a:t> </a:t>
            </a:r>
            <a:r>
              <a:rPr lang="lt-LT" err="1">
                <a:latin typeface="Consolas"/>
              </a:rPr>
              <a:t>only</a:t>
            </a:r>
            <a:r>
              <a:rPr lang="lt-LT">
                <a:latin typeface="Consolas"/>
              </a:rPr>
              <a:t> </a:t>
            </a:r>
            <a:r>
              <a:rPr lang="lt-LT" err="1">
                <a:latin typeface="Consolas"/>
              </a:rPr>
              <a:t>cookie</a:t>
            </a:r>
            <a:r>
              <a:rPr lang="lt-LT">
                <a:latin typeface="Consolas"/>
              </a:rPr>
              <a:t> </a:t>
            </a:r>
            <a:r>
              <a:rPr lang="lt-LT" err="1">
                <a:latin typeface="Consolas"/>
              </a:rPr>
              <a:t>named</a:t>
            </a:r>
            <a:r>
              <a:rPr lang="lt-LT">
                <a:latin typeface="Consolas"/>
              </a:rPr>
              <a:t> '</a:t>
            </a:r>
            <a:r>
              <a:rPr lang="lt-LT" err="1">
                <a:latin typeface="Consolas"/>
              </a:rPr>
              <a:t>user</a:t>
            </a:r>
            <a:r>
              <a:rPr lang="lt-LT">
                <a:latin typeface="Consolas"/>
              </a:rPr>
              <a:t>'
</a:t>
            </a:r>
            <a:r>
              <a:rPr lang="lt-LT" err="1">
                <a:latin typeface="Consolas"/>
              </a:rPr>
              <a:t>alert</a:t>
            </a:r>
            <a:r>
              <a:rPr lang="lt-LT">
                <a:latin typeface="Consolas"/>
              </a:rPr>
              <a:t>(</a:t>
            </a:r>
            <a:r>
              <a:rPr lang="lt-LT" err="1">
                <a:latin typeface="Consolas"/>
              </a:rPr>
              <a:t>document.cookie</a:t>
            </a:r>
            <a:r>
              <a:rPr lang="lt-LT">
                <a:latin typeface="Consolas"/>
              </a:rPr>
              <a:t>); // </a:t>
            </a:r>
            <a:r>
              <a:rPr lang="lt-LT" err="1">
                <a:latin typeface="Consolas"/>
              </a:rPr>
              <a:t>show</a:t>
            </a:r>
            <a:r>
              <a:rPr lang="lt-LT">
                <a:latin typeface="Consolas"/>
              </a:rPr>
              <a:t> </a:t>
            </a:r>
            <a:r>
              <a:rPr lang="lt-LT" err="1">
                <a:latin typeface="Consolas"/>
              </a:rPr>
              <a:t>all</a:t>
            </a:r>
            <a:r>
              <a:rPr lang="lt-LT">
                <a:latin typeface="Consolas"/>
              </a:rPr>
              <a:t> </a:t>
            </a:r>
            <a:r>
              <a:rPr lang="lt-LT" err="1">
                <a:latin typeface="Consolas"/>
              </a:rPr>
              <a:t>cookies</a:t>
            </a:r>
            <a:endParaRPr lang="lt-LT" err="1"/>
          </a:p>
          <a:p>
            <a:pPr marL="0" indent="0">
              <a:lnSpc>
                <a:spcPct val="114999"/>
              </a:lnSpc>
              <a:spcBef>
                <a:spcPts val="0"/>
              </a:spcBef>
            </a:pPr>
            <a:endParaRPr lang="lt-LT"/>
          </a:p>
          <a:p>
            <a:pPr marL="0" indent="0">
              <a:lnSpc>
                <a:spcPct val="114999"/>
              </a:lnSpc>
              <a:spcBef>
                <a:spcPts val="0"/>
              </a:spcBef>
            </a:pPr>
            <a:endParaRPr lang="lt-LT"/>
          </a:p>
          <a:p>
            <a:pPr marL="0" indent="0">
              <a:lnSpc>
                <a:spcPct val="150000"/>
              </a:lnSpc>
              <a:spcBef>
                <a:spcPts val="0"/>
              </a:spcBef>
            </a:pPr>
            <a:r>
              <a:rPr lang="lt-LT" b="1" err="1"/>
              <a:t>document.cookie</a:t>
            </a:r>
            <a:r>
              <a:rPr lang="lt-LT"/>
              <a:t> neperrašo visų reikšmių. Jeigu tokio </a:t>
            </a:r>
            <a:r>
              <a:rPr lang="lt-LT" b="1" err="1"/>
              <a:t>key</a:t>
            </a:r>
            <a:r>
              <a:rPr lang="lt-LT" b="1"/>
              <a:t> </a:t>
            </a:r>
            <a:r>
              <a:rPr lang="lt-LT"/>
              <a:t>neranda, tuomet tiesiog prideda naują įrašą. Jeigu atrado egzistuojantį </a:t>
            </a:r>
            <a:r>
              <a:rPr lang="lt-LT" b="1" err="1"/>
              <a:t>key</a:t>
            </a:r>
            <a:r>
              <a:rPr lang="lt-LT" b="1"/>
              <a:t>, </a:t>
            </a:r>
            <a:r>
              <a:rPr lang="lt-LT"/>
              <a:t>tada tik ta reikšmė bus perrašyta.</a:t>
            </a:r>
          </a:p>
          <a:p>
            <a:pPr marL="0" indent="0">
              <a:lnSpc>
                <a:spcPct val="150000"/>
              </a:lnSpc>
              <a:spcBef>
                <a:spcPts val="0"/>
              </a:spcBef>
            </a:pPr>
            <a:endParaRPr lang="lt-LT"/>
          </a:p>
          <a:p>
            <a:pPr marL="0" indent="0">
              <a:lnSpc>
                <a:spcPct val="150000"/>
              </a:lnSpc>
              <a:spcBef>
                <a:spcPts val="0"/>
              </a:spcBef>
            </a:pPr>
            <a:r>
              <a:rPr lang="lt-LT" b="1" err="1"/>
              <a:t>Cookie</a:t>
            </a:r>
            <a:r>
              <a:rPr lang="lt-LT" b="1"/>
              <a:t> galiojimas. </a:t>
            </a:r>
          </a:p>
          <a:p>
            <a:pPr marL="0" indent="0">
              <a:lnSpc>
                <a:spcPct val="150000"/>
              </a:lnSpc>
              <a:spcBef>
                <a:spcPts val="0"/>
              </a:spcBef>
            </a:pPr>
            <a:r>
              <a:rPr lang="lt-LT"/>
              <a:t>Pagal numatytuosius nustatymus (</a:t>
            </a:r>
            <a:r>
              <a:rPr lang="lt-LT" err="1"/>
              <a:t>default</a:t>
            </a:r>
            <a:r>
              <a:rPr lang="lt-LT"/>
              <a:t>), </a:t>
            </a:r>
            <a:r>
              <a:rPr lang="lt-LT" err="1"/>
              <a:t>cookies</a:t>
            </a:r>
            <a:r>
              <a:rPr lang="lt-LT"/>
              <a:t> yra ištrinami naršyklės, </a:t>
            </a:r>
          </a:p>
          <a:p>
            <a:pPr marL="0" indent="0">
              <a:lnSpc>
                <a:spcPct val="150000"/>
              </a:lnSpc>
              <a:spcBef>
                <a:spcPts val="0"/>
              </a:spcBef>
            </a:pPr>
            <a:r>
              <a:rPr lang="lt-LT"/>
              <a:t>kuomet </a:t>
            </a:r>
            <a:r>
              <a:rPr lang="lt-LT" err="1"/>
              <a:t>jinai</a:t>
            </a:r>
            <a:r>
              <a:rPr lang="lt-LT"/>
              <a:t> uždaroma - jeigu nėra nurodyta kitaip. Bet dažniausiai yra nurodoma</a:t>
            </a:r>
          </a:p>
          <a:p>
            <a:pPr marL="0" indent="0">
              <a:lnSpc>
                <a:spcPct val="150000"/>
              </a:lnSpc>
              <a:spcBef>
                <a:spcPts val="0"/>
              </a:spcBef>
            </a:pPr>
            <a:r>
              <a:rPr lang="lt-LT"/>
              <a:t>kiek laiko galioti. </a:t>
            </a:r>
            <a:r>
              <a:rPr lang="lt-LT" err="1"/>
              <a:t>Pvz</a:t>
            </a:r>
            <a:r>
              <a:rPr lang="lt-LT"/>
              <a:t> 1 dieną, 1 metus, 100 metų.. </a:t>
            </a:r>
          </a:p>
          <a:p>
            <a:pPr marL="0" indent="0">
              <a:lnSpc>
                <a:spcPct val="150000"/>
              </a:lnSpc>
              <a:spcBef>
                <a:spcPts val="0"/>
              </a:spcBef>
            </a:pPr>
            <a:r>
              <a:rPr lang="lt-LT"/>
              <a:t>Galima nustatyti ir atgalinę galiojimo datą - tokiu būdu slapukas yra ištrinamas.</a:t>
            </a:r>
          </a:p>
        </p:txBody>
      </p:sp>
      <p:pic>
        <p:nvPicPr>
          <p:cNvPr id="2" name="Picture 2" descr="Graphical user interface, text, application&#10;&#10;Description automatically generated">
            <a:extLst>
              <a:ext uri="{FF2B5EF4-FFF2-40B4-BE49-F238E27FC236}">
                <a16:creationId xmlns:a16="http://schemas.microsoft.com/office/drawing/2014/main" id="{23EC4A6A-E329-450A-A0CD-F9E3AB1F12C7}"/>
              </a:ext>
            </a:extLst>
          </p:cNvPr>
          <p:cNvPicPr>
            <a:picLocks noChangeAspect="1"/>
          </p:cNvPicPr>
          <p:nvPr/>
        </p:nvPicPr>
        <p:blipFill>
          <a:blip r:embed="rId3"/>
          <a:stretch>
            <a:fillRect/>
          </a:stretch>
        </p:blipFill>
        <p:spPr>
          <a:xfrm>
            <a:off x="6611257" y="4434476"/>
            <a:ext cx="5289247" cy="1575287"/>
          </a:xfrm>
          <a:prstGeom prst="rect">
            <a:avLst/>
          </a:prstGeom>
        </p:spPr>
      </p:pic>
    </p:spTree>
    <p:extLst>
      <p:ext uri="{BB962C8B-B14F-4D97-AF65-F5344CB8AC3E}">
        <p14:creationId xmlns:p14="http://schemas.microsoft.com/office/powerpoint/2010/main" val="58190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35246" y="306435"/>
            <a:ext cx="5615611" cy="589821"/>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document.cookie</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a:t>Practice Time</a:t>
              </a:r>
              <a:endParaRPr lang="en-US"/>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b="1" dirty="0"/>
              <a:t>1.</a:t>
            </a:r>
            <a:r>
              <a:rPr lang="lt-LT" sz="1400" dirty="0"/>
              <a:t> Susikurkite </a:t>
            </a:r>
            <a:r>
              <a:rPr lang="lt-LT" sz="1400"/>
              <a:t>HTML formą su vienu input type color ir vienu mygtuku submit. </a:t>
            </a:r>
            <a:endParaRPr lang="en-US"/>
          </a:p>
          <a:p>
            <a:endParaRPr lang="lt-LT" sz="1400" dirty="0"/>
          </a:p>
          <a:p>
            <a:r>
              <a:rPr lang="lt-LT" sz="1400" b="1"/>
              <a:t>2.</a:t>
            </a:r>
            <a:r>
              <a:rPr lang="lt-LT" sz="1400"/>
              <a:t> Susikurkite dar vieną mygtuką, pavadinimu Delete, už formos ribų. Pradinėje būsenoje jis turi būti nematomas. </a:t>
            </a:r>
            <a:endParaRPr lang="lt-LT" sz="1400" dirty="0"/>
          </a:p>
          <a:p>
            <a:endParaRPr lang="lt-LT" sz="1400" dirty="0"/>
          </a:p>
          <a:p>
            <a:r>
              <a:rPr lang="lt-LT" sz="1400" b="1"/>
              <a:t>3.</a:t>
            </a:r>
            <a:r>
              <a:rPr lang="lt-LT" sz="1400"/>
              <a:t> Užduoties tikslas: užpildžius formą (pasirinkus spalvą) išsaugoti vartotojo pasirinkimą slapukuose. </a:t>
            </a:r>
            <a:endParaRPr lang="lt-LT" sz="1400" dirty="0"/>
          </a:p>
          <a:p>
            <a:endParaRPr lang="lt-LT" sz="1400" dirty="0"/>
          </a:p>
          <a:p>
            <a:r>
              <a:rPr lang="lt-LT" sz="1400" b="1" dirty="0"/>
              <a:t>4. </a:t>
            </a:r>
            <a:r>
              <a:rPr lang="lt-LT" sz="1400" dirty="0"/>
              <a:t>Įvykus formos persikrovimui – jeigu cookie buvo surastas – pati forma pradingsta, o vartotojo ekrano fono spalva tampa jo </a:t>
            </a:r>
            <a:r>
              <a:rPr lang="lt-LT" sz="1400"/>
              <a:t>pasirinkta spalva, bei atvaizduojamas mygtukas Delete. </a:t>
            </a:r>
          </a:p>
          <a:p>
            <a:endParaRPr lang="lt-LT" sz="1400" dirty="0"/>
          </a:p>
          <a:p>
            <a:r>
              <a:rPr lang="lt-LT" sz="1400" b="1" dirty="0"/>
              <a:t>5.</a:t>
            </a:r>
            <a:r>
              <a:rPr lang="lt-LT" sz="1400" dirty="0"/>
              <a:t> Mygtukas Delete leidžia vartotojui ištrinti slapukus, todėl jį paspaudus puslapis vėl turėtų persikrauti ir rodyti pradinę būseną - t.y. </a:t>
            </a:r>
            <a:r>
              <a:rPr lang="lt-LT" sz="1400"/>
              <a:t>formą su spalvos pasirinkimu. Taip pat turėtų būti ištrinti slapukai.</a:t>
            </a:r>
            <a:endParaRPr lang="lt-LT" sz="1400" dirty="0"/>
          </a:p>
          <a:p>
            <a:endParaRPr lang="en-US" dirty="0"/>
          </a:p>
          <a:p>
            <a:endParaRPr lang="en-US" dirty="0"/>
          </a:p>
          <a:p>
            <a:endParaRPr lang="lt-LT" sz="1400"/>
          </a:p>
          <a:p>
            <a:endParaRPr lang="lt-LT" sz="1400"/>
          </a:p>
        </p:txBody>
      </p:sp>
    </p:spTree>
    <p:extLst>
      <p:ext uri="{BB962C8B-B14F-4D97-AF65-F5344CB8AC3E}">
        <p14:creationId xmlns:p14="http://schemas.microsoft.com/office/powerpoint/2010/main" val="904571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25971" y="1054200"/>
            <a:ext cx="10800900" cy="931296"/>
          </a:xfrm>
          <a:prstGeom prst="rect">
            <a:avLst/>
          </a:prstGeom>
          <a:noFill/>
          <a:ln>
            <a:noFill/>
          </a:ln>
        </p:spPr>
        <p:txBody>
          <a:bodyPr spcFirstLastPara="1" wrap="square" lIns="91425" tIns="45700" rIns="91425" bIns="45700" anchor="t" anchorCtr="0">
            <a:normAutofit/>
          </a:bodyPr>
          <a:lstStyle/>
          <a:p>
            <a:pPr>
              <a:lnSpc>
                <a:spcPct val="100000"/>
              </a:lnSpc>
            </a:pPr>
            <a:r>
              <a:rPr lang="lt-LT" sz="2850"/>
              <a:t>Naudinga dokumentacija</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a:t>document.cookie</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27751" y="2114961"/>
            <a:ext cx="10859100" cy="4597364"/>
          </a:xfrm>
          <a:prstGeom prst="rect">
            <a:avLst/>
          </a:prstGeom>
          <a:noFill/>
          <a:ln>
            <a:noFill/>
          </a:ln>
        </p:spPr>
        <p:txBody>
          <a:bodyPr spcFirstLastPara="1" wrap="square" lIns="91425" tIns="45700" rIns="91425" bIns="45700" anchor="t" anchorCtr="0">
            <a:normAutofit/>
          </a:bodyPr>
          <a:lstStyle/>
          <a:p>
            <a:pPr marL="0" indent="0"/>
            <a:r>
              <a:rPr lang="lt-LT" b="1"/>
              <a:t>Javascript.info - </a:t>
            </a:r>
            <a:r>
              <a:rPr lang="lt-LT" dirty="0">
                <a:hlinkClick r:id="rId3"/>
              </a:rPr>
              <a:t>https://javascript.info/cookie</a:t>
            </a:r>
            <a:r>
              <a:rPr lang="lt-LT"/>
              <a:t>;</a:t>
            </a:r>
            <a:endParaRPr lang="en-US"/>
          </a:p>
          <a:p>
            <a:pPr marL="0" indent="0"/>
            <a:endParaRPr lang="lt-LT" dirty="0"/>
          </a:p>
          <a:p>
            <a:pPr marL="0" indent="0"/>
            <a:r>
              <a:rPr lang="lt-LT" b="1"/>
              <a:t>Mozilla Developers Network</a:t>
            </a:r>
            <a:r>
              <a:rPr lang="lt-LT"/>
              <a:t> - </a:t>
            </a:r>
            <a:r>
              <a:rPr lang="lt-LT" dirty="0">
                <a:hlinkClick r:id="rId4"/>
              </a:rPr>
              <a:t>https://developer.mozilla.org/en-US/docs/Web/API/Document/cookie</a:t>
            </a:r>
            <a:r>
              <a:rPr lang="lt-LT"/>
              <a:t>;</a:t>
            </a:r>
            <a:endParaRPr lang="lt-LT" dirty="0"/>
          </a:p>
          <a:p>
            <a:pPr marL="0" indent="0"/>
            <a:endParaRPr lang="lt-LT" dirty="0"/>
          </a:p>
          <a:p>
            <a:pPr marL="0" indent="0"/>
            <a:r>
              <a:rPr lang="lt-LT" b="1"/>
              <a:t>W3Schools </a:t>
            </a:r>
            <a:r>
              <a:rPr lang="lt-LT"/>
              <a:t>- </a:t>
            </a:r>
            <a:r>
              <a:rPr lang="lt-LT" dirty="0">
                <a:hlinkClick r:id="rId5"/>
              </a:rPr>
              <a:t>https://www.w3schools.com/js/js_cookies.asp</a:t>
            </a:r>
            <a:endParaRPr lang="lt-LT" dirty="0"/>
          </a:p>
          <a:p>
            <a:pPr marL="0" indent="0"/>
            <a:endParaRPr lang="lt-LT" dirty="0"/>
          </a:p>
          <a:p>
            <a:pPr marL="0" indent="0"/>
            <a:endParaRPr lang="lt-LT"/>
          </a:p>
          <a:p>
            <a:pPr marL="0" indent="0">
              <a:lnSpc>
                <a:spcPct val="114999"/>
              </a:lnSpc>
              <a:spcBef>
                <a:spcPts val="0"/>
              </a:spcBef>
            </a:pPr>
            <a:endParaRPr lang="lt-LT">
              <a:latin typeface="Consolas"/>
            </a:endParaRPr>
          </a:p>
          <a:p>
            <a:pPr marL="0" indent="0">
              <a:lnSpc>
                <a:spcPct val="114999"/>
              </a:lnSpc>
              <a:spcBef>
                <a:spcPts val="0"/>
              </a:spcBef>
            </a:pPr>
            <a:endParaRPr lang="lt-LT" b="1"/>
          </a:p>
          <a:p>
            <a:pPr marL="0" indent="0">
              <a:lnSpc>
                <a:spcPct val="114999"/>
              </a:lnSpc>
              <a:spcBef>
                <a:spcPts val="0"/>
              </a:spcBef>
            </a:pPr>
            <a:endParaRPr lang="lt-LT" b="1"/>
          </a:p>
          <a:p>
            <a:pPr marL="0" indent="0">
              <a:lnSpc>
                <a:spcPct val="114999"/>
              </a:lnSpc>
              <a:spcBef>
                <a:spcPts val="0"/>
              </a:spcBef>
            </a:pPr>
            <a:endParaRPr lang="lt-LT" b="1"/>
          </a:p>
          <a:p>
            <a:pPr marL="0" indent="0">
              <a:lnSpc>
                <a:spcPct val="114999"/>
              </a:lnSpc>
              <a:spcBef>
                <a:spcPts val="0"/>
              </a:spcBef>
            </a:pPr>
            <a:endParaRPr lang="lt-LT" b="1"/>
          </a:p>
          <a:p>
            <a:pPr marL="0" indent="0" algn="r">
              <a:lnSpc>
                <a:spcPct val="150000"/>
              </a:lnSpc>
              <a:spcBef>
                <a:spcPts val="0"/>
              </a:spcBef>
            </a:pPr>
            <a:endParaRPr lang="lt-LT"/>
          </a:p>
          <a:p>
            <a:pPr marL="0" indent="0">
              <a:lnSpc>
                <a:spcPct val="150000"/>
              </a:lnSpc>
              <a:spcBef>
                <a:spcPts val="0"/>
              </a:spcBef>
            </a:pPr>
            <a:endParaRPr lang="lt-LT" b="1"/>
          </a:p>
        </p:txBody>
      </p:sp>
    </p:spTree>
    <p:extLst>
      <p:ext uri="{BB962C8B-B14F-4D97-AF65-F5344CB8AC3E}">
        <p14:creationId xmlns:p14="http://schemas.microsoft.com/office/powerpoint/2010/main" val="983129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25971" y="1054200"/>
            <a:ext cx="10800900" cy="931296"/>
          </a:xfrm>
          <a:prstGeom prst="rect">
            <a:avLst/>
          </a:prstGeom>
          <a:noFill/>
          <a:ln>
            <a:noFill/>
          </a:ln>
        </p:spPr>
        <p:txBody>
          <a:bodyPr spcFirstLastPara="1" wrap="square" lIns="91425" tIns="45700" rIns="91425" bIns="45700" anchor="t" anchorCtr="0">
            <a:normAutofit/>
          </a:bodyPr>
          <a:lstStyle/>
          <a:p>
            <a:pPr>
              <a:lnSpc>
                <a:spcPct val="100000"/>
              </a:lnSpc>
            </a:pPr>
            <a:r>
              <a:rPr lang="lt-LT" sz="2850"/>
              <a:t>Session Storage vs Local Storage</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a:t>Internal Storage</a:t>
            </a:r>
            <a:endParaRPr lang="lt-LT" sz="1400" dirty="0"/>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191894" y="1987961"/>
            <a:ext cx="11094957" cy="4724364"/>
          </a:xfrm>
          <a:prstGeom prst="rect">
            <a:avLst/>
          </a:prstGeom>
          <a:noFill/>
          <a:ln>
            <a:noFill/>
          </a:ln>
        </p:spPr>
        <p:txBody>
          <a:bodyPr spcFirstLastPara="1" wrap="square" lIns="91425" tIns="45700" rIns="91425" bIns="45700" anchor="t" anchorCtr="0">
            <a:normAutofit/>
          </a:bodyPr>
          <a:lstStyle/>
          <a:p>
            <a:r>
              <a:rPr lang="lt-LT" b="1"/>
              <a:t>LocalStorage </a:t>
            </a:r>
            <a:r>
              <a:rPr lang="lt-LT"/>
              <a:t>ir </a:t>
            </a:r>
            <a:r>
              <a:rPr lang="lt-LT" b="1"/>
              <a:t>SessionStorage </a:t>
            </a:r>
            <a:r>
              <a:rPr lang="lt-LT"/>
              <a:t>yra objektai, kurie kaip ir Slapukai gali saugoti informaciją vartotojo pusėje. </a:t>
            </a:r>
            <a:endParaRPr lang="lt-LT" dirty="0"/>
          </a:p>
          <a:p>
            <a:r>
              <a:rPr lang="lt-LT"/>
              <a:t>Abu objektai taip pat yra saugomi </a:t>
            </a:r>
            <a:r>
              <a:rPr lang="lt-LT" b="1"/>
              <a:t>key </a:t>
            </a:r>
            <a:r>
              <a:rPr lang="lt-LT"/>
              <a:t>ir </a:t>
            </a:r>
            <a:r>
              <a:rPr lang="lt-LT" b="1"/>
              <a:t>value </a:t>
            </a:r>
            <a:r>
              <a:rPr lang="lt-LT"/>
              <a:t>poromis duomenų tipais </a:t>
            </a:r>
            <a:r>
              <a:rPr lang="lt-LT" b="1"/>
              <a:t>string</a:t>
            </a:r>
            <a:r>
              <a:rPr lang="lt-LT"/>
              <a:t>, tik kitaip nei </a:t>
            </a:r>
            <a:r>
              <a:rPr lang="lt-LT" b="1"/>
              <a:t>slapukai (cookies)</a:t>
            </a:r>
            <a:r>
              <a:rPr lang="lt-LT" dirty="0"/>
              <a:t>. </a:t>
            </a:r>
          </a:p>
          <a:p>
            <a:r>
              <a:rPr lang="lt-LT"/>
              <a:t>Abu objektai turi tokius pačius metodus ir savybes:</a:t>
            </a:r>
            <a:endParaRPr lang="lt-LT" dirty="0"/>
          </a:p>
          <a:p>
            <a:pPr marL="285750" indent="-285750">
              <a:buFont typeface="Arial"/>
              <a:buChar char="•"/>
            </a:pPr>
            <a:r>
              <a:rPr lang="lt-LT" b="1">
                <a:latin typeface="Consolas"/>
              </a:rPr>
              <a:t>setItem(key, value)</a:t>
            </a:r>
            <a:r>
              <a:rPr lang="lt-LT"/>
              <a:t> – store key/value pair.</a:t>
            </a:r>
          </a:p>
          <a:p>
            <a:pPr marL="285750" indent="-285750">
              <a:buFont typeface="Arial"/>
              <a:buChar char="•"/>
            </a:pPr>
            <a:r>
              <a:rPr lang="lt-LT" b="1">
                <a:latin typeface="Consolas"/>
              </a:rPr>
              <a:t>getItem(key)</a:t>
            </a:r>
            <a:r>
              <a:rPr lang="lt-LT"/>
              <a:t> – get the value by key.</a:t>
            </a:r>
          </a:p>
          <a:p>
            <a:pPr marL="285750" indent="-285750">
              <a:buFont typeface="Arial"/>
              <a:buChar char="•"/>
            </a:pPr>
            <a:r>
              <a:rPr lang="lt-LT" b="1">
                <a:latin typeface="Consolas"/>
              </a:rPr>
              <a:t>removeItem(key)</a:t>
            </a:r>
            <a:r>
              <a:rPr lang="lt-LT"/>
              <a:t> – remove the key with its value.</a:t>
            </a:r>
          </a:p>
          <a:p>
            <a:pPr marL="285750" indent="-285750">
              <a:buFont typeface="Arial"/>
              <a:buChar char="•"/>
            </a:pPr>
            <a:r>
              <a:rPr lang="lt-LT" b="1">
                <a:latin typeface="Consolas"/>
              </a:rPr>
              <a:t>clear()</a:t>
            </a:r>
            <a:r>
              <a:rPr lang="lt-LT" b="1" dirty="0"/>
              <a:t> </a:t>
            </a:r>
            <a:r>
              <a:rPr lang="lt-LT"/>
              <a:t>– delete everything.</a:t>
            </a:r>
          </a:p>
          <a:p>
            <a:pPr marL="285750" indent="-285750">
              <a:buFont typeface="Arial"/>
              <a:buChar char="•"/>
            </a:pPr>
            <a:r>
              <a:rPr lang="lt-LT" b="1">
                <a:latin typeface="Consolas"/>
              </a:rPr>
              <a:t>key(index)</a:t>
            </a:r>
            <a:r>
              <a:rPr lang="lt-LT"/>
              <a:t> – get the key on a given position.</a:t>
            </a:r>
          </a:p>
          <a:p>
            <a:pPr marL="285750" indent="-285750">
              <a:buFont typeface="Arial"/>
              <a:buChar char="•"/>
            </a:pPr>
            <a:r>
              <a:rPr lang="lt-LT" b="1">
                <a:latin typeface="Consolas"/>
              </a:rPr>
              <a:t>length</a:t>
            </a:r>
            <a:r>
              <a:rPr lang="lt-LT"/>
              <a:t> – the number of stored items.</a:t>
            </a:r>
          </a:p>
          <a:p>
            <a:endParaRPr lang="lt-LT" dirty="0"/>
          </a:p>
          <a:p>
            <a:r>
              <a:rPr lang="lt-LT" b="1" dirty="0"/>
              <a:t>SessionStorage </a:t>
            </a:r>
            <a:r>
              <a:rPr lang="lt-LT" dirty="0"/>
              <a:t>egzistuoja tol, kol nėra uždaromas langas, naršyklė. Duomenys išsisaugo refresho metu, bet jeigu esame viename tinklapyje </a:t>
            </a:r>
            <a:r>
              <a:rPr lang="lt-LT"/>
              <a:t>skirtinguose languose – bus dvi skirtingos sesijos, todėl sessionStorage yra naudojamas daug rečiau nei...</a:t>
            </a:r>
            <a:endParaRPr lang="lt-LT" dirty="0"/>
          </a:p>
          <a:p>
            <a:r>
              <a:rPr lang="lt-LT" b="1" dirty="0"/>
              <a:t>LocalStorage, </a:t>
            </a:r>
            <a:r>
              <a:rPr lang="lt-LT" dirty="0"/>
              <a:t>nes jis egzistuoja visada, kol neištrinamas specialiai. Duomenys išsaugomi skirtinguose languose, jei naršoma tame pačiame </a:t>
            </a:r>
            <a:r>
              <a:rPr lang="lt-LT"/>
              <a:t>tinklapyje. Duomenys gali likti išsaugoti ir po operacinės sistemos restart'o.</a:t>
            </a:r>
          </a:p>
          <a:p>
            <a:endParaRPr lang="lt-LT" dirty="0"/>
          </a:p>
          <a:p>
            <a:endParaRPr lang="lt-LT" dirty="0"/>
          </a:p>
          <a:p>
            <a:endParaRPr lang="lt-LT" b="1" dirty="0"/>
          </a:p>
          <a:p>
            <a:endParaRPr lang="lt-LT" b="1" dirty="0"/>
          </a:p>
          <a:p>
            <a:pPr marL="0" indent="0"/>
            <a:endParaRPr lang="lt-LT"/>
          </a:p>
          <a:p>
            <a:pPr marL="0" indent="0">
              <a:lnSpc>
                <a:spcPct val="114999"/>
              </a:lnSpc>
              <a:spcBef>
                <a:spcPts val="0"/>
              </a:spcBef>
            </a:pPr>
            <a:endParaRPr lang="lt-LT">
              <a:latin typeface="Consolas"/>
            </a:endParaRPr>
          </a:p>
          <a:p>
            <a:pPr marL="0" indent="0">
              <a:lnSpc>
                <a:spcPct val="114999"/>
              </a:lnSpc>
              <a:spcBef>
                <a:spcPts val="0"/>
              </a:spcBef>
            </a:pPr>
            <a:endParaRPr lang="lt-LT" b="1"/>
          </a:p>
          <a:p>
            <a:pPr marL="0" indent="0">
              <a:lnSpc>
                <a:spcPct val="114999"/>
              </a:lnSpc>
              <a:spcBef>
                <a:spcPts val="0"/>
              </a:spcBef>
            </a:pPr>
            <a:endParaRPr lang="lt-LT" b="1"/>
          </a:p>
          <a:p>
            <a:pPr marL="0" indent="0">
              <a:lnSpc>
                <a:spcPct val="114999"/>
              </a:lnSpc>
              <a:spcBef>
                <a:spcPts val="0"/>
              </a:spcBef>
            </a:pPr>
            <a:endParaRPr lang="lt-LT" b="1"/>
          </a:p>
          <a:p>
            <a:pPr marL="0" indent="0">
              <a:lnSpc>
                <a:spcPct val="114999"/>
              </a:lnSpc>
              <a:spcBef>
                <a:spcPts val="0"/>
              </a:spcBef>
            </a:pPr>
            <a:endParaRPr lang="lt-LT" b="1"/>
          </a:p>
          <a:p>
            <a:pPr marL="0" indent="0" algn="r">
              <a:lnSpc>
                <a:spcPct val="150000"/>
              </a:lnSpc>
              <a:spcBef>
                <a:spcPts val="0"/>
              </a:spcBef>
            </a:pPr>
            <a:endParaRPr lang="lt-LT"/>
          </a:p>
          <a:p>
            <a:pPr marL="0" indent="0">
              <a:lnSpc>
                <a:spcPct val="150000"/>
              </a:lnSpc>
              <a:spcBef>
                <a:spcPts val="0"/>
              </a:spcBef>
            </a:pPr>
            <a:endParaRPr lang="lt-LT" b="1"/>
          </a:p>
        </p:txBody>
      </p:sp>
    </p:spTree>
    <p:extLst>
      <p:ext uri="{BB962C8B-B14F-4D97-AF65-F5344CB8AC3E}">
        <p14:creationId xmlns:p14="http://schemas.microsoft.com/office/powerpoint/2010/main" val="1910240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32018" y="981629"/>
            <a:ext cx="10794853" cy="1003867"/>
          </a:xfrm>
          <a:prstGeom prst="rect">
            <a:avLst/>
          </a:prstGeom>
          <a:noFill/>
          <a:ln>
            <a:noFill/>
          </a:ln>
        </p:spPr>
        <p:txBody>
          <a:bodyPr spcFirstLastPara="1" wrap="square" lIns="91425" tIns="45700" rIns="91425" bIns="45700" anchor="t" anchorCtr="0">
            <a:normAutofit/>
          </a:bodyPr>
          <a:lstStyle/>
          <a:p>
            <a:pPr>
              <a:lnSpc>
                <a:spcPct val="100000"/>
              </a:lnSpc>
            </a:pPr>
            <a:r>
              <a:rPr lang="lt-LT" sz="2850"/>
              <a:t>Duomenų saugojimas ir gavimas</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a:t>Storage</a:t>
            </a:r>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170597" y="1771562"/>
            <a:ext cx="11116254" cy="4940763"/>
          </a:xfrm>
          <a:prstGeom prst="rect">
            <a:avLst/>
          </a:prstGeom>
          <a:noFill/>
          <a:ln>
            <a:noFill/>
          </a:ln>
        </p:spPr>
        <p:txBody>
          <a:bodyPr spcFirstLastPara="1" wrap="square" lIns="91425" tIns="45700" rIns="91425" bIns="45700" anchor="t" anchorCtr="0">
            <a:normAutofit/>
          </a:bodyPr>
          <a:lstStyle/>
          <a:p>
            <a:r>
              <a:rPr lang="lt-LT" b="1" dirty="0">
                <a:latin typeface="Consolas"/>
              </a:rPr>
              <a:t>Išbandykime</a:t>
            </a:r>
            <a:r>
              <a:rPr lang="lt-LT" dirty="0">
                <a:latin typeface="Consolas"/>
              </a:rPr>
              <a:t>:</a:t>
            </a:r>
          </a:p>
          <a:p>
            <a:r>
              <a:rPr lang="lt-LT" dirty="0" err="1">
                <a:latin typeface="Consolas"/>
              </a:rPr>
              <a:t>localStorage.setItem</a:t>
            </a:r>
            <a:r>
              <a:rPr lang="lt-LT" dirty="0">
                <a:latin typeface="Consolas"/>
              </a:rPr>
              <a:t>('</a:t>
            </a:r>
            <a:r>
              <a:rPr lang="lt-LT" dirty="0" err="1">
                <a:latin typeface="Consolas"/>
              </a:rPr>
              <a:t>test</a:t>
            </a:r>
            <a:r>
              <a:rPr lang="lt-LT" dirty="0">
                <a:latin typeface="Consolas"/>
              </a:rPr>
              <a:t>', 1);</a:t>
            </a:r>
            <a:endParaRPr lang="en-US" dirty="0"/>
          </a:p>
          <a:p>
            <a:r>
              <a:rPr lang="lt-LT" b="1" dirty="0">
                <a:latin typeface="Consolas"/>
              </a:rPr>
              <a:t>Uždarykite langą. </a:t>
            </a:r>
            <a:endParaRPr lang="lt-LT" dirty="0">
              <a:latin typeface="Consolas"/>
            </a:endParaRPr>
          </a:p>
          <a:p>
            <a:r>
              <a:rPr lang="lt-LT" b="1" dirty="0">
                <a:latin typeface="Consolas"/>
              </a:rPr>
              <a:t>Atsidarykite tą patį adresą.</a:t>
            </a:r>
          </a:p>
          <a:p>
            <a:r>
              <a:rPr lang="lt-LT" dirty="0">
                <a:latin typeface="Consolas"/>
              </a:rPr>
              <a:t>console.log(</a:t>
            </a:r>
            <a:r>
              <a:rPr lang="lt-LT" dirty="0" err="1">
                <a:latin typeface="Consolas"/>
              </a:rPr>
              <a:t>localStorage.getItem</a:t>
            </a:r>
            <a:r>
              <a:rPr lang="lt-LT" dirty="0">
                <a:latin typeface="Consolas"/>
              </a:rPr>
              <a:t>('</a:t>
            </a:r>
            <a:r>
              <a:rPr lang="lt-LT" dirty="0" err="1">
                <a:latin typeface="Consolas"/>
              </a:rPr>
              <a:t>test</a:t>
            </a:r>
            <a:r>
              <a:rPr lang="lt-LT" dirty="0">
                <a:latin typeface="Consolas"/>
              </a:rPr>
              <a:t>')</a:t>
            </a:r>
            <a:endParaRPr lang="lt-LT" b="1" dirty="0">
              <a:latin typeface="Consolas"/>
            </a:endParaRPr>
          </a:p>
          <a:p>
            <a:endParaRPr lang="lt-LT" dirty="0">
              <a:latin typeface="Consolas"/>
            </a:endParaRPr>
          </a:p>
          <a:p>
            <a:r>
              <a:rPr lang="lt-LT" b="1" dirty="0">
                <a:latin typeface="Consolas"/>
              </a:rPr>
              <a:t>Tą patį atlikite su </a:t>
            </a:r>
            <a:r>
              <a:rPr lang="lt-LT" b="1" dirty="0" err="1">
                <a:latin typeface="Consolas"/>
              </a:rPr>
              <a:t>sessionStorage</a:t>
            </a:r>
            <a:endParaRPr lang="lt-LT" dirty="0" err="1">
              <a:latin typeface="Consolas"/>
            </a:endParaRPr>
          </a:p>
          <a:p>
            <a:endParaRPr lang="lt-LT" dirty="0">
              <a:latin typeface="Consolas"/>
            </a:endParaRPr>
          </a:p>
          <a:p>
            <a:endParaRPr lang="lt-LT" dirty="0">
              <a:latin typeface="Consolas"/>
            </a:endParaRPr>
          </a:p>
          <a:p>
            <a:endParaRPr lang="lt-LT" dirty="0">
              <a:latin typeface="Consolas"/>
            </a:endParaRPr>
          </a:p>
          <a:p>
            <a:pPr marL="0" indent="0">
              <a:lnSpc>
                <a:spcPct val="114999"/>
              </a:lnSpc>
              <a:spcBef>
                <a:spcPts val="0"/>
              </a:spcBef>
            </a:pPr>
            <a:endParaRPr lang="lt-LT">
              <a:latin typeface="Consolas"/>
            </a:endParaRPr>
          </a:p>
          <a:p>
            <a:pPr marL="0" indent="0">
              <a:lnSpc>
                <a:spcPct val="114999"/>
              </a:lnSpc>
              <a:spcBef>
                <a:spcPts val="0"/>
              </a:spcBef>
            </a:pPr>
            <a:endParaRPr lang="lt-LT" b="1"/>
          </a:p>
          <a:p>
            <a:pPr marL="0" indent="0">
              <a:lnSpc>
                <a:spcPct val="114999"/>
              </a:lnSpc>
              <a:spcBef>
                <a:spcPts val="0"/>
              </a:spcBef>
            </a:pPr>
            <a:endParaRPr lang="lt-LT" b="1"/>
          </a:p>
          <a:p>
            <a:pPr marL="0" indent="0">
              <a:lnSpc>
                <a:spcPct val="114999"/>
              </a:lnSpc>
              <a:spcBef>
                <a:spcPts val="0"/>
              </a:spcBef>
            </a:pPr>
            <a:endParaRPr lang="lt-LT" b="1"/>
          </a:p>
          <a:p>
            <a:pPr marL="0" indent="0">
              <a:lnSpc>
                <a:spcPct val="114999"/>
              </a:lnSpc>
              <a:spcBef>
                <a:spcPts val="0"/>
              </a:spcBef>
            </a:pPr>
            <a:endParaRPr lang="lt-LT" b="1"/>
          </a:p>
          <a:p>
            <a:pPr marL="0" indent="0" algn="r">
              <a:lnSpc>
                <a:spcPct val="150000"/>
              </a:lnSpc>
              <a:spcBef>
                <a:spcPts val="0"/>
              </a:spcBef>
            </a:pPr>
            <a:endParaRPr lang="lt-LT"/>
          </a:p>
          <a:p>
            <a:pPr marL="0" indent="0">
              <a:lnSpc>
                <a:spcPct val="150000"/>
              </a:lnSpc>
              <a:spcBef>
                <a:spcPts val="0"/>
              </a:spcBef>
            </a:pPr>
            <a:endParaRPr lang="lt-LT" b="1"/>
          </a:p>
        </p:txBody>
      </p:sp>
      <p:pic>
        <p:nvPicPr>
          <p:cNvPr id="2" name="Picture 2" descr="A screenshot of a computer&#10;&#10;Description automatically generated">
            <a:extLst>
              <a:ext uri="{FF2B5EF4-FFF2-40B4-BE49-F238E27FC236}">
                <a16:creationId xmlns:a16="http://schemas.microsoft.com/office/drawing/2014/main" id="{418B8FB5-300D-479C-8D96-D68D8340E35B}"/>
              </a:ext>
            </a:extLst>
          </p:cNvPr>
          <p:cNvPicPr>
            <a:picLocks noChangeAspect="1"/>
          </p:cNvPicPr>
          <p:nvPr/>
        </p:nvPicPr>
        <p:blipFill>
          <a:blip r:embed="rId3"/>
          <a:stretch>
            <a:fillRect/>
          </a:stretch>
        </p:blipFill>
        <p:spPr>
          <a:xfrm>
            <a:off x="430591" y="4222241"/>
            <a:ext cx="6051247" cy="1624806"/>
          </a:xfrm>
          <a:prstGeom prst="rect">
            <a:avLst/>
          </a:prstGeom>
        </p:spPr>
      </p:pic>
    </p:spTree>
    <p:extLst>
      <p:ext uri="{BB962C8B-B14F-4D97-AF65-F5344CB8AC3E}">
        <p14:creationId xmlns:p14="http://schemas.microsoft.com/office/powerpoint/2010/main" val="2305351169"/>
      </p:ext>
    </p:extLst>
  </p:cSld>
  <p:clrMapOvr>
    <a:masterClrMapping/>
  </p:clrMapOvr>
</p:sld>
</file>

<file path=ppt/theme/theme1.xml><?xml version="1.0" encoding="utf-8"?>
<a:theme xmlns:a="http://schemas.openxmlformats.org/drawingml/2006/main" name="Naujas šablonas">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52E4A45DAF8D469CF4216EE84BA997" ma:contentTypeVersion="10" ma:contentTypeDescription="Create a new document." ma:contentTypeScope="" ma:versionID="51bcc94ac5a8838f4ca9208bb123e22f">
  <xsd:schema xmlns:xsd="http://www.w3.org/2001/XMLSchema" xmlns:xs="http://www.w3.org/2001/XMLSchema" xmlns:p="http://schemas.microsoft.com/office/2006/metadata/properties" xmlns:ns2="dcfe1c70-76c6-4fe1-bdab-7c9988a485ba" xmlns:ns3="59cdaf9e-5593-4d54-a1c1-981be0aca4c5" targetNamespace="http://schemas.microsoft.com/office/2006/metadata/properties" ma:root="true" ma:fieldsID="b5fc456cbb88fe1edde88c1992deb991" ns2:_="" ns3:_="">
    <xsd:import namespace="dcfe1c70-76c6-4fe1-bdab-7c9988a485ba"/>
    <xsd:import namespace="59cdaf9e-5593-4d54-a1c1-981be0aca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e1c70-76c6-4fe1-bdab-7c9988a485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9cdaf9e-5593-4d54-a1c1-981be0aca4c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E5415EE-056E-4F8E-A1F8-7605F6DA37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e1c70-76c6-4fe1-bdab-7c9988a485ba"/>
    <ds:schemaRef ds:uri="59cdaf9e-5593-4d54-a1c1-981be0aca4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854D4AE-EA9C-4776-BA40-AA3E900CF44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C60E331-78A6-4783-917A-FC08CB08BB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Naujas šablonas</Template>
  <Application>Microsoft Office PowerPoint</Application>
  <PresentationFormat>Widescreen</PresentationFormat>
  <Slides>14</Slides>
  <Notes>13</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Naujas šablonas</vt:lpstr>
      <vt:lpstr>Duomenų saugojimas vartotojo pusėje</vt:lpstr>
      <vt:lpstr>Šiandien išmoksite</vt:lpstr>
      <vt:lpstr>document.cookie</vt:lpstr>
      <vt:lpstr>document.cookie</vt:lpstr>
      <vt:lpstr>Kaip sukurti ir išsaugoti cookie?</vt:lpstr>
      <vt:lpstr>PowerPoint Presentation</vt:lpstr>
      <vt:lpstr>Naudinga dokumentacija</vt:lpstr>
      <vt:lpstr>Session Storage vs Local Storage</vt:lpstr>
      <vt:lpstr>Duomenų saugojimas ir gavimas</vt:lpstr>
      <vt:lpstr>PowerPoint Presentation</vt:lpstr>
      <vt:lpstr>PowerPoint Presentation</vt:lpstr>
      <vt:lpstr>Kitų duomenų tipų saugojimas su JSON</vt:lpstr>
      <vt:lpstr>Kitų duomenų tipų saugojimas su JSON</vt:lpstr>
      <vt:lpstr>Naudinga informacija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sintaksė, stiliaus taisyklės</dc:title>
  <dc:creator>Microsoft Office User</dc:creator>
  <cp:revision>227</cp:revision>
  <dcterms:created xsi:type="dcterms:W3CDTF">2020-08-12T19:08:34Z</dcterms:created>
  <dcterms:modified xsi:type="dcterms:W3CDTF">2021-10-14T09:34:52Z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0x010100A052E4A45DAF8D469CF4216EE84BA997</vt:lpwstr>
  </property>
</Properties>
</file>