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4"/>
  </p:sldMasterIdLst>
  <p:notesMasterIdLst>
    <p:notesMasterId r:id="rId15"/>
  </p:notesMasterIdLst>
  <p:sldIdLst>
    <p:sldId id="256" r:id="rId5"/>
    <p:sldId id="257" r:id="rId6"/>
    <p:sldId id="258" r:id="rId7"/>
    <p:sldId id="259" r:id="rId8"/>
    <p:sldId id="260" r:id="rId9"/>
    <p:sldId id="267" r:id="rId10"/>
    <p:sldId id="262" r:id="rId11"/>
    <p:sldId id="263" r:id="rId12"/>
    <p:sldId id="264" r:id="rId13"/>
    <p:sldId id="266"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aHPdt93bqQ0/ELLSh6JLOzfl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4E62B5-2974-4F03-B07F-D4C4B5C6AC32}" v="1" dt="2021-10-26T18:47:13.615"/>
    <p1510:client id="{85746DC7-C638-7CD6-F829-3509DB4AA9E8}" v="1" dt="2021-10-20T12:56:20.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85746DC7-C638-7CD6-F829-3509DB4AA9E8}"/>
    <pc:docChg chg="modSld">
      <pc:chgData name="Aistė Župerkaitė" userId="S::aiste.zuperkaite@codeacademylt.onmicrosoft.com::cbda233b-6598-49a0-a7bc-42a7fc6cf429" providerId="AD" clId="Web-{85746DC7-C638-7CD6-F829-3509DB4AA9E8}" dt="2021-10-20T12:56:20.375" v="0" actId="14100"/>
      <pc:docMkLst>
        <pc:docMk/>
      </pc:docMkLst>
      <pc:sldChg chg="modSp">
        <pc:chgData name="Aistė Župerkaitė" userId="S::aiste.zuperkaite@codeacademylt.onmicrosoft.com::cbda233b-6598-49a0-a7bc-42a7fc6cf429" providerId="AD" clId="Web-{85746DC7-C638-7CD6-F829-3509DB4AA9E8}" dt="2021-10-20T12:56:20.375" v="0" actId="14100"/>
        <pc:sldMkLst>
          <pc:docMk/>
          <pc:sldMk cId="0" sldId="258"/>
        </pc:sldMkLst>
        <pc:spChg chg="mod">
          <ac:chgData name="Aistė Župerkaitė" userId="S::aiste.zuperkaite@codeacademylt.onmicrosoft.com::cbda233b-6598-49a0-a7bc-42a7fc6cf429" providerId="AD" clId="Web-{85746DC7-C638-7CD6-F829-3509DB4AA9E8}" dt="2021-10-20T12:56:20.375" v="0" actId="14100"/>
          <ac:spMkLst>
            <pc:docMk/>
            <pc:sldMk cId="0" sldId="258"/>
            <ac:spMk id="121" creationId="{00000000-0000-0000-0000-000000000000}"/>
          </ac:spMkLst>
        </pc:spChg>
      </pc:sldChg>
    </pc:docChg>
  </pc:docChgLst>
  <pc:docChgLst>
    <pc:chgData name="Artūras Tyla" userId="S::arturas.tyla@codeacademylt.onmicrosoft.com::5fe3691d-e9fa-4dd5-98d1-046b8a2da509" providerId="AD" clId="Web-{684E62B5-2974-4F03-B07F-D4C4B5C6AC32}"/>
    <pc:docChg chg="modSld">
      <pc:chgData name="Artūras Tyla" userId="S::arturas.tyla@codeacademylt.onmicrosoft.com::5fe3691d-e9fa-4dd5-98d1-046b8a2da509" providerId="AD" clId="Web-{684E62B5-2974-4F03-B07F-D4C4B5C6AC32}" dt="2021-10-26T18:47:13.615" v="0" actId="14100"/>
      <pc:docMkLst>
        <pc:docMk/>
      </pc:docMkLst>
      <pc:sldChg chg="modSp">
        <pc:chgData name="Artūras Tyla" userId="S::arturas.tyla@codeacademylt.onmicrosoft.com::5fe3691d-e9fa-4dd5-98d1-046b8a2da509" providerId="AD" clId="Web-{684E62B5-2974-4F03-B07F-D4C4B5C6AC32}" dt="2021-10-26T18:47:13.615" v="0" actId="14100"/>
        <pc:sldMkLst>
          <pc:docMk/>
          <pc:sldMk cId="0" sldId="259"/>
        </pc:sldMkLst>
        <pc:picChg chg="mod">
          <ac:chgData name="Artūras Tyla" userId="S::arturas.tyla@codeacademylt.onmicrosoft.com::5fe3691d-e9fa-4dd5-98d1-046b8a2da509" providerId="AD" clId="Web-{684E62B5-2974-4F03-B07F-D4C4B5C6AC32}" dt="2021-10-26T18:47:13.615" v="0" actId="14100"/>
          <ac:picMkLst>
            <pc:docMk/>
            <pc:sldMk cId="0" sldId="259"/>
            <ac:picMk id="12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acf16c00e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7acf16c00e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cf16c00e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7acf16c00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acf16c00e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7acf16c00e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cf16c00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7acf16c00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acf16c00e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7acf16c00e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033508897"/>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234026417"/>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79681810"/>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61420277"/>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302064300"/>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73025683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9505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9025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7921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90914707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6.xml"/><Relationship Id="rId4" Type="http://schemas.openxmlformats.org/officeDocument/2006/relationships/hyperlink" Target="https://developer.mozilla.org/en-US/docs/Web/JavaScript/Reference/Statements/async_fun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dev.to/innovationincu/javascript-execution-context-4817"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hyperlink" Target="https://developer.mozilla.org/en-US/docs/Glossary/Call_stac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Asinchroninis programavimas (promises, async await, callbacks, listeners)</a:t>
            </a:r>
            <a:endParaRPr sz="5200"/>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dirty="0"/>
              <a:t>JavaScript programavimo kalba</a:t>
            </a:r>
          </a:p>
          <a:p>
            <a:pPr marL="0" lvl="0" indent="0" algn="l" rtl="0">
              <a:lnSpc>
                <a:spcPct val="90000"/>
              </a:lnSpc>
              <a:spcBef>
                <a:spcPts val="0"/>
              </a:spcBef>
              <a:spcAft>
                <a:spcPts val="0"/>
              </a:spcAft>
              <a:buClr>
                <a:schemeClr val="dk1"/>
              </a:buClr>
              <a:buSzPts val="1600"/>
              <a:buNone/>
            </a:pPr>
            <a:endParaRPr dirty="0"/>
          </a:p>
          <a:p>
            <a:pPr marL="0" lvl="0" indent="0" algn="l" rtl="0">
              <a:lnSpc>
                <a:spcPct val="90000"/>
              </a:lnSpc>
              <a:spcBef>
                <a:spcPts val="1000"/>
              </a:spcBef>
              <a:spcAft>
                <a:spcPts val="0"/>
              </a:spcAft>
              <a:buClr>
                <a:schemeClr val="dk1"/>
              </a:buClr>
              <a:buSzPts val="1600"/>
              <a:buNone/>
            </a:pPr>
            <a:endParaRPr dirty="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LYGIS</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DALIS</a:t>
            </a:r>
            <a:endParaRPr sz="1400" b="0" i="0" u="none" strike="noStrike" cap="none">
              <a:solidFill>
                <a:srgbClr val="000000"/>
              </a:solidFill>
              <a:latin typeface="Arial"/>
              <a:ea typeface="Arial"/>
              <a:cs typeface="Arial"/>
              <a:sym typeface="Arial"/>
            </a:endParaRPr>
          </a:p>
        </p:txBody>
      </p:sp>
      <p:sp>
        <p:nvSpPr>
          <p:cNvPr id="9" name="Date Placeholder 7">
            <a:extLst>
              <a:ext uri="{FF2B5EF4-FFF2-40B4-BE49-F238E27FC236}">
                <a16:creationId xmlns:a16="http://schemas.microsoft.com/office/drawing/2014/main" id="{D6061091-DCEA-4B22-938A-BADDC1BB42E0}"/>
              </a:ext>
            </a:extLst>
          </p:cNvPr>
          <p:cNvSpPr txBox="1"/>
          <p:nvPr/>
        </p:nvSpPr>
        <p:spPr>
          <a:xfrm>
            <a:off x="495612" y="5930346"/>
            <a:ext cx="2267498"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rPr dirty="0"/>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4B44E5E-A4F5-4CCB-8A5D-A421C9642E46}"/>
              </a:ext>
            </a:extLst>
          </p:cNvPr>
          <p:cNvSpPr>
            <a:spLocks noGrp="1"/>
          </p:cNvSpPr>
          <p:nvPr>
            <p:ph type="body" sz="quarter" idx="1"/>
          </p:nvPr>
        </p:nvSpPr>
        <p:spPr/>
        <p:txBody>
          <a:bodyPr/>
          <a:lstStyle/>
          <a:p>
            <a:r>
              <a:rPr lang="en-US" dirty="0" err="1"/>
              <a:t>Asinchroninis</a:t>
            </a:r>
            <a:r>
              <a:rPr lang="en-US" dirty="0"/>
              <a:t> </a:t>
            </a:r>
            <a:r>
              <a:rPr lang="en-US" dirty="0" err="1"/>
              <a:t>programavimas</a:t>
            </a:r>
            <a:r>
              <a:rPr lang="en-US" dirty="0"/>
              <a:t> (promises, async await, callbacks, listeners)</a:t>
            </a:r>
          </a:p>
          <a:p>
            <a:endParaRPr lang="lt-LT" dirty="0"/>
          </a:p>
        </p:txBody>
      </p:sp>
      <p:sp>
        <p:nvSpPr>
          <p:cNvPr id="21" name="Text Placeholder 20">
            <a:extLst>
              <a:ext uri="{FF2B5EF4-FFF2-40B4-BE49-F238E27FC236}">
                <a16:creationId xmlns:a16="http://schemas.microsoft.com/office/drawing/2014/main" id="{A5FCB938-6C83-4514-AEF2-C0C257A00A11}"/>
              </a:ext>
            </a:extLst>
          </p:cNvPr>
          <p:cNvSpPr>
            <a:spLocks noGrp="1"/>
          </p:cNvSpPr>
          <p:nvPr>
            <p:ph type="body" sz="quarter" idx="21"/>
          </p:nvPr>
        </p:nvSpPr>
        <p:spPr/>
        <p:txBody>
          <a:bodyPr/>
          <a:lstStyle/>
          <a:p>
            <a:r>
              <a:rPr lang="lt-LT" dirty="0"/>
              <a:t>Fetch API</a:t>
            </a:r>
          </a:p>
        </p:txBody>
      </p:sp>
      <p:sp>
        <p:nvSpPr>
          <p:cNvPr id="22" name="Text Placeholder 21">
            <a:extLst>
              <a:ext uri="{FF2B5EF4-FFF2-40B4-BE49-F238E27FC236}">
                <a16:creationId xmlns:a16="http://schemas.microsoft.com/office/drawing/2014/main" id="{CC73B442-7FC3-4F52-9707-8CEAA4C77907}"/>
              </a:ext>
            </a:extLst>
          </p:cNvPr>
          <p:cNvSpPr>
            <a:spLocks noGrp="1"/>
          </p:cNvSpPr>
          <p:nvPr>
            <p:ph type="body" sz="quarter" idx="22"/>
          </p:nvPr>
        </p:nvSpPr>
        <p:spPr/>
        <p:txBody>
          <a:bodyPr/>
          <a:lstStyle/>
          <a:p>
            <a:endParaRPr lang="lt-LT"/>
          </a:p>
        </p:txBody>
      </p:sp>
      <p:sp>
        <p:nvSpPr>
          <p:cNvPr id="19" name="Title 18">
            <a:extLst>
              <a:ext uri="{FF2B5EF4-FFF2-40B4-BE49-F238E27FC236}">
                <a16:creationId xmlns:a16="http://schemas.microsoft.com/office/drawing/2014/main" id="{398C3AA6-E5A1-440A-8CDD-FA2436E5ED77}"/>
              </a:ext>
            </a:extLst>
          </p:cNvPr>
          <p:cNvSpPr>
            <a:spLocks noGrp="1"/>
          </p:cNvSpPr>
          <p:nvPr>
            <p:ph type="title"/>
          </p:nvPr>
        </p:nvSpPr>
        <p:spPr/>
        <p:txBody>
          <a:bodyPr/>
          <a:lstStyle/>
          <a:p>
            <a:r>
              <a:rPr lang="lt-LT" dirty="0"/>
              <a:t>Naudinga informacija</a:t>
            </a:r>
          </a:p>
        </p:txBody>
      </p:sp>
      <p:sp>
        <p:nvSpPr>
          <p:cNvPr id="23" name="Text Placeholder 22">
            <a:extLst>
              <a:ext uri="{FF2B5EF4-FFF2-40B4-BE49-F238E27FC236}">
                <a16:creationId xmlns:a16="http://schemas.microsoft.com/office/drawing/2014/main" id="{FFBEF77B-A301-4C6C-BACD-990F8024A9F0}"/>
              </a:ext>
            </a:extLst>
          </p:cNvPr>
          <p:cNvSpPr>
            <a:spLocks noGrp="1"/>
          </p:cNvSpPr>
          <p:nvPr>
            <p:ph type="body" sz="quarter" idx="23"/>
          </p:nvPr>
        </p:nvSpPr>
        <p:spPr/>
        <p:txBody>
          <a:bodyPr/>
          <a:lstStyle/>
          <a:p>
            <a:r>
              <a:rPr lang="lt-LT" dirty="0">
                <a:hlinkClick r:id="rId2">
                  <a:extLst>
                    <a:ext uri="{A12FA001-AC4F-418D-AE19-62706E023703}">
                      <ahyp:hlinkClr xmlns:ahyp="http://schemas.microsoft.com/office/drawing/2018/hyperlinkcolor" val="tx"/>
                    </a:ext>
                  </a:extLst>
                </a:hlinkClick>
              </a:rPr>
              <a:t>https://developer.mozilla.org/en-US/docs/Web/API/Fetch_API/Using_Fetch</a:t>
            </a:r>
            <a:endParaRPr lang="lt-LT" dirty="0"/>
          </a:p>
          <a:p>
            <a:endParaRPr lang="lt-LT" dirty="0"/>
          </a:p>
        </p:txBody>
      </p:sp>
      <p:sp>
        <p:nvSpPr>
          <p:cNvPr id="24" name="Text Placeholder 23">
            <a:extLst>
              <a:ext uri="{FF2B5EF4-FFF2-40B4-BE49-F238E27FC236}">
                <a16:creationId xmlns:a16="http://schemas.microsoft.com/office/drawing/2014/main" id="{CA7040E8-74EE-46F7-8525-3ED0182C2775}"/>
              </a:ext>
            </a:extLst>
          </p:cNvPr>
          <p:cNvSpPr>
            <a:spLocks noGrp="1"/>
          </p:cNvSpPr>
          <p:nvPr>
            <p:ph type="body" sz="quarter" idx="24"/>
          </p:nvPr>
        </p:nvSpPr>
        <p:spPr/>
        <p:txBody>
          <a:bodyPr/>
          <a:lstStyle/>
          <a:p>
            <a:r>
              <a:rPr lang="lt-LT" dirty="0"/>
              <a:t>Promises</a:t>
            </a:r>
          </a:p>
        </p:txBody>
      </p:sp>
      <p:sp>
        <p:nvSpPr>
          <p:cNvPr id="25" name="Text Placeholder 24">
            <a:extLst>
              <a:ext uri="{FF2B5EF4-FFF2-40B4-BE49-F238E27FC236}">
                <a16:creationId xmlns:a16="http://schemas.microsoft.com/office/drawing/2014/main" id="{0AF8BFDD-D9D2-42F2-98B4-3DE3ABB740D3}"/>
              </a:ext>
            </a:extLst>
          </p:cNvPr>
          <p:cNvSpPr>
            <a:spLocks noGrp="1"/>
          </p:cNvSpPr>
          <p:nvPr>
            <p:ph type="body" sz="quarter" idx="25"/>
          </p:nvPr>
        </p:nvSpPr>
        <p:spPr/>
        <p:txBody>
          <a:bodyPr/>
          <a:lstStyle/>
          <a:p>
            <a:endParaRPr lang="lt-LT"/>
          </a:p>
        </p:txBody>
      </p:sp>
      <p:sp>
        <p:nvSpPr>
          <p:cNvPr id="26" name="Text Placeholder 25">
            <a:extLst>
              <a:ext uri="{FF2B5EF4-FFF2-40B4-BE49-F238E27FC236}">
                <a16:creationId xmlns:a16="http://schemas.microsoft.com/office/drawing/2014/main" id="{873DDB3D-ED4F-427A-AA1F-3F77EA3775B3}"/>
              </a:ext>
            </a:extLst>
          </p:cNvPr>
          <p:cNvSpPr>
            <a:spLocks noGrp="1"/>
          </p:cNvSpPr>
          <p:nvPr>
            <p:ph type="body" sz="quarter" idx="26"/>
          </p:nvPr>
        </p:nvSpPr>
        <p:spPr/>
        <p:txBody>
          <a:bodyPr/>
          <a:lstStyle/>
          <a:p>
            <a:r>
              <a:rPr lang="lt-LT" dirty="0">
                <a:hlinkClick r:id="rId3">
                  <a:extLst>
                    <a:ext uri="{A12FA001-AC4F-418D-AE19-62706E023703}">
                      <ahyp:hlinkClr xmlns:ahyp="http://schemas.microsoft.com/office/drawing/2018/hyperlinkcolor" val="tx"/>
                    </a:ext>
                  </a:extLst>
                </a:hlinkClick>
              </a:rPr>
              <a:t>https://developer.mozilla.org/en-US/docs/Web/JavaScript/Reference/Global_Objects/Promise</a:t>
            </a:r>
            <a:endParaRPr lang="lt-LT" dirty="0"/>
          </a:p>
          <a:p>
            <a:endParaRPr lang="lt-LT" dirty="0"/>
          </a:p>
        </p:txBody>
      </p:sp>
      <p:sp>
        <p:nvSpPr>
          <p:cNvPr id="27" name="Text Placeholder 26">
            <a:extLst>
              <a:ext uri="{FF2B5EF4-FFF2-40B4-BE49-F238E27FC236}">
                <a16:creationId xmlns:a16="http://schemas.microsoft.com/office/drawing/2014/main" id="{0F2BE3C3-C06D-47E5-95D9-5B8FDA77A50D}"/>
              </a:ext>
            </a:extLst>
          </p:cNvPr>
          <p:cNvSpPr>
            <a:spLocks noGrp="1"/>
          </p:cNvSpPr>
          <p:nvPr>
            <p:ph type="body" sz="quarter" idx="27"/>
          </p:nvPr>
        </p:nvSpPr>
        <p:spPr/>
        <p:txBody>
          <a:bodyPr/>
          <a:lstStyle/>
          <a:p>
            <a:r>
              <a:rPr lang="lt-LT" dirty="0"/>
              <a:t>Async/await</a:t>
            </a:r>
          </a:p>
        </p:txBody>
      </p:sp>
      <p:sp>
        <p:nvSpPr>
          <p:cNvPr id="28" name="Text Placeholder 27">
            <a:extLst>
              <a:ext uri="{FF2B5EF4-FFF2-40B4-BE49-F238E27FC236}">
                <a16:creationId xmlns:a16="http://schemas.microsoft.com/office/drawing/2014/main" id="{B19F6885-3A1C-4FC2-93FF-899FA7D17538}"/>
              </a:ext>
            </a:extLst>
          </p:cNvPr>
          <p:cNvSpPr>
            <a:spLocks noGrp="1"/>
          </p:cNvSpPr>
          <p:nvPr>
            <p:ph type="body" sz="quarter" idx="28"/>
          </p:nvPr>
        </p:nvSpPr>
        <p:spPr/>
        <p:txBody>
          <a:bodyPr/>
          <a:lstStyle/>
          <a:p>
            <a:endParaRPr lang="lt-LT"/>
          </a:p>
        </p:txBody>
      </p:sp>
      <p:sp>
        <p:nvSpPr>
          <p:cNvPr id="29" name="Text Placeholder 28">
            <a:extLst>
              <a:ext uri="{FF2B5EF4-FFF2-40B4-BE49-F238E27FC236}">
                <a16:creationId xmlns:a16="http://schemas.microsoft.com/office/drawing/2014/main" id="{AD367B26-A53C-4F68-9D61-F567C69EE51E}"/>
              </a:ext>
            </a:extLst>
          </p:cNvPr>
          <p:cNvSpPr>
            <a:spLocks noGrp="1"/>
          </p:cNvSpPr>
          <p:nvPr>
            <p:ph type="body" sz="quarter" idx="29"/>
          </p:nvPr>
        </p:nvSpPr>
        <p:spPr/>
        <p:txBody>
          <a:bodyPr/>
          <a:lstStyle/>
          <a:p>
            <a:r>
              <a:rPr lang="lt-LT" dirty="0">
                <a:hlinkClick r:id="rId4">
                  <a:extLst>
                    <a:ext uri="{A12FA001-AC4F-418D-AE19-62706E023703}">
                      <ahyp:hlinkClr xmlns:ahyp="http://schemas.microsoft.com/office/drawing/2018/hyperlinkcolor" val="tx"/>
                    </a:ext>
                  </a:extLst>
                </a:hlinkClick>
              </a:rPr>
              <a:t>https://developer.mozilla.org/en-US/docs/Web/JavaScript/Reference/Statements/async_function</a:t>
            </a:r>
            <a:endParaRPr lang="lt-LT" dirty="0"/>
          </a:p>
          <a:p>
            <a:endParaRPr lang="lt-LT" dirty="0"/>
          </a:p>
        </p:txBody>
      </p:sp>
      <p:sp>
        <p:nvSpPr>
          <p:cNvPr id="30" name="Text Placeholder 29">
            <a:extLst>
              <a:ext uri="{FF2B5EF4-FFF2-40B4-BE49-F238E27FC236}">
                <a16:creationId xmlns:a16="http://schemas.microsoft.com/office/drawing/2014/main" id="{EE23169A-D31F-4858-80FD-89F4FE27862A}"/>
              </a:ext>
            </a:extLst>
          </p:cNvPr>
          <p:cNvSpPr>
            <a:spLocks noGrp="1"/>
          </p:cNvSpPr>
          <p:nvPr>
            <p:ph type="body" sz="quarter" idx="30"/>
          </p:nvPr>
        </p:nvSpPr>
        <p:spPr/>
        <p:txBody>
          <a:bodyPr/>
          <a:lstStyle/>
          <a:p>
            <a:endParaRPr lang="lt-LT"/>
          </a:p>
        </p:txBody>
      </p:sp>
      <p:sp>
        <p:nvSpPr>
          <p:cNvPr id="31" name="Text Placeholder 30">
            <a:extLst>
              <a:ext uri="{FF2B5EF4-FFF2-40B4-BE49-F238E27FC236}">
                <a16:creationId xmlns:a16="http://schemas.microsoft.com/office/drawing/2014/main" id="{885EF13A-E982-4A53-9A0A-4E1A837C6366}"/>
              </a:ext>
            </a:extLst>
          </p:cNvPr>
          <p:cNvSpPr>
            <a:spLocks noGrp="1"/>
          </p:cNvSpPr>
          <p:nvPr>
            <p:ph type="body" sz="quarter" idx="31"/>
          </p:nvPr>
        </p:nvSpPr>
        <p:spPr/>
        <p:txBody>
          <a:bodyPr/>
          <a:lstStyle/>
          <a:p>
            <a:endParaRPr lang="lt-LT"/>
          </a:p>
        </p:txBody>
      </p:sp>
      <p:sp>
        <p:nvSpPr>
          <p:cNvPr id="32" name="Text Placeholder 31">
            <a:extLst>
              <a:ext uri="{FF2B5EF4-FFF2-40B4-BE49-F238E27FC236}">
                <a16:creationId xmlns:a16="http://schemas.microsoft.com/office/drawing/2014/main" id="{372719C6-91BA-42D7-9802-085E546EDAD7}"/>
              </a:ext>
            </a:extLst>
          </p:cNvPr>
          <p:cNvSpPr>
            <a:spLocks noGrp="1"/>
          </p:cNvSpPr>
          <p:nvPr>
            <p:ph type="body" sz="quarter" idx="32"/>
          </p:nvPr>
        </p:nvSpPr>
        <p:spPr/>
        <p:txBody>
          <a:bodyPr/>
          <a:lstStyle/>
          <a:p>
            <a:endParaRPr lang="lt-LT"/>
          </a:p>
        </p:txBody>
      </p:sp>
      <p:sp>
        <p:nvSpPr>
          <p:cNvPr id="33" name="Text Placeholder 32">
            <a:extLst>
              <a:ext uri="{FF2B5EF4-FFF2-40B4-BE49-F238E27FC236}">
                <a16:creationId xmlns:a16="http://schemas.microsoft.com/office/drawing/2014/main" id="{B1343D30-C954-4CE7-AB16-B3042F57C54C}"/>
              </a:ext>
            </a:extLst>
          </p:cNvPr>
          <p:cNvSpPr>
            <a:spLocks noGrp="1"/>
          </p:cNvSpPr>
          <p:nvPr>
            <p:ph type="body" sz="quarter" idx="33"/>
          </p:nvPr>
        </p:nvSpPr>
        <p:spPr/>
        <p:txBody>
          <a:bodyPr/>
          <a:lstStyle/>
          <a:p>
            <a:endParaRPr lang="lt-LT"/>
          </a:p>
        </p:txBody>
      </p:sp>
      <p:sp>
        <p:nvSpPr>
          <p:cNvPr id="34" name="Text Placeholder 33">
            <a:extLst>
              <a:ext uri="{FF2B5EF4-FFF2-40B4-BE49-F238E27FC236}">
                <a16:creationId xmlns:a16="http://schemas.microsoft.com/office/drawing/2014/main" id="{B96560DB-DFC5-4A1A-9599-A60E3E5AA7AC}"/>
              </a:ext>
            </a:extLst>
          </p:cNvPr>
          <p:cNvSpPr>
            <a:spLocks noGrp="1"/>
          </p:cNvSpPr>
          <p:nvPr>
            <p:ph type="body" sz="quarter" idx="34"/>
          </p:nvPr>
        </p:nvSpPr>
        <p:spPr/>
        <p:txBody>
          <a:bodyPr/>
          <a:lstStyle/>
          <a:p>
            <a:endParaRPr lang="lt-LT"/>
          </a:p>
        </p:txBody>
      </p:sp>
      <p:sp>
        <p:nvSpPr>
          <p:cNvPr id="35" name="Text Placeholder 34">
            <a:extLst>
              <a:ext uri="{FF2B5EF4-FFF2-40B4-BE49-F238E27FC236}">
                <a16:creationId xmlns:a16="http://schemas.microsoft.com/office/drawing/2014/main" id="{7310BF9D-5432-47B5-8B5B-78E2B14F4C07}"/>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14337181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Asinchroninis programavimas (promises, async await, callbacks, listeners)</a:t>
            </a:r>
            <a:endParaRPr dirty="0"/>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Asinchroninis programavimas (promises, async await, callbacks, listeners)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a:t>
            </a:r>
            <a:endParaRPr sz="2850"/>
          </a:p>
        </p:txBody>
      </p:sp>
      <p:sp>
        <p:nvSpPr>
          <p:cNvPr id="120" name="Google Shape;120;g7ad0fffb7c_0_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sz="1400" dirty="0" err="1"/>
              <a:t>Asinchroninis</a:t>
            </a:r>
            <a:r>
              <a:rPr lang="en-US" sz="1400" dirty="0"/>
              <a:t> </a:t>
            </a:r>
            <a:r>
              <a:rPr lang="en-US" sz="1400" dirty="0" err="1"/>
              <a:t>programavimas</a:t>
            </a:r>
            <a:r>
              <a:rPr lang="en-US" sz="1400" dirty="0"/>
              <a:t> (promises, async await, callbacks, listeners)</a:t>
            </a:r>
          </a:p>
        </p:txBody>
      </p:sp>
      <p:sp>
        <p:nvSpPr>
          <p:cNvPr id="121" name="Google Shape;121;g7ad0fffb7c_0_0"/>
          <p:cNvSpPr txBox="1">
            <a:spLocks noGrp="1"/>
          </p:cNvSpPr>
          <p:nvPr>
            <p:ph type="body" idx="2"/>
          </p:nvPr>
        </p:nvSpPr>
        <p:spPr>
          <a:xfrm>
            <a:off x="480400" y="2671875"/>
            <a:ext cx="10859100" cy="36373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dirty="0"/>
              <a:t>Javascript yra sinchroninis </a:t>
            </a:r>
            <a:r>
              <a:rPr lang="lt-LT" sz="1400" dirty="0"/>
              <a:t>(skaito vieną eilutę vienu metu).</a:t>
            </a:r>
            <a:endParaRPr sz="1400" dirty="0"/>
          </a:p>
          <a:p>
            <a:pPr marL="0" lvl="0" indent="0" algn="l" rtl="0">
              <a:spcBef>
                <a:spcPts val="500"/>
              </a:spcBef>
              <a:spcAft>
                <a:spcPts val="0"/>
              </a:spcAft>
              <a:buClr>
                <a:schemeClr val="dk1"/>
              </a:buClr>
              <a:buSzPts val="1100"/>
              <a:buNone/>
            </a:pPr>
            <a:r>
              <a:rPr lang="lt-LT" sz="1400" dirty="0"/>
              <a:t>JavaScript yra vienos gijos (angl. </a:t>
            </a:r>
            <a:r>
              <a:rPr lang="lt-LT" sz="1400" i="1" dirty="0"/>
              <a:t>single-threaded</a:t>
            </a:r>
            <a:r>
              <a:rPr lang="lt-LT" sz="1400" dirty="0"/>
              <a:t>) programavimo kalba, o tai reiškia, kad vienu metu gali įvykti tik vienas dalykas. Trumpai tariant, JavaScript variklis vienu metu gali apdoroti tik vieną teiginį vienu metu.</a:t>
            </a:r>
            <a:endParaRPr sz="1400" dirty="0"/>
          </a:p>
          <a:p>
            <a:pPr marL="0" lvl="0" indent="0" algn="l" rtl="0">
              <a:spcBef>
                <a:spcPts val="500"/>
              </a:spcBef>
              <a:spcAft>
                <a:spcPts val="0"/>
              </a:spcAft>
              <a:buClr>
                <a:schemeClr val="dk1"/>
              </a:buClr>
              <a:buSzPts val="1100"/>
              <a:buNone/>
            </a:pPr>
            <a:endParaRPr sz="1400" dirty="0"/>
          </a:p>
          <a:p>
            <a:pPr marL="0" lvl="0" indent="0" algn="l" rtl="0">
              <a:spcBef>
                <a:spcPts val="500"/>
              </a:spcBef>
              <a:spcAft>
                <a:spcPts val="0"/>
              </a:spcAft>
              <a:buClr>
                <a:schemeClr val="dk1"/>
              </a:buClr>
              <a:buSzPts val="1100"/>
              <a:buNone/>
            </a:pPr>
            <a:r>
              <a:rPr lang="lt-LT" sz="1400" dirty="0"/>
              <a:t>Nors vienos gijos kalbos supaprastina kodo rašymą, nes jums nereikia jaudintis dėl sutapimo/konkuravimo problemų, tai taip pat reiškia, kad negalite atlikti ilgų operacijų, tokių kaip prieiga prie tinklo, neužblokuodami pagrindinės gijos atlikimo.</a:t>
            </a:r>
            <a:endParaRPr sz="1400" dirty="0"/>
          </a:p>
          <a:p>
            <a:pPr marL="0" lvl="0" indent="0" algn="l" rtl="0">
              <a:spcBef>
                <a:spcPts val="500"/>
              </a:spcBef>
              <a:spcAft>
                <a:spcPts val="0"/>
              </a:spcAft>
              <a:buClr>
                <a:schemeClr val="dk1"/>
              </a:buClr>
              <a:buSzPts val="1100"/>
              <a:buNone/>
            </a:pPr>
            <a:r>
              <a:rPr lang="lt-LT" sz="1400" dirty="0"/>
              <a:t>Pavyzdžiui, įsivaizduokite, kad kreipiatės duomenų į API. Priklausomai nuo situacijos, serveris gali užtrukti, kol apdoros užklausą, užblokuodamas pagrindinę giją, kad tinklalapis neatsakytų.</a:t>
            </a:r>
            <a:endParaRPr sz="1400" dirty="0"/>
          </a:p>
          <a:p>
            <a:pPr marL="0" lvl="0" indent="0" algn="l" rtl="0">
              <a:spcBef>
                <a:spcPts val="500"/>
              </a:spcBef>
              <a:spcAft>
                <a:spcPts val="0"/>
              </a:spcAft>
              <a:buClr>
                <a:schemeClr val="dk1"/>
              </a:buClr>
              <a:buSzPts val="1100"/>
              <a:buNone/>
            </a:pPr>
            <a:endParaRPr sz="1400" dirty="0"/>
          </a:p>
          <a:p>
            <a:pPr marL="0" lvl="0" indent="0" algn="l" rtl="0">
              <a:spcBef>
                <a:spcPts val="500"/>
              </a:spcBef>
              <a:spcAft>
                <a:spcPts val="0"/>
              </a:spcAft>
              <a:buClr>
                <a:schemeClr val="dk1"/>
              </a:buClr>
              <a:buSzPts val="1100"/>
              <a:buNone/>
            </a:pPr>
            <a:r>
              <a:rPr lang="lt-LT" sz="1400" dirty="0"/>
              <a:t>Čia atsiranda </a:t>
            </a:r>
            <a:r>
              <a:rPr lang="lt-LT" sz="1400" b="1" dirty="0"/>
              <a:t>asinchroninis JavaScript</a:t>
            </a:r>
            <a:r>
              <a:rPr lang="lt-LT" sz="1400" dirty="0"/>
              <a:t>. Naudodami asinchroninį JavaScript (pvz., callbacks, promises, arba async/await), galite atlikti ilgas tinklo užklausas neužblokuodami pagrindinės gijos.</a:t>
            </a:r>
            <a:endParaRPr sz="1400" dirty="0"/>
          </a:p>
          <a:p>
            <a:pPr marL="0" marR="139700" lvl="0" indent="0" algn="l" rtl="0">
              <a:lnSpc>
                <a:spcPct val="150000"/>
              </a:lnSpc>
              <a:spcBef>
                <a:spcPts val="500"/>
              </a:spcBef>
              <a:spcAft>
                <a:spcPts val="500"/>
              </a:spcAft>
              <a:buClr>
                <a:schemeClr val="dk1"/>
              </a:buClr>
              <a:buSzPts val="1100"/>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7acf16c00e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a:t>
            </a:r>
            <a:endParaRPr sz="2850"/>
          </a:p>
        </p:txBody>
      </p:sp>
      <p:sp>
        <p:nvSpPr>
          <p:cNvPr id="127" name="Google Shape;127;g7acf16c00e_0_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sz="1400" dirty="0" err="1"/>
              <a:t>Asinchroninis</a:t>
            </a:r>
            <a:r>
              <a:rPr lang="en-US" sz="1400" dirty="0"/>
              <a:t> </a:t>
            </a:r>
            <a:r>
              <a:rPr lang="en-US" sz="1400" dirty="0" err="1"/>
              <a:t>programavimas</a:t>
            </a:r>
            <a:r>
              <a:rPr lang="en-US" sz="1400" dirty="0"/>
              <a:t> (promises, async await, callbacks, listeners)</a:t>
            </a:r>
          </a:p>
        </p:txBody>
      </p:sp>
      <p:sp>
        <p:nvSpPr>
          <p:cNvPr id="128" name="Google Shape;128;g7acf16c00e_0_2"/>
          <p:cNvSpPr txBox="1">
            <a:spLocks noGrp="1"/>
          </p:cNvSpPr>
          <p:nvPr>
            <p:ph type="body" idx="2"/>
          </p:nvPr>
        </p:nvSpPr>
        <p:spPr>
          <a:xfrm>
            <a:off x="480400" y="2304661"/>
            <a:ext cx="10859100" cy="5434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dirty="0"/>
              <a:t>Kaip veikia </a:t>
            </a:r>
            <a:r>
              <a:rPr lang="lt-LT" sz="1400" b="1" u="sng" dirty="0"/>
              <a:t>sinchroninis</a:t>
            </a:r>
            <a:r>
              <a:rPr lang="lt-LT" sz="1400" b="1" dirty="0"/>
              <a:t> JavaScript?</a:t>
            </a:r>
            <a:endParaRPr sz="1400" b="1" dirty="0"/>
          </a:p>
          <a:p>
            <a:pPr marL="0" lvl="0" indent="0" algn="l" rtl="0">
              <a:spcBef>
                <a:spcPts val="500"/>
              </a:spcBef>
              <a:spcAft>
                <a:spcPts val="0"/>
              </a:spcAft>
              <a:buClr>
                <a:schemeClr val="dk1"/>
              </a:buClr>
              <a:buSzPts val="1100"/>
              <a:buNone/>
            </a:pPr>
            <a:r>
              <a:rPr lang="lt-LT" sz="1400" dirty="0"/>
              <a:t>Svarbios sąvokos:</a:t>
            </a:r>
            <a:endParaRPr sz="1400" dirty="0"/>
          </a:p>
          <a:p>
            <a:pPr marL="457200" lvl="0" indent="-317500" algn="l" rtl="0">
              <a:spcBef>
                <a:spcPts val="500"/>
              </a:spcBef>
              <a:spcAft>
                <a:spcPts val="0"/>
              </a:spcAft>
              <a:buClr>
                <a:schemeClr val="dk1"/>
              </a:buClr>
              <a:buSzPts val="1400"/>
              <a:buFont typeface="Montserrat"/>
              <a:buChar char="-"/>
            </a:pPr>
            <a:r>
              <a:rPr lang="lt-LT" sz="1400" b="1" u="sng" dirty="0">
                <a:solidFill>
                  <a:srgbClr val="0097A7"/>
                </a:solidFill>
                <a:hlinkClick r:id="rId3">
                  <a:extLst>
                    <a:ext uri="{A12FA001-AC4F-418D-AE19-62706E023703}">
                      <ahyp:hlinkClr xmlns:ahyp="http://schemas.microsoft.com/office/drawing/2018/hyperlinkcolor" val="tx"/>
                    </a:ext>
                  </a:extLst>
                </a:hlinkClick>
              </a:rPr>
              <a:t>Execution Context</a:t>
            </a:r>
            <a:r>
              <a:rPr lang="lt-LT" sz="1400" dirty="0"/>
              <a:t> yra abstrakti aplinkos, </a:t>
            </a:r>
            <a:endParaRPr sz="1400" dirty="0"/>
          </a:p>
          <a:p>
            <a:pPr marL="0" lvl="0" indent="0" algn="l" rtl="0">
              <a:spcBef>
                <a:spcPts val="500"/>
              </a:spcBef>
              <a:spcAft>
                <a:spcPts val="0"/>
              </a:spcAft>
              <a:buClr>
                <a:schemeClr val="dk1"/>
              </a:buClr>
              <a:buSzPts val="1100"/>
              <a:buNone/>
            </a:pPr>
            <a:r>
              <a:rPr lang="lt-LT" sz="1400" dirty="0"/>
              <a:t>kurioje įvertinamas ir vykdomas JavaScript </a:t>
            </a:r>
            <a:endParaRPr sz="1400" dirty="0"/>
          </a:p>
          <a:p>
            <a:pPr marL="0" lvl="0" indent="0" algn="l" rtl="0">
              <a:spcBef>
                <a:spcPts val="500"/>
              </a:spcBef>
              <a:spcAft>
                <a:spcPts val="0"/>
              </a:spcAft>
              <a:buClr>
                <a:schemeClr val="dk1"/>
              </a:buClr>
              <a:buSzPts val="1100"/>
              <a:buNone/>
            </a:pPr>
            <a:r>
              <a:rPr lang="lt-LT" sz="1400" dirty="0"/>
              <a:t>kodas, samprata.</a:t>
            </a:r>
            <a:endParaRPr sz="1400" dirty="0"/>
          </a:p>
          <a:p>
            <a:pPr marL="457200" lvl="0" indent="-317500" algn="l" rtl="0">
              <a:spcBef>
                <a:spcPts val="500"/>
              </a:spcBef>
              <a:spcAft>
                <a:spcPts val="0"/>
              </a:spcAft>
              <a:buClr>
                <a:schemeClr val="dk1"/>
              </a:buClr>
              <a:buSzPts val="1400"/>
              <a:buFont typeface="Montserrat"/>
              <a:buChar char="-"/>
            </a:pPr>
            <a:r>
              <a:rPr lang="lt-LT" sz="1400" b="1" u="sng" dirty="0">
                <a:solidFill>
                  <a:srgbClr val="0097A7"/>
                </a:solidFill>
                <a:hlinkClick r:id="rId4">
                  <a:extLst>
                    <a:ext uri="{A12FA001-AC4F-418D-AE19-62706E023703}">
                      <ahyp:hlinkClr xmlns:ahyp="http://schemas.microsoft.com/office/drawing/2018/hyperlinkcolor" val="tx"/>
                    </a:ext>
                  </a:extLst>
                </a:hlinkClick>
              </a:rPr>
              <a:t>Call stack</a:t>
            </a:r>
            <a:r>
              <a:rPr lang="lt-LT" sz="1400" dirty="0"/>
              <a:t> yra krūva su LIFO (Last in, First out) </a:t>
            </a:r>
            <a:endParaRPr sz="1400" dirty="0"/>
          </a:p>
          <a:p>
            <a:pPr marL="0" lvl="0" indent="0" algn="l" rtl="0">
              <a:spcBef>
                <a:spcPts val="500"/>
              </a:spcBef>
              <a:spcAft>
                <a:spcPts val="0"/>
              </a:spcAft>
              <a:buClr>
                <a:schemeClr val="dk1"/>
              </a:buClr>
              <a:buSzPts val="1100"/>
              <a:buNone/>
            </a:pPr>
            <a:r>
              <a:rPr lang="lt-LT" sz="1400" dirty="0"/>
              <a:t>struktūra, naudojama visam vykdymo kontekstui </a:t>
            </a:r>
            <a:endParaRPr sz="1400" dirty="0"/>
          </a:p>
          <a:p>
            <a:pPr marL="0" lvl="0" indent="0" algn="l" rtl="0">
              <a:spcBef>
                <a:spcPts val="500"/>
              </a:spcBef>
              <a:spcAft>
                <a:spcPts val="0"/>
              </a:spcAft>
              <a:buClr>
                <a:schemeClr val="dk1"/>
              </a:buClr>
              <a:buSzPts val="1100"/>
              <a:buNone/>
            </a:pPr>
            <a:r>
              <a:rPr lang="lt-LT" sz="1400" dirty="0"/>
              <a:t>(execution context), sukurtam vykdant kodą, saugoti.</a:t>
            </a:r>
            <a:endParaRPr sz="1400" dirty="0"/>
          </a:p>
          <a:p>
            <a:pPr marL="0" lvl="0" indent="0" algn="l" rtl="0">
              <a:spcBef>
                <a:spcPts val="500"/>
              </a:spcBef>
              <a:spcAft>
                <a:spcPts val="0"/>
              </a:spcAft>
              <a:buClr>
                <a:schemeClr val="dk1"/>
              </a:buClr>
              <a:buSzPts val="1100"/>
              <a:buNone/>
            </a:pPr>
            <a:r>
              <a:rPr lang="lt-LT" sz="1000" dirty="0"/>
              <a:t>Paanalizuokime šį kodą (jo call stack’as pateiktas dešinėje):</a:t>
            </a:r>
            <a:endParaRPr sz="1000" i="1" dirty="0"/>
          </a:p>
          <a:p>
            <a:pPr marL="0" lvl="0" indent="0" algn="l" rtl="0">
              <a:spcBef>
                <a:spcPts val="500"/>
              </a:spcBef>
              <a:spcAft>
                <a:spcPts val="0"/>
              </a:spcAft>
              <a:buClr>
                <a:schemeClr val="dk1"/>
              </a:buClr>
              <a:buSzPts val="1100"/>
              <a:buNone/>
            </a:pPr>
            <a:r>
              <a:rPr lang="lt-LT" sz="1000" i="1" dirty="0"/>
              <a:t>const second = () =&gt; {</a:t>
            </a:r>
            <a:endParaRPr sz="1000" i="1" dirty="0"/>
          </a:p>
          <a:p>
            <a:pPr marL="0" lvl="0" indent="0" algn="l" rtl="0">
              <a:spcBef>
                <a:spcPts val="0"/>
              </a:spcBef>
              <a:spcAft>
                <a:spcPts val="0"/>
              </a:spcAft>
              <a:buClr>
                <a:schemeClr val="dk1"/>
              </a:buClr>
              <a:buSzPts val="1100"/>
              <a:buNone/>
            </a:pPr>
            <a:r>
              <a:rPr lang="lt-LT" sz="1000" i="1" dirty="0"/>
              <a:t>  console.log('Hello there!');</a:t>
            </a:r>
            <a:endParaRPr sz="1000" i="1" dirty="0"/>
          </a:p>
          <a:p>
            <a:pPr marL="0" lvl="0" indent="0" algn="l" rtl="0">
              <a:spcBef>
                <a:spcPts val="0"/>
              </a:spcBef>
              <a:spcAft>
                <a:spcPts val="0"/>
              </a:spcAft>
              <a:buClr>
                <a:schemeClr val="dk1"/>
              </a:buClr>
              <a:buSzPts val="1100"/>
              <a:buNone/>
            </a:pPr>
            <a:r>
              <a:rPr lang="lt-LT" sz="1000" i="1" dirty="0"/>
              <a:t>}</a:t>
            </a:r>
            <a:endParaRPr sz="1000" i="1" dirty="0"/>
          </a:p>
          <a:p>
            <a:pPr marL="0" lvl="0" indent="0" algn="l" rtl="0">
              <a:spcBef>
                <a:spcPts val="0"/>
              </a:spcBef>
              <a:spcAft>
                <a:spcPts val="0"/>
              </a:spcAft>
              <a:buClr>
                <a:schemeClr val="dk1"/>
              </a:buClr>
              <a:buSzPts val="1100"/>
              <a:buNone/>
            </a:pPr>
            <a:r>
              <a:rPr lang="lt-LT" sz="1000" i="1" dirty="0"/>
              <a:t>const first = () =&gt; {</a:t>
            </a:r>
            <a:endParaRPr sz="1000" i="1" dirty="0"/>
          </a:p>
          <a:p>
            <a:pPr marL="0" lvl="0" indent="0" algn="l" rtl="0">
              <a:spcBef>
                <a:spcPts val="0"/>
              </a:spcBef>
              <a:spcAft>
                <a:spcPts val="0"/>
              </a:spcAft>
              <a:buClr>
                <a:schemeClr val="dk1"/>
              </a:buClr>
              <a:buSzPts val="1100"/>
              <a:buNone/>
            </a:pPr>
            <a:r>
              <a:rPr lang="lt-LT" sz="1000" i="1" dirty="0"/>
              <a:t>  console.log('Hi there!');</a:t>
            </a:r>
            <a:endParaRPr sz="1000" i="1" dirty="0"/>
          </a:p>
          <a:p>
            <a:pPr marL="0" lvl="0" indent="0" algn="l" rtl="0">
              <a:spcBef>
                <a:spcPts val="0"/>
              </a:spcBef>
              <a:spcAft>
                <a:spcPts val="0"/>
              </a:spcAft>
              <a:buClr>
                <a:schemeClr val="dk1"/>
              </a:buClr>
              <a:buSzPts val="1100"/>
              <a:buNone/>
            </a:pPr>
            <a:r>
              <a:rPr lang="lt-LT" sz="1000" i="1" dirty="0"/>
              <a:t>  second();</a:t>
            </a:r>
            <a:endParaRPr sz="1000" i="1" dirty="0"/>
          </a:p>
          <a:p>
            <a:pPr marL="0" lvl="0" indent="0" algn="l" rtl="0">
              <a:spcBef>
                <a:spcPts val="0"/>
              </a:spcBef>
              <a:spcAft>
                <a:spcPts val="0"/>
              </a:spcAft>
              <a:buClr>
                <a:schemeClr val="dk1"/>
              </a:buClr>
              <a:buSzPts val="1100"/>
              <a:buNone/>
            </a:pPr>
            <a:r>
              <a:rPr lang="lt-LT" sz="1000" i="1" dirty="0"/>
              <a:t>  console.log('The End');</a:t>
            </a:r>
            <a:endParaRPr sz="1000" i="1" dirty="0"/>
          </a:p>
          <a:p>
            <a:pPr marL="0" lvl="0" indent="0" algn="l" rtl="0">
              <a:spcBef>
                <a:spcPts val="0"/>
              </a:spcBef>
              <a:spcAft>
                <a:spcPts val="0"/>
              </a:spcAft>
              <a:buClr>
                <a:schemeClr val="dk1"/>
              </a:buClr>
              <a:buSzPts val="1100"/>
              <a:buNone/>
            </a:pPr>
            <a:r>
              <a:rPr lang="lt-LT" sz="1000" i="1" dirty="0"/>
              <a:t>}</a:t>
            </a:r>
            <a:endParaRPr sz="1000" i="1" dirty="0"/>
          </a:p>
          <a:p>
            <a:pPr marL="0" lvl="0" indent="0" algn="l" rtl="0">
              <a:spcBef>
                <a:spcPts val="0"/>
              </a:spcBef>
              <a:spcAft>
                <a:spcPts val="0"/>
              </a:spcAft>
              <a:buClr>
                <a:schemeClr val="dk1"/>
              </a:buClr>
              <a:buSzPts val="1100"/>
              <a:buNone/>
            </a:pPr>
            <a:r>
              <a:rPr lang="lt-LT" sz="1000" i="1" dirty="0"/>
              <a:t>first();</a:t>
            </a:r>
            <a:endParaRPr sz="1000" dirty="0"/>
          </a:p>
          <a:p>
            <a:pPr marL="0" marR="139700" lvl="0" indent="0" algn="l" rtl="0">
              <a:lnSpc>
                <a:spcPct val="150000"/>
              </a:lnSpc>
              <a:spcBef>
                <a:spcPts val="500"/>
              </a:spcBef>
              <a:spcAft>
                <a:spcPts val="500"/>
              </a:spcAft>
              <a:buClr>
                <a:schemeClr val="dk1"/>
              </a:buClr>
              <a:buSzPts val="1100"/>
              <a:buNone/>
            </a:pPr>
            <a:endParaRPr sz="1400" b="1" dirty="0"/>
          </a:p>
        </p:txBody>
      </p:sp>
      <p:pic>
        <p:nvPicPr>
          <p:cNvPr id="129" name="Google Shape;129;g7acf16c00e_0_2"/>
          <p:cNvPicPr preferRelativeResize="0"/>
          <p:nvPr/>
        </p:nvPicPr>
        <p:blipFill>
          <a:blip r:embed="rId5">
            <a:alphaModFix/>
          </a:blip>
          <a:stretch>
            <a:fillRect/>
          </a:stretch>
        </p:blipFill>
        <p:spPr>
          <a:xfrm>
            <a:off x="6724197" y="1713212"/>
            <a:ext cx="3494104" cy="44263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7acf16c00e_0_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a:t>
            </a:r>
            <a:endParaRPr sz="2400">
              <a:latin typeface="Montserrat"/>
              <a:ea typeface="Montserrat"/>
              <a:cs typeface="Montserrat"/>
              <a:sym typeface="Montserrat"/>
            </a:endParaRPr>
          </a:p>
        </p:txBody>
      </p:sp>
      <p:sp>
        <p:nvSpPr>
          <p:cNvPr id="135" name="Google Shape;135;g7acf16c00e_0_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sz="1400" dirty="0" err="1"/>
              <a:t>Asinchroninis</a:t>
            </a:r>
            <a:r>
              <a:rPr lang="en-US" sz="1400" dirty="0"/>
              <a:t> </a:t>
            </a:r>
            <a:r>
              <a:rPr lang="en-US" sz="1400" dirty="0" err="1"/>
              <a:t>programavimas</a:t>
            </a:r>
            <a:r>
              <a:rPr lang="en-US" sz="1400" dirty="0"/>
              <a:t> (promises, async await, callbacks, listeners)</a:t>
            </a:r>
          </a:p>
        </p:txBody>
      </p:sp>
      <p:sp>
        <p:nvSpPr>
          <p:cNvPr id="136" name="Google Shape;136;g7acf16c00e_0_9"/>
          <p:cNvSpPr txBox="1">
            <a:spLocks noGrp="1"/>
          </p:cNvSpPr>
          <p:nvPr>
            <p:ph type="body" idx="2"/>
          </p:nvPr>
        </p:nvSpPr>
        <p:spPr>
          <a:xfrm>
            <a:off x="480400" y="2416629"/>
            <a:ext cx="10859100" cy="53225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dirty="0"/>
              <a:t>Kaip veikia </a:t>
            </a:r>
            <a:r>
              <a:rPr lang="lt-LT" sz="1400" b="1" u="sng" dirty="0"/>
              <a:t>asinchroninis</a:t>
            </a:r>
            <a:r>
              <a:rPr lang="lt-LT" sz="1400" b="1" dirty="0"/>
              <a:t> JavaScript?</a:t>
            </a:r>
            <a:endParaRPr sz="1400" b="1" dirty="0"/>
          </a:p>
          <a:p>
            <a:pPr marL="0" lvl="0" indent="0" algn="l" rtl="0">
              <a:spcBef>
                <a:spcPts val="500"/>
              </a:spcBef>
              <a:spcAft>
                <a:spcPts val="0"/>
              </a:spcAft>
              <a:buClr>
                <a:schemeClr val="dk1"/>
              </a:buClr>
              <a:buSzPts val="1100"/>
              <a:buNone/>
            </a:pPr>
            <a:r>
              <a:rPr lang="lt-LT" sz="1400" dirty="0"/>
              <a:t>Paanalizuokime šį kodą (atlikimas dešinėje):</a:t>
            </a:r>
            <a:endParaRPr sz="1400" dirty="0"/>
          </a:p>
          <a:p>
            <a:pPr marL="0" lvl="0" indent="0" algn="l" rtl="0">
              <a:spcBef>
                <a:spcPts val="500"/>
              </a:spcBef>
              <a:spcAft>
                <a:spcPts val="0"/>
              </a:spcAft>
              <a:buClr>
                <a:schemeClr val="dk1"/>
              </a:buClr>
              <a:buSzPts val="1100"/>
              <a:buNone/>
            </a:pPr>
            <a:r>
              <a:rPr lang="lt-LT" sz="1200" i="1" dirty="0"/>
              <a:t>const networkRequest = () =&gt; {</a:t>
            </a:r>
            <a:endParaRPr sz="1200" i="1" dirty="0"/>
          </a:p>
          <a:p>
            <a:pPr marL="0" lvl="0" indent="0" algn="l" rtl="0">
              <a:spcBef>
                <a:spcPts val="500"/>
              </a:spcBef>
              <a:spcAft>
                <a:spcPts val="0"/>
              </a:spcAft>
              <a:buClr>
                <a:schemeClr val="dk1"/>
              </a:buClr>
              <a:buSzPts val="1100"/>
              <a:buNone/>
            </a:pPr>
            <a:r>
              <a:rPr lang="lt-LT" sz="1200" i="1" dirty="0"/>
              <a:t>  setTimeout(() =&gt; {</a:t>
            </a:r>
            <a:endParaRPr sz="1200" i="1" dirty="0"/>
          </a:p>
          <a:p>
            <a:pPr marL="0" lvl="0" indent="0" algn="l" rtl="0">
              <a:spcBef>
                <a:spcPts val="500"/>
              </a:spcBef>
              <a:spcAft>
                <a:spcPts val="0"/>
              </a:spcAft>
              <a:buClr>
                <a:schemeClr val="dk1"/>
              </a:buClr>
              <a:buSzPts val="1100"/>
              <a:buNone/>
            </a:pPr>
            <a:r>
              <a:rPr lang="lt-LT" sz="1200" i="1" dirty="0"/>
              <a:t>    console.log('Async Code');</a:t>
            </a:r>
            <a:endParaRPr sz="1200" i="1" dirty="0"/>
          </a:p>
          <a:p>
            <a:pPr marL="0" lvl="0" indent="0" algn="l" rtl="0">
              <a:spcBef>
                <a:spcPts val="500"/>
              </a:spcBef>
              <a:spcAft>
                <a:spcPts val="0"/>
              </a:spcAft>
              <a:buClr>
                <a:schemeClr val="dk1"/>
              </a:buClr>
              <a:buSzPts val="1100"/>
              <a:buNone/>
            </a:pPr>
            <a:r>
              <a:rPr lang="lt-LT" sz="1200" i="1" dirty="0"/>
              <a:t>  }, 2000);</a:t>
            </a:r>
            <a:endParaRPr sz="1200" i="1" dirty="0"/>
          </a:p>
          <a:p>
            <a:pPr marL="0" lvl="0" indent="0" algn="l" rtl="0">
              <a:spcBef>
                <a:spcPts val="500"/>
              </a:spcBef>
              <a:spcAft>
                <a:spcPts val="0"/>
              </a:spcAft>
              <a:buClr>
                <a:schemeClr val="dk1"/>
              </a:buClr>
              <a:buSzPts val="1100"/>
              <a:buNone/>
            </a:pPr>
            <a:r>
              <a:rPr lang="lt-LT" sz="1200" i="1" dirty="0"/>
              <a:t>};</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i="1" dirty="0"/>
              <a:t>console.log('Hello World');</a:t>
            </a:r>
            <a:endParaRPr sz="1200" i="1" dirty="0"/>
          </a:p>
          <a:p>
            <a:pPr marL="0" lvl="0" indent="0" algn="l" rtl="0">
              <a:spcBef>
                <a:spcPts val="500"/>
              </a:spcBef>
              <a:spcAft>
                <a:spcPts val="0"/>
              </a:spcAft>
              <a:buClr>
                <a:schemeClr val="dk1"/>
              </a:buClr>
              <a:buSzPts val="1100"/>
              <a:buNone/>
            </a:pPr>
            <a:r>
              <a:rPr lang="lt-LT" sz="1200" i="1" dirty="0"/>
              <a:t>networkRequest();</a:t>
            </a:r>
            <a:endParaRPr sz="1200" i="1" dirty="0"/>
          </a:p>
          <a:p>
            <a:pPr marL="0" lvl="0" indent="0" algn="l" rtl="0">
              <a:spcBef>
                <a:spcPts val="500"/>
              </a:spcBef>
              <a:spcAft>
                <a:spcPts val="0"/>
              </a:spcAft>
              <a:buClr>
                <a:schemeClr val="dk1"/>
              </a:buClr>
              <a:buSzPts val="1100"/>
              <a:buNone/>
            </a:pPr>
            <a:r>
              <a:rPr lang="lt-LT" sz="1200" i="1" dirty="0"/>
              <a:t>console.log('The End');</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b="1" dirty="0"/>
              <a:t>Pastabos:</a:t>
            </a:r>
            <a:r>
              <a:rPr lang="lt-LT" sz="1200" dirty="0"/>
              <a:t> </a:t>
            </a:r>
            <a:r>
              <a:rPr lang="lt-LT" sz="1200" i="1" dirty="0"/>
              <a:t>event loop, web APIs ir message queue/task queue</a:t>
            </a:r>
            <a:r>
              <a:rPr lang="lt-LT" sz="1200" dirty="0"/>
              <a:t> nėra JavaScript variklio dalis, tai yra naršyklės JavaScript vykdymo aplinkos dalis. Beje, ES6 yra pridėję </a:t>
            </a:r>
            <a:r>
              <a:rPr lang="lt-LT" sz="1200" i="1" dirty="0"/>
              <a:t>job queue/micro-task queue</a:t>
            </a:r>
            <a:r>
              <a:rPr lang="lt-LT" sz="1200" dirty="0"/>
              <a:t> sąvoką, kuri naudojama dirbant su Promises. Skirtumas tarp </a:t>
            </a:r>
            <a:r>
              <a:rPr lang="lt-LT" sz="1200" i="1" dirty="0"/>
              <a:t>message queue </a:t>
            </a:r>
            <a:r>
              <a:rPr lang="lt-LT" sz="1200" dirty="0"/>
              <a:t>ir</a:t>
            </a:r>
            <a:r>
              <a:rPr lang="lt-LT" sz="1200" i="1" dirty="0"/>
              <a:t> job queue</a:t>
            </a:r>
            <a:r>
              <a:rPr lang="lt-LT" sz="1200" dirty="0"/>
              <a:t> yra tas, kad </a:t>
            </a:r>
            <a:r>
              <a:rPr lang="lt-LT" sz="1200" i="1" dirty="0"/>
              <a:t>job queue</a:t>
            </a:r>
            <a:r>
              <a:rPr lang="lt-LT" sz="1200" dirty="0"/>
              <a:t> (Promise) turi didesnį prioritetą prieš </a:t>
            </a:r>
            <a:r>
              <a:rPr lang="lt-LT" sz="1200" i="1" dirty="0"/>
              <a:t>message queue</a:t>
            </a:r>
            <a:r>
              <a:rPr lang="lt-LT" sz="1200" dirty="0"/>
              <a:t> ir bus atliekamos pirmiau.</a:t>
            </a:r>
            <a:endParaRPr sz="1000" dirty="0"/>
          </a:p>
          <a:p>
            <a:pPr marL="0" marR="139700" lvl="0" indent="0" algn="l" rtl="0">
              <a:lnSpc>
                <a:spcPct val="150000"/>
              </a:lnSpc>
              <a:spcBef>
                <a:spcPts val="500"/>
              </a:spcBef>
              <a:spcAft>
                <a:spcPts val="500"/>
              </a:spcAft>
              <a:buClr>
                <a:schemeClr val="dk1"/>
              </a:buClr>
              <a:buSzPts val="1100"/>
              <a:buNone/>
            </a:pPr>
            <a:endParaRPr sz="1400" b="1" dirty="0"/>
          </a:p>
        </p:txBody>
      </p:sp>
      <p:pic>
        <p:nvPicPr>
          <p:cNvPr id="137" name="Google Shape;137;g7acf16c00e_0_9"/>
          <p:cNvPicPr preferRelativeResize="0"/>
          <p:nvPr/>
        </p:nvPicPr>
        <p:blipFill>
          <a:blip r:embed="rId3">
            <a:alphaModFix/>
          </a:blip>
          <a:stretch>
            <a:fillRect/>
          </a:stretch>
        </p:blipFill>
        <p:spPr>
          <a:xfrm>
            <a:off x="6716501" y="2125202"/>
            <a:ext cx="4016749" cy="315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59E328E-279C-4666-8909-4920AB9BDF5B}"/>
              </a:ext>
            </a:extLst>
          </p:cNvPr>
          <p:cNvSpPr>
            <a:spLocks noGrp="1"/>
          </p:cNvSpPr>
          <p:nvPr>
            <p:ph type="body" sz="quarter" idx="1"/>
          </p:nvPr>
        </p:nvSpPr>
        <p:spPr/>
        <p:txBody>
          <a:bodyPr/>
          <a:lstStyle/>
          <a:p>
            <a:r>
              <a:rPr lang="en-US" dirty="0" err="1"/>
              <a:t>Asinchroninis</a:t>
            </a:r>
            <a:r>
              <a:rPr lang="en-US" dirty="0"/>
              <a:t> </a:t>
            </a:r>
            <a:r>
              <a:rPr lang="en-US" dirty="0" err="1"/>
              <a:t>programavimas</a:t>
            </a:r>
            <a:r>
              <a:rPr lang="en-US" dirty="0"/>
              <a:t> (promises, async await, callbacks, listeners)</a:t>
            </a:r>
          </a:p>
        </p:txBody>
      </p:sp>
      <p:sp>
        <p:nvSpPr>
          <p:cNvPr id="8" name="Text Placeholder 7">
            <a:extLst>
              <a:ext uri="{FF2B5EF4-FFF2-40B4-BE49-F238E27FC236}">
                <a16:creationId xmlns:a16="http://schemas.microsoft.com/office/drawing/2014/main" id="{E4698812-4A6D-40D3-8974-4FD3B8ADBFB9}"/>
              </a:ext>
            </a:extLst>
          </p:cNvPr>
          <p:cNvSpPr>
            <a:spLocks noGrp="1"/>
          </p:cNvSpPr>
          <p:nvPr>
            <p:ph type="body" sz="quarter" idx="21"/>
          </p:nvPr>
        </p:nvSpPr>
        <p:spPr/>
        <p:txBody>
          <a:bodyPr>
            <a:normAutofit/>
          </a:bodyPr>
          <a:lstStyle/>
          <a:p>
            <a:pPr marL="0" lvl="0" indent="0" algn="l" rtl="0">
              <a:spcBef>
                <a:spcPts val="0"/>
              </a:spcBef>
              <a:spcAft>
                <a:spcPts val="0"/>
              </a:spcAft>
              <a:buClr>
                <a:schemeClr val="dk1"/>
              </a:buClr>
              <a:buSzPts val="1100"/>
              <a:buNone/>
            </a:pPr>
            <a:r>
              <a:rPr lang="lt-LT" sz="1400" b="1" u="sng" dirty="0">
                <a:solidFill>
                  <a:srgbClr val="0097A7"/>
                </a:solidFill>
                <a:hlinkClick r:id="rId2">
                  <a:extLst>
                    <a:ext uri="{A12FA001-AC4F-418D-AE19-62706E023703}">
                      <ahyp:hlinkClr xmlns:ahyp="http://schemas.microsoft.com/office/drawing/2018/hyperlinkcolor" val="tx"/>
                    </a:ext>
                  </a:extLst>
                </a:hlinkClick>
              </a:rPr>
              <a:t>Promises</a:t>
            </a:r>
            <a:r>
              <a:rPr lang="lt-LT" sz="1400" dirty="0"/>
              <a:t> </a:t>
            </a:r>
          </a:p>
          <a:p>
            <a:pPr marL="0" lvl="0" indent="0" algn="l" rtl="0">
              <a:spcBef>
                <a:spcPts val="500"/>
              </a:spcBef>
              <a:spcAft>
                <a:spcPts val="0"/>
              </a:spcAft>
              <a:buClr>
                <a:schemeClr val="dk1"/>
              </a:buClr>
              <a:buSzPts val="1100"/>
              <a:buNone/>
            </a:pPr>
            <a:r>
              <a:rPr lang="lt-LT" sz="1400" i="1" dirty="0"/>
              <a:t>New Promise</a:t>
            </a:r>
            <a:r>
              <a:rPr lang="lt-LT" sz="1400" dirty="0"/>
              <a:t> konstruktoriaus grąžintas </a:t>
            </a:r>
            <a:r>
              <a:rPr lang="lt-LT" sz="1400" i="1" dirty="0"/>
              <a:t>Promise</a:t>
            </a:r>
            <a:r>
              <a:rPr lang="lt-LT" sz="1400" dirty="0"/>
              <a:t> objektas turi šias savybes:</a:t>
            </a:r>
          </a:p>
        </p:txBody>
      </p:sp>
      <p:sp>
        <p:nvSpPr>
          <p:cNvPr id="9" name="Text Placeholder 8">
            <a:extLst>
              <a:ext uri="{FF2B5EF4-FFF2-40B4-BE49-F238E27FC236}">
                <a16:creationId xmlns:a16="http://schemas.microsoft.com/office/drawing/2014/main" id="{3425BF61-F383-4F1F-8819-D65D55636DDD}"/>
              </a:ext>
            </a:extLst>
          </p:cNvPr>
          <p:cNvSpPr>
            <a:spLocks noGrp="1"/>
          </p:cNvSpPr>
          <p:nvPr>
            <p:ph type="body" sz="quarter" idx="22"/>
          </p:nvPr>
        </p:nvSpPr>
        <p:spPr>
          <a:xfrm>
            <a:off x="6557681" y="4037828"/>
            <a:ext cx="5154707" cy="901701"/>
          </a:xfrm>
        </p:spPr>
        <p:txBody>
          <a:bodyPr>
            <a:normAutofit lnSpcReduction="10000"/>
          </a:bodyPr>
          <a:lstStyle/>
          <a:p>
            <a:pPr marL="457200" lvl="0" indent="-317500" algn="l" rtl="0">
              <a:spcBef>
                <a:spcPts val="500"/>
              </a:spcBef>
              <a:spcAft>
                <a:spcPts val="0"/>
              </a:spcAft>
              <a:buClr>
                <a:schemeClr val="dk1"/>
              </a:buClr>
              <a:buSzPts val="1400"/>
              <a:buChar char="-"/>
            </a:pPr>
            <a:r>
              <a:rPr lang="lt-LT" sz="1400" i="1" dirty="0"/>
              <a:t>state</a:t>
            </a:r>
            <a:r>
              <a:rPr lang="lt-LT" sz="1400" dirty="0"/>
              <a:t>:</a:t>
            </a:r>
          </a:p>
          <a:p>
            <a:pPr marL="914400" lvl="1" indent="-317500" algn="l" rtl="0">
              <a:lnSpc>
                <a:spcPct val="100000"/>
              </a:lnSpc>
              <a:spcBef>
                <a:spcPts val="0"/>
              </a:spcBef>
              <a:spcAft>
                <a:spcPts val="0"/>
              </a:spcAft>
              <a:buClr>
                <a:schemeClr val="dk1"/>
              </a:buClr>
              <a:buSzPts val="1400"/>
              <a:buChar char="-"/>
            </a:pPr>
            <a:r>
              <a:rPr lang="lt-LT" sz="1400" dirty="0"/>
              <a:t>iš pradžių "pending";</a:t>
            </a:r>
          </a:p>
          <a:p>
            <a:pPr marL="914400" lvl="1" indent="-317500" algn="l" rtl="0">
              <a:lnSpc>
                <a:spcPct val="100000"/>
              </a:lnSpc>
              <a:spcBef>
                <a:spcPts val="0"/>
              </a:spcBef>
              <a:spcAft>
                <a:spcPts val="0"/>
              </a:spcAft>
              <a:buClr>
                <a:schemeClr val="dk1"/>
              </a:buClr>
              <a:buSzPts val="1400"/>
              <a:buChar char="-"/>
            </a:pPr>
            <a:r>
              <a:rPr lang="lt-LT" sz="1400" dirty="0"/>
              <a:t>tada pasikeičia į "fulfilled" kai </a:t>
            </a:r>
            <a:r>
              <a:rPr lang="lt-LT" sz="1400" i="1" dirty="0"/>
              <a:t>resolve</a:t>
            </a:r>
            <a:r>
              <a:rPr lang="lt-LT" sz="1400" dirty="0"/>
              <a:t> yra iškviestas </a:t>
            </a:r>
            <a:r>
              <a:rPr lang="lt-LT" sz="1400" u="sng" dirty="0"/>
              <a:t>arba</a:t>
            </a:r>
            <a:r>
              <a:rPr lang="lt-LT" sz="1400" dirty="0"/>
              <a:t> "rejected", kai </a:t>
            </a:r>
            <a:r>
              <a:rPr lang="lt-LT" sz="1400" i="1" dirty="0"/>
              <a:t>reject</a:t>
            </a:r>
            <a:r>
              <a:rPr lang="lt-LT" sz="1400" dirty="0"/>
              <a:t> yra iškviestas;</a:t>
            </a:r>
          </a:p>
        </p:txBody>
      </p:sp>
      <p:sp>
        <p:nvSpPr>
          <p:cNvPr id="10" name="Text Placeholder 9">
            <a:extLst>
              <a:ext uri="{FF2B5EF4-FFF2-40B4-BE49-F238E27FC236}">
                <a16:creationId xmlns:a16="http://schemas.microsoft.com/office/drawing/2014/main" id="{218E754E-1D29-45E9-B34B-4D83585F674E}"/>
              </a:ext>
            </a:extLst>
          </p:cNvPr>
          <p:cNvSpPr>
            <a:spLocks noGrp="1"/>
          </p:cNvSpPr>
          <p:nvPr>
            <p:ph type="body" sz="quarter" idx="23"/>
          </p:nvPr>
        </p:nvSpPr>
        <p:spPr>
          <a:xfrm>
            <a:off x="6557681" y="5087525"/>
            <a:ext cx="5154707" cy="901701"/>
          </a:xfrm>
        </p:spPr>
        <p:txBody>
          <a:bodyPr>
            <a:normAutofit lnSpcReduction="10000"/>
          </a:bodyPr>
          <a:lstStyle/>
          <a:p>
            <a:pPr marL="457200" lvl="0" indent="-317500" algn="l" rtl="0">
              <a:spcBef>
                <a:spcPts val="0"/>
              </a:spcBef>
              <a:spcAft>
                <a:spcPts val="0"/>
              </a:spcAft>
              <a:buClr>
                <a:schemeClr val="dk1"/>
              </a:buClr>
              <a:buSzPts val="1400"/>
              <a:buChar char="-"/>
            </a:pPr>
            <a:r>
              <a:rPr lang="lt-LT" sz="1400" i="1" dirty="0"/>
              <a:t>result</a:t>
            </a:r>
            <a:r>
              <a:rPr lang="lt-LT" sz="1400" dirty="0"/>
              <a:t>:</a:t>
            </a:r>
          </a:p>
          <a:p>
            <a:pPr marL="914400" lvl="1" indent="-317500" algn="l" rtl="0">
              <a:lnSpc>
                <a:spcPct val="100000"/>
              </a:lnSpc>
              <a:spcBef>
                <a:spcPts val="0"/>
              </a:spcBef>
              <a:spcAft>
                <a:spcPts val="0"/>
              </a:spcAft>
              <a:buClr>
                <a:schemeClr val="dk1"/>
              </a:buClr>
              <a:buSzPts val="1400"/>
              <a:buChar char="-"/>
            </a:pPr>
            <a:r>
              <a:rPr lang="lt-LT" sz="1400" dirty="0"/>
              <a:t>iš pradžių </a:t>
            </a:r>
            <a:r>
              <a:rPr lang="lt-LT" sz="1400" i="1" dirty="0"/>
              <a:t>undefined</a:t>
            </a:r>
            <a:r>
              <a:rPr lang="lt-LT" sz="1400" dirty="0"/>
              <a:t>, tada keičiasi į </a:t>
            </a:r>
          </a:p>
          <a:p>
            <a:pPr marL="914400" lvl="1" indent="-317500" algn="l" rtl="0">
              <a:lnSpc>
                <a:spcPct val="100000"/>
              </a:lnSpc>
              <a:spcBef>
                <a:spcPts val="0"/>
              </a:spcBef>
              <a:spcAft>
                <a:spcPts val="0"/>
              </a:spcAft>
              <a:buClr>
                <a:schemeClr val="dk1"/>
              </a:buClr>
              <a:buSzPts val="1400"/>
              <a:buChar char="-"/>
            </a:pPr>
            <a:r>
              <a:rPr lang="lt-LT" sz="1400" i="1" dirty="0"/>
              <a:t>value</a:t>
            </a:r>
            <a:r>
              <a:rPr lang="lt-LT" sz="1400" dirty="0"/>
              <a:t>, kai </a:t>
            </a:r>
            <a:r>
              <a:rPr lang="lt-LT" sz="1400" i="1" dirty="0"/>
              <a:t>resolve(value)</a:t>
            </a:r>
            <a:r>
              <a:rPr lang="lt-LT" sz="1400" dirty="0"/>
              <a:t> iškviestas </a:t>
            </a:r>
            <a:r>
              <a:rPr lang="lt-LT" sz="1400" u="sng" dirty="0"/>
              <a:t>arba</a:t>
            </a:r>
            <a:r>
              <a:rPr lang="lt-LT" sz="1400" dirty="0"/>
              <a:t> </a:t>
            </a:r>
            <a:r>
              <a:rPr lang="lt-LT" sz="1400" i="1" dirty="0"/>
              <a:t>error</a:t>
            </a:r>
            <a:r>
              <a:rPr lang="lt-LT" sz="1400" dirty="0"/>
              <a:t> kai reject(error) yra iškviestas..</a:t>
            </a:r>
          </a:p>
        </p:txBody>
      </p:sp>
      <p:sp>
        <p:nvSpPr>
          <p:cNvPr id="6" name="Title 5">
            <a:extLst>
              <a:ext uri="{FF2B5EF4-FFF2-40B4-BE49-F238E27FC236}">
                <a16:creationId xmlns:a16="http://schemas.microsoft.com/office/drawing/2014/main" id="{7F88C3DC-B303-4F65-A55A-6B5293AD8AEB}"/>
              </a:ext>
            </a:extLst>
          </p:cNvPr>
          <p:cNvSpPr>
            <a:spLocks noGrp="1"/>
          </p:cNvSpPr>
          <p:nvPr>
            <p:ph type="title"/>
          </p:nvPr>
        </p:nvSpPr>
        <p:spPr/>
        <p:txBody>
          <a:bodyPr/>
          <a:lstStyle/>
          <a:p>
            <a:r>
              <a:rPr lang="lt-LT" dirty="0"/>
              <a:t>Asinchroninis programavimas (Promises)</a:t>
            </a:r>
          </a:p>
        </p:txBody>
      </p:sp>
      <p:pic>
        <p:nvPicPr>
          <p:cNvPr id="12" name="Google Shape;145;g7acf16c00e_0_17">
            <a:extLst>
              <a:ext uri="{FF2B5EF4-FFF2-40B4-BE49-F238E27FC236}">
                <a16:creationId xmlns:a16="http://schemas.microsoft.com/office/drawing/2014/main" id="{59454855-7011-4865-BE56-16DDD010012F}"/>
              </a:ext>
            </a:extLst>
          </p:cNvPr>
          <p:cNvPicPr preferRelativeResize="0"/>
          <p:nvPr/>
        </p:nvPicPr>
        <p:blipFill>
          <a:blip r:embed="rId3">
            <a:alphaModFix/>
          </a:blip>
          <a:stretch>
            <a:fillRect/>
          </a:stretch>
        </p:blipFill>
        <p:spPr>
          <a:xfrm>
            <a:off x="891869" y="2684448"/>
            <a:ext cx="4231870" cy="1967450"/>
          </a:xfrm>
          <a:prstGeom prst="rect">
            <a:avLst/>
          </a:prstGeom>
          <a:noFill/>
          <a:ln>
            <a:noFill/>
          </a:ln>
        </p:spPr>
      </p:pic>
    </p:spTree>
    <p:extLst>
      <p:ext uri="{BB962C8B-B14F-4D97-AF65-F5344CB8AC3E}">
        <p14:creationId xmlns:p14="http://schemas.microsoft.com/office/powerpoint/2010/main" val="30809129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7acf16c00e_0_3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 (Promises)</a:t>
            </a:r>
            <a:endParaRPr sz="2850"/>
          </a:p>
        </p:txBody>
      </p:sp>
      <p:sp>
        <p:nvSpPr>
          <p:cNvPr id="151" name="Google Shape;151;g7acf16c00e_0_3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en-US" sz="1400" dirty="0" err="1"/>
              <a:t>Asinchroninis</a:t>
            </a:r>
            <a:r>
              <a:rPr lang="en-US" sz="1400" dirty="0"/>
              <a:t> </a:t>
            </a:r>
            <a:r>
              <a:rPr lang="en-US" sz="1400" dirty="0" err="1"/>
              <a:t>programavimas</a:t>
            </a:r>
            <a:r>
              <a:rPr lang="en-US" sz="1400" dirty="0"/>
              <a:t> (promises, async await, callbacks, listeners)</a:t>
            </a:r>
          </a:p>
        </p:txBody>
      </p:sp>
      <p:sp>
        <p:nvSpPr>
          <p:cNvPr id="152" name="Google Shape;152;g7acf16c00e_0_3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u="sng">
                <a:solidFill>
                  <a:srgbClr val="0097A7"/>
                </a:solidFill>
                <a:hlinkClick r:id="rId3">
                  <a:extLst>
                    <a:ext uri="{A12FA001-AC4F-418D-AE19-62706E023703}">
                      <ahyp:hlinkClr xmlns:ahyp="http://schemas.microsoft.com/office/drawing/2018/hyperlinkcolor" val="tx"/>
                    </a:ext>
                  </a:extLst>
                </a:hlinkClick>
              </a:rPr>
              <a:t>Promises</a:t>
            </a:r>
            <a:r>
              <a:rPr lang="lt-LT" sz="1400"/>
              <a:t> </a:t>
            </a:r>
            <a:endParaRPr sz="1400"/>
          </a:p>
          <a:p>
            <a:pPr marL="0" lvl="0" indent="0" algn="l" rtl="0">
              <a:spcBef>
                <a:spcPts val="500"/>
              </a:spcBef>
              <a:spcAft>
                <a:spcPts val="0"/>
              </a:spcAft>
              <a:buClr>
                <a:schemeClr val="dk1"/>
              </a:buClr>
              <a:buSzPts val="1100"/>
              <a:buNone/>
            </a:pPr>
            <a:r>
              <a:rPr lang="lt-LT" sz="1400" i="1"/>
              <a:t>Promise</a:t>
            </a:r>
            <a:r>
              <a:rPr lang="lt-LT" sz="1400"/>
              <a:t> rezultato (</a:t>
            </a:r>
            <a:r>
              <a:rPr lang="lt-LT" sz="1400" i="1"/>
              <a:t>result</a:t>
            </a:r>
            <a:r>
              <a:rPr lang="lt-LT" sz="1400"/>
              <a:t>) “naudotojai”: </a:t>
            </a:r>
            <a:r>
              <a:rPr lang="lt-LT" sz="1400" i="1"/>
              <a:t>then, catch, finally</a:t>
            </a:r>
            <a:endParaRPr sz="1400" i="1"/>
          </a:p>
          <a:p>
            <a:pPr marL="0" lvl="0" indent="0" algn="l" rtl="0">
              <a:spcBef>
                <a:spcPts val="500"/>
              </a:spcBef>
              <a:spcAft>
                <a:spcPts val="0"/>
              </a:spcAft>
              <a:buClr>
                <a:schemeClr val="dk1"/>
              </a:buClr>
              <a:buSzPts val="1100"/>
              <a:buNone/>
            </a:pPr>
            <a:r>
              <a:rPr lang="lt-LT" sz="1400" i="1"/>
              <a:t>Promise</a:t>
            </a:r>
            <a:r>
              <a:rPr lang="lt-LT" sz="1400"/>
              <a:t> objektas yra ryšys tarp </a:t>
            </a:r>
            <a:r>
              <a:rPr lang="lt-LT" sz="1400" i="1"/>
              <a:t>executor</a:t>
            </a:r>
            <a:r>
              <a:rPr lang="lt-LT" sz="1400"/>
              <a:t> (producing code) ir “naudotojų  funkcijų, kurios gaus </a:t>
            </a:r>
            <a:r>
              <a:rPr lang="lt-LT" sz="1400" i="1"/>
              <a:t>value</a:t>
            </a:r>
            <a:r>
              <a:rPr lang="lt-LT" sz="1400"/>
              <a:t> arba </a:t>
            </a:r>
            <a:r>
              <a:rPr lang="lt-LT" sz="1400" i="1"/>
              <a:t>error</a:t>
            </a:r>
            <a:r>
              <a:rPr lang="lt-LT" sz="1400"/>
              <a:t>. “Naudotojų” funkcijas galima iškviesti naudojant metodus</a:t>
            </a:r>
            <a:r>
              <a:rPr lang="lt-LT" sz="1400" i="1"/>
              <a:t> .then, .catch </a:t>
            </a:r>
            <a:r>
              <a:rPr lang="lt-LT" sz="1400"/>
              <a:t>ir/arba </a:t>
            </a:r>
            <a:r>
              <a:rPr lang="lt-LT" sz="1400" i="1"/>
              <a:t>.finally</a:t>
            </a:r>
            <a:r>
              <a:rPr lang="lt-LT" sz="1400"/>
              <a:t>.</a:t>
            </a:r>
            <a:endParaRPr sz="1400"/>
          </a:p>
          <a:p>
            <a:pPr marL="0" lvl="0" indent="0" algn="l" rtl="0">
              <a:spcBef>
                <a:spcPts val="500"/>
              </a:spcBef>
              <a:spcAft>
                <a:spcPts val="0"/>
              </a:spcAft>
              <a:buClr>
                <a:schemeClr val="dk1"/>
              </a:buClr>
              <a:buSzPts val="1100"/>
              <a:buNone/>
            </a:pPr>
            <a:endParaRPr sz="1400"/>
          </a:p>
          <a:p>
            <a:pPr marL="0" lvl="0" indent="0" algn="l" rtl="0">
              <a:spcBef>
                <a:spcPts val="500"/>
              </a:spcBef>
              <a:spcAft>
                <a:spcPts val="0"/>
              </a:spcAft>
              <a:buClr>
                <a:schemeClr val="dk1"/>
              </a:buClr>
              <a:buSzPts val="1100"/>
              <a:buNone/>
            </a:pPr>
            <a:endParaRPr sz="1400"/>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7acf16c00e_0_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 (Promises)</a:t>
            </a:r>
            <a:endParaRPr sz="2850"/>
          </a:p>
        </p:txBody>
      </p:sp>
      <p:sp>
        <p:nvSpPr>
          <p:cNvPr id="158" name="Google Shape;158;g7acf16c00e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sz="1400" dirty="0" err="1"/>
              <a:t>Asinchroninis</a:t>
            </a:r>
            <a:r>
              <a:rPr lang="en-US" sz="1400" dirty="0"/>
              <a:t> </a:t>
            </a:r>
            <a:r>
              <a:rPr lang="en-US" sz="1400" dirty="0" err="1"/>
              <a:t>programavimas</a:t>
            </a:r>
            <a:r>
              <a:rPr lang="en-US" sz="1400" dirty="0"/>
              <a:t> (promises, async await, callbacks, listeners)</a:t>
            </a:r>
          </a:p>
        </p:txBody>
      </p:sp>
      <p:sp>
        <p:nvSpPr>
          <p:cNvPr id="159" name="Google Shape;159;g7acf16c00e_0_37"/>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u="sng" dirty="0">
                <a:solidFill>
                  <a:srgbClr val="0097A7"/>
                </a:solidFill>
                <a:hlinkClick r:id="rId3">
                  <a:extLst>
                    <a:ext uri="{A12FA001-AC4F-418D-AE19-62706E023703}">
                      <ahyp:hlinkClr xmlns:ahyp="http://schemas.microsoft.com/office/drawing/2018/hyperlinkcolor" val="tx"/>
                    </a:ext>
                  </a:extLst>
                </a:hlinkClick>
              </a:rPr>
              <a:t>Async/await</a:t>
            </a:r>
            <a:r>
              <a:rPr lang="lt-LT" sz="1400" dirty="0"/>
              <a:t> – speciali sintaksė, leidžianti dirbti su </a:t>
            </a:r>
            <a:r>
              <a:rPr lang="lt-LT" sz="1400" i="1" dirty="0"/>
              <a:t>Promises</a:t>
            </a:r>
            <a:r>
              <a:rPr lang="lt-LT" sz="1400" dirty="0"/>
              <a:t> patogiau.</a:t>
            </a:r>
            <a:endParaRPr sz="1400" dirty="0"/>
          </a:p>
          <a:p>
            <a:pPr marL="0" lvl="0" indent="0" algn="l" rtl="0">
              <a:spcBef>
                <a:spcPts val="500"/>
              </a:spcBef>
              <a:spcAft>
                <a:spcPts val="0"/>
              </a:spcAft>
              <a:buClr>
                <a:schemeClr val="dk1"/>
              </a:buClr>
              <a:buSzPts val="1100"/>
              <a:buNone/>
            </a:pPr>
            <a:endParaRPr sz="1400" dirty="0"/>
          </a:p>
          <a:p>
            <a:pPr marL="0" lvl="0" indent="0" algn="l" rtl="0">
              <a:spcBef>
                <a:spcPts val="500"/>
              </a:spcBef>
              <a:spcAft>
                <a:spcPts val="0"/>
              </a:spcAft>
              <a:buClr>
                <a:schemeClr val="dk1"/>
              </a:buClr>
              <a:buSzPts val="1100"/>
              <a:buNone/>
            </a:pPr>
            <a:r>
              <a:rPr lang="lt-LT" sz="1400" dirty="0"/>
              <a:t>Sintaksė:</a:t>
            </a:r>
            <a:endParaRPr sz="1400" dirty="0"/>
          </a:p>
          <a:p>
            <a:pPr marL="0" lvl="0" indent="0" algn="l" rtl="0">
              <a:spcBef>
                <a:spcPts val="500"/>
              </a:spcBef>
              <a:spcAft>
                <a:spcPts val="0"/>
              </a:spcAft>
              <a:buClr>
                <a:schemeClr val="dk1"/>
              </a:buClr>
              <a:buSzPts val="1100"/>
              <a:buNone/>
            </a:pPr>
            <a:r>
              <a:rPr lang="lt-LT" sz="1200" i="1" dirty="0"/>
              <a:t>async function f() {</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i="1" dirty="0"/>
              <a:t>  let promise = new Promise((resolve, reject) =&gt; {</a:t>
            </a:r>
            <a:endParaRPr sz="1200" i="1" dirty="0"/>
          </a:p>
          <a:p>
            <a:pPr marL="0" lvl="0" indent="0" algn="l" rtl="0">
              <a:spcBef>
                <a:spcPts val="500"/>
              </a:spcBef>
              <a:spcAft>
                <a:spcPts val="0"/>
              </a:spcAft>
              <a:buClr>
                <a:schemeClr val="dk1"/>
              </a:buClr>
              <a:buSzPts val="1100"/>
              <a:buNone/>
            </a:pPr>
            <a:r>
              <a:rPr lang="lt-LT" sz="1200" i="1" dirty="0"/>
              <a:t>    setTimeout(() =&gt; resolve("done!"), 1000)</a:t>
            </a:r>
            <a:endParaRPr sz="1200" i="1" dirty="0"/>
          </a:p>
          <a:p>
            <a:pPr marL="0" lvl="0" indent="0" algn="l" rtl="0">
              <a:spcBef>
                <a:spcPts val="500"/>
              </a:spcBef>
              <a:spcAft>
                <a:spcPts val="0"/>
              </a:spcAft>
              <a:buClr>
                <a:schemeClr val="dk1"/>
              </a:buClr>
              <a:buSzPts val="1100"/>
              <a:buNone/>
            </a:pPr>
            <a:r>
              <a:rPr lang="lt-LT" sz="1200" i="1" dirty="0"/>
              <a:t>  });</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i="1" dirty="0"/>
              <a:t>  let result = await promise; // wait until the promise resolves (*)</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i="1" dirty="0"/>
              <a:t>  console.log(result); // "done!"</a:t>
            </a:r>
            <a:endParaRPr sz="1200" i="1" dirty="0"/>
          </a:p>
          <a:p>
            <a:pPr marL="0" lvl="0" indent="0" algn="l" rtl="0">
              <a:spcBef>
                <a:spcPts val="500"/>
              </a:spcBef>
              <a:spcAft>
                <a:spcPts val="0"/>
              </a:spcAft>
              <a:buClr>
                <a:schemeClr val="dk1"/>
              </a:buClr>
              <a:buSzPts val="1100"/>
              <a:buNone/>
            </a:pPr>
            <a:r>
              <a:rPr lang="lt-LT" sz="1200" i="1" dirty="0"/>
              <a:t>}</a:t>
            </a:r>
            <a:endParaRPr sz="1200" i="1" dirty="0"/>
          </a:p>
          <a:p>
            <a:pPr marL="0" lvl="0" indent="0" algn="l" rtl="0">
              <a:spcBef>
                <a:spcPts val="500"/>
              </a:spcBef>
              <a:spcAft>
                <a:spcPts val="0"/>
              </a:spcAft>
              <a:buClr>
                <a:schemeClr val="dk1"/>
              </a:buClr>
              <a:buSzPts val="1100"/>
              <a:buNone/>
            </a:pPr>
            <a:endParaRPr sz="1200" i="1" dirty="0"/>
          </a:p>
          <a:p>
            <a:pPr marL="0" lvl="0" indent="0" algn="l" rtl="0">
              <a:spcBef>
                <a:spcPts val="500"/>
              </a:spcBef>
              <a:spcAft>
                <a:spcPts val="0"/>
              </a:spcAft>
              <a:buClr>
                <a:schemeClr val="dk1"/>
              </a:buClr>
              <a:buSzPts val="1100"/>
              <a:buNone/>
            </a:pPr>
            <a:r>
              <a:rPr lang="lt-LT" sz="1200" i="1" dirty="0"/>
              <a:t>f();</a:t>
            </a:r>
            <a:endParaRPr sz="1200" i="1" dirty="0"/>
          </a:p>
          <a:p>
            <a:pPr marL="0" lvl="0" indent="0" algn="l" rtl="0">
              <a:spcBef>
                <a:spcPts val="500"/>
              </a:spcBef>
              <a:spcAft>
                <a:spcPts val="0"/>
              </a:spcAft>
              <a:buClr>
                <a:schemeClr val="dk1"/>
              </a:buClr>
              <a:buSzPts val="1100"/>
              <a:buNone/>
            </a:pPr>
            <a:endParaRPr sz="1400" dirty="0"/>
          </a:p>
          <a:p>
            <a:pPr marL="0" marR="139700" lvl="0" indent="0" algn="l" rtl="0">
              <a:lnSpc>
                <a:spcPct val="150000"/>
              </a:lnSpc>
              <a:spcBef>
                <a:spcPts val="500"/>
              </a:spcBef>
              <a:spcAft>
                <a:spcPts val="500"/>
              </a:spcAft>
              <a:buClr>
                <a:schemeClr val="dk1"/>
              </a:buClr>
              <a:buSzPts val="1100"/>
              <a:buNone/>
            </a:pPr>
            <a:endParaRPr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7acf16c00e_0_4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Asinchroninis programavimas (Promises)</a:t>
            </a:r>
            <a:endParaRPr sz="2850"/>
          </a:p>
        </p:txBody>
      </p:sp>
      <p:sp>
        <p:nvSpPr>
          <p:cNvPr id="165" name="Google Shape;165;g7acf16c00e_0_43"/>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sz="1400" dirty="0" err="1"/>
              <a:t>Asinchroninis</a:t>
            </a:r>
            <a:r>
              <a:rPr lang="en-US" sz="1400" dirty="0"/>
              <a:t> </a:t>
            </a:r>
            <a:r>
              <a:rPr lang="en-US" sz="1400" dirty="0" err="1"/>
              <a:t>programavimas</a:t>
            </a:r>
            <a:r>
              <a:rPr lang="en-US" sz="1400" dirty="0"/>
              <a:t> (promises, async await, callbacks, listeners)</a:t>
            </a:r>
          </a:p>
        </p:txBody>
      </p:sp>
      <p:sp>
        <p:nvSpPr>
          <p:cNvPr id="166" name="Google Shape;166;g7acf16c00e_0_4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u="sng">
                <a:solidFill>
                  <a:srgbClr val="0097A7"/>
                </a:solidFill>
                <a:hlinkClick r:id="rId3">
                  <a:extLst>
                    <a:ext uri="{A12FA001-AC4F-418D-AE19-62706E023703}">
                      <ahyp:hlinkClr xmlns:ahyp="http://schemas.microsoft.com/office/drawing/2018/hyperlinkcolor" val="tx"/>
                    </a:ext>
                  </a:extLst>
                </a:hlinkClick>
              </a:rPr>
              <a:t>Async/await</a:t>
            </a:r>
            <a:endParaRPr sz="1400"/>
          </a:p>
          <a:p>
            <a:pPr marL="0" lvl="0" indent="0" algn="l" rtl="0">
              <a:spcBef>
                <a:spcPts val="500"/>
              </a:spcBef>
              <a:spcAft>
                <a:spcPts val="0"/>
              </a:spcAft>
              <a:buClr>
                <a:schemeClr val="dk1"/>
              </a:buClr>
              <a:buSzPts val="1100"/>
              <a:buNone/>
            </a:pPr>
            <a:r>
              <a:rPr lang="lt-LT" sz="1400"/>
              <a:t>Sugauti klaidas su </a:t>
            </a:r>
            <a:r>
              <a:rPr lang="lt-LT" sz="1400" i="1"/>
              <a:t>await</a:t>
            </a:r>
            <a:r>
              <a:rPr lang="lt-LT" sz="1400"/>
              <a:t> galima naudojant </a:t>
            </a:r>
            <a:r>
              <a:rPr lang="lt-LT" sz="1400" i="1"/>
              <a:t>try … catch:</a:t>
            </a:r>
            <a:endParaRPr sz="1400" i="1"/>
          </a:p>
          <a:p>
            <a:pPr marL="0" lvl="0" indent="0" algn="l" rtl="0">
              <a:spcBef>
                <a:spcPts val="500"/>
              </a:spcBef>
              <a:spcAft>
                <a:spcPts val="0"/>
              </a:spcAft>
              <a:buClr>
                <a:schemeClr val="dk1"/>
              </a:buClr>
              <a:buSzPts val="1100"/>
              <a:buNone/>
            </a:pPr>
            <a:endParaRPr sz="1400"/>
          </a:p>
          <a:p>
            <a:pPr marL="0" lvl="0" indent="0" algn="l" rtl="0">
              <a:spcBef>
                <a:spcPts val="500"/>
              </a:spcBef>
              <a:spcAft>
                <a:spcPts val="0"/>
              </a:spcAft>
              <a:buClr>
                <a:schemeClr val="dk1"/>
              </a:buClr>
              <a:buSzPts val="1100"/>
              <a:buNone/>
            </a:pPr>
            <a:r>
              <a:rPr lang="lt-LT" sz="1400"/>
              <a:t>Sintaksė:</a:t>
            </a:r>
            <a:endParaRPr sz="1400"/>
          </a:p>
          <a:p>
            <a:pPr marL="0" lvl="0" indent="0" algn="l" rtl="0">
              <a:spcBef>
                <a:spcPts val="500"/>
              </a:spcBef>
              <a:spcAft>
                <a:spcPts val="0"/>
              </a:spcAft>
              <a:buClr>
                <a:schemeClr val="dk1"/>
              </a:buClr>
              <a:buSzPts val="1100"/>
              <a:buNone/>
            </a:pPr>
            <a:r>
              <a:rPr lang="lt-LT" sz="1400" i="1"/>
              <a:t>try {</a:t>
            </a:r>
            <a:endParaRPr sz="1400" i="1"/>
          </a:p>
          <a:p>
            <a:pPr marL="0" lvl="0" indent="0" algn="l" rtl="0">
              <a:spcBef>
                <a:spcPts val="500"/>
              </a:spcBef>
              <a:spcAft>
                <a:spcPts val="0"/>
              </a:spcAft>
              <a:buClr>
                <a:schemeClr val="dk1"/>
              </a:buClr>
              <a:buSzPts val="1100"/>
              <a:buNone/>
            </a:pPr>
            <a:r>
              <a:rPr lang="lt-LT" sz="1400" i="1"/>
              <a:t>  const result = Promise.reject(‘ups’);</a:t>
            </a:r>
            <a:endParaRPr sz="1400" i="1"/>
          </a:p>
          <a:p>
            <a:pPr marL="0" lvl="0" indent="0" algn="l" rtl="0">
              <a:spcBef>
                <a:spcPts val="500"/>
              </a:spcBef>
              <a:spcAft>
                <a:spcPts val="0"/>
              </a:spcAft>
              <a:buClr>
                <a:schemeClr val="dk1"/>
              </a:buClr>
              <a:buSzPts val="1100"/>
              <a:buNone/>
            </a:pPr>
            <a:r>
              <a:rPr lang="lt-LT" sz="1400" i="1"/>
              <a:t>} catch(err) {</a:t>
            </a:r>
            <a:endParaRPr sz="1400" i="1"/>
          </a:p>
          <a:p>
            <a:pPr marL="0" lvl="0" indent="0" algn="l" rtl="0">
              <a:spcBef>
                <a:spcPts val="500"/>
              </a:spcBef>
              <a:spcAft>
                <a:spcPts val="0"/>
              </a:spcAft>
              <a:buClr>
                <a:schemeClr val="dk1"/>
              </a:buClr>
              <a:buSzPts val="1100"/>
              <a:buNone/>
            </a:pPr>
            <a:r>
              <a:rPr lang="lt-LT" sz="1400" i="1"/>
              <a:t>  console.log(err) // ‘ups’</a:t>
            </a:r>
            <a:endParaRPr sz="1400" i="1"/>
          </a:p>
          <a:p>
            <a:pPr marL="0" lvl="0" indent="0" algn="l" rtl="0">
              <a:spcBef>
                <a:spcPts val="500"/>
              </a:spcBef>
              <a:spcAft>
                <a:spcPts val="0"/>
              </a:spcAft>
              <a:buClr>
                <a:schemeClr val="dk1"/>
              </a:buClr>
              <a:buSzPts val="1100"/>
              <a:buNone/>
            </a:pPr>
            <a:r>
              <a:rPr lang="lt-LT" sz="1400" i="1"/>
              <a:t>}</a:t>
            </a:r>
            <a:endParaRPr sz="1400" i="1"/>
          </a:p>
          <a:p>
            <a:pPr marL="0" marR="139700" lvl="0" indent="0" algn="l" rtl="0">
              <a:lnSpc>
                <a:spcPct val="150000"/>
              </a:lnSpc>
              <a:spcBef>
                <a:spcPts val="500"/>
              </a:spcBef>
              <a:spcAft>
                <a:spcPts val="500"/>
              </a:spcAft>
              <a:buClr>
                <a:schemeClr val="dk1"/>
              </a:buClr>
              <a:buSzPts val="1100"/>
              <a:buNone/>
            </a:pPr>
            <a:endParaRPr sz="1400" b="1"/>
          </a:p>
        </p:txBody>
      </p:sp>
    </p:spTree>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4C16F0-B511-4CA9-A3B4-DF22F6053272}">
  <ds:schemaRefs>
    <ds:schemaRef ds:uri="http://schemas.microsoft.com/sharepoint/v3/contenttype/forms"/>
  </ds:schemaRefs>
</ds:datastoreItem>
</file>

<file path=customXml/itemProps2.xml><?xml version="1.0" encoding="utf-8"?>
<ds:datastoreItem xmlns:ds="http://schemas.openxmlformats.org/officeDocument/2006/customXml" ds:itemID="{1B65338B-2F30-46E4-9B74-851B02EA49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6E280B-F5C4-4C42-9CAA-94D2E064E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e1c70-76c6-4fe1-bdab-7c9988a485ba"/>
    <ds:schemaRef ds:uri="59cdaf9e-5593-4d54-a1c1-981be0aca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Naujas šablonas</Template>
  <TotalTime>1</TotalTime>
  <Words>859</Words>
  <Application>Microsoft Office PowerPoint</Application>
  <PresentationFormat>Widescreen</PresentationFormat>
  <Paragraphs>105</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Naujas šablonas</vt:lpstr>
      <vt:lpstr>Asinchroninis programavimas (promises, async await, callbacks, listeners)</vt:lpstr>
      <vt:lpstr>Šiandien išmoksite</vt:lpstr>
      <vt:lpstr>Asinchroninis programavimas</vt:lpstr>
      <vt:lpstr>Asinchroninis programavimas</vt:lpstr>
      <vt:lpstr>Asinchroninis programavimas</vt:lpstr>
      <vt:lpstr>Asinchroninis programavimas (Promises)</vt:lpstr>
      <vt:lpstr>Asinchroninis programavimas (Promises)</vt:lpstr>
      <vt:lpstr>Asinchroninis programavimas (Promises)</vt:lpstr>
      <vt:lpstr>Asinchroninis programavimas (Promises)</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Asinchroninis programavimas (promises, async await, callbacks, listeners)</dc:title>
  <dc:creator>Microsoft Office User</dc:creator>
  <cp:lastModifiedBy>Gabija Zelionkaitė</cp:lastModifiedBy>
  <cp:revision>4</cp:revision>
  <dcterms:created xsi:type="dcterms:W3CDTF">2020-08-12T19:08:34Z</dcterms:created>
  <dcterms:modified xsi:type="dcterms:W3CDTF">2021-10-26T18:47:15Z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