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9"/>
  </p:notesMasterIdLst>
  <p:sldIdLst>
    <p:sldId id="256" r:id="rId5"/>
    <p:sldId id="257" r:id="rId6"/>
    <p:sldId id="274" r:id="rId7"/>
    <p:sldId id="273"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6B508220-8ADE-492D-BF27-9FA5AEF2483E}" v="1697" dt="2021-09-12T17:09:25.844"/>
    <p1510:client id="{C23BCFD4-CAA3-4962-8199-EC59E891D20F}" v="6" dt="2021-11-30T07:13:18.574"/>
    <p1510:client id="{DB58A7FF-90CD-FD99-5FF9-BC88C0262606}" v="84" dt="2021-09-13T12:12:23.987"/>
    <p1510:client id="{DD693FB9-10DF-4D0D-B0CB-8AC282FE7BC2}" v="24" dt="2021-09-20T12:12:00.212"/>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 Target="slides/slide1.xml"/><Relationship Id="rId23" Type="http://schemas.openxmlformats.org/officeDocument/2006/relationships/presProps" Target="presProps.xml"/><Relationship Id="rId2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notesMaster" Target="notesMasters/notesMaster1.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C23BCFD4-CAA3-4962-8199-EC59E891D20F}"/>
    <pc:docChg chg="delSld modSld">
      <pc:chgData name="Aistė Župerkaitė" userId="S::aiste.zuperkaite@codeacademylt.onmicrosoft.com::cbda233b-6598-49a0-a7bc-42a7fc6cf429" providerId="AD" clId="Web-{C23BCFD4-CAA3-4962-8199-EC59E891D20F}" dt="2021-11-30T07:13:18.574" v="4"/>
      <pc:docMkLst>
        <pc:docMk/>
      </pc:docMkLst>
      <pc:sldChg chg="modSp del">
        <pc:chgData name="Aistė Župerkaitė" userId="S::aiste.zuperkaite@codeacademylt.onmicrosoft.com::cbda233b-6598-49a0-a7bc-42a7fc6cf429" providerId="AD" clId="Web-{C23BCFD4-CAA3-4962-8199-EC59E891D20F}" dt="2021-11-30T07:13:18.574" v="4"/>
        <pc:sldMkLst>
          <pc:docMk/>
          <pc:sldMk cId="1654244626" sldId="275"/>
        </pc:sldMkLst>
        <pc:spChg chg="mod">
          <ac:chgData name="Aistė Župerkaitė" userId="S::aiste.zuperkaite@codeacademylt.onmicrosoft.com::cbda233b-6598-49a0-a7bc-42a7fc6cf429" providerId="AD" clId="Web-{C23BCFD4-CAA3-4962-8199-EC59E891D20F}" dt="2021-11-30T07:13:16.246" v="3" actId="20577"/>
          <ac:spMkLst>
            <pc:docMk/>
            <pc:sldMk cId="1654244626" sldId="275"/>
            <ac:spMk id="8" creationId="{15D3C811-C858-4A5D-861A-D0CD1D72FD38}"/>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148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coolsymbol.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JavaScript Formos, anoniminės funkcijos</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err="1"/>
              <a:t>Javascript</a:t>
            </a:r>
            <a:r>
              <a:rPr lang="lt-LT" sz="1800"/>
              <a:t> formos</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6" name="Google Shape;114;gc8177118b2_0_0">
            <a:extLst>
              <a:ext uri="{FF2B5EF4-FFF2-40B4-BE49-F238E27FC236}">
                <a16:creationId xmlns:a16="http://schemas.microsoft.com/office/drawing/2014/main" id="{0ACC4627-A191-4357-B34F-0DD5F2345DBF}"/>
              </a:ext>
            </a:extLst>
          </p:cNvPr>
          <p:cNvSpPr/>
          <p:nvPr/>
        </p:nvSpPr>
        <p:spPr>
          <a:xfrm>
            <a:off x="480390" y="4179171"/>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E07AF67A-E64F-4A91-AD51-99665A5DD32A}"/>
              </a:ext>
            </a:extLst>
          </p:cNvPr>
          <p:cNvSpPr txBox="1">
            <a:spLocks/>
          </p:cNvSpPr>
          <p:nvPr/>
        </p:nvSpPr>
        <p:spPr>
          <a:xfrm>
            <a:off x="1313951" y="4323029"/>
            <a:ext cx="4235700" cy="409800"/>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err="1"/>
              <a:t>Javascript</a:t>
            </a:r>
            <a:r>
              <a:rPr lang="lt-LT" sz="1800"/>
              <a:t> anoniminės funkcijos</a:t>
            </a:r>
          </a:p>
        </p:txBody>
      </p:sp>
      <p:sp>
        <p:nvSpPr>
          <p:cNvPr id="8" name="Google Shape;114;gc8177118b2_0_0">
            <a:extLst>
              <a:ext uri="{FF2B5EF4-FFF2-40B4-BE49-F238E27FC236}">
                <a16:creationId xmlns:a16="http://schemas.microsoft.com/office/drawing/2014/main" id="{B67E93D5-8F06-4D81-AB58-8E521EBFDA5C}"/>
              </a:ext>
            </a:extLst>
          </p:cNvPr>
          <p:cNvSpPr/>
          <p:nvPr/>
        </p:nvSpPr>
        <p:spPr>
          <a:xfrm>
            <a:off x="480390" y="516461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C5C346A8-E18D-4BB3-9EA7-F1F07488318A}"/>
              </a:ext>
            </a:extLst>
          </p:cNvPr>
          <p:cNvSpPr txBox="1">
            <a:spLocks/>
          </p:cNvSpPr>
          <p:nvPr/>
        </p:nvSpPr>
        <p:spPr>
          <a:xfrm>
            <a:off x="1312678" y="5322796"/>
            <a:ext cx="4235700"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err="1"/>
              <a:t>Javascript</a:t>
            </a:r>
            <a:r>
              <a:rPr lang="lt-LT" sz="1800"/>
              <a:t> form events (blur, focus)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Christmas</a:t>
            </a:r>
            <a:r>
              <a:rPr lang="lt-LT" sz="1400" dirty="0"/>
              <a:t> </a:t>
            </a:r>
            <a:r>
              <a:rPr lang="lt-LT" sz="1400" dirty="0" err="1"/>
              <a:t>Tree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Užduotis </a:t>
              </a:r>
              <a:r>
                <a:rPr lang="lt-LT" err="1"/>
                <a:t>nr.</a:t>
              </a:r>
              <a:r>
                <a:rPr lang="lt-LT"/>
                <a:t> 1</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dirty="0"/>
              <a:t> susikurkime formos elementą, kuriame bus vienas laukelis skaičiui įvesti;</a:t>
            </a:r>
          </a:p>
          <a:p>
            <a:endParaRPr lang="lt-LT" sz="1400"/>
          </a:p>
          <a:p>
            <a:r>
              <a:rPr lang="lt-LT" sz="1400" dirty="0"/>
              <a:t>2. </a:t>
            </a:r>
            <a:r>
              <a:rPr lang="lt-LT" sz="1400" b="1" dirty="0"/>
              <a:t>index.html po forma </a:t>
            </a:r>
            <a:r>
              <a:rPr lang="lt-LT" sz="1400" dirty="0"/>
              <a:t>susikuriame tuščią blokinį elementą, su klase</a:t>
            </a:r>
            <a:r>
              <a:rPr lang="lt-LT" sz="1400" b="1" dirty="0"/>
              <a:t> </a:t>
            </a:r>
            <a:r>
              <a:rPr lang="lt-LT" sz="1400" b="1" dirty="0" err="1"/>
              <a:t>tree-container</a:t>
            </a:r>
            <a:r>
              <a:rPr lang="lt-LT" sz="1400" dirty="0"/>
              <a:t>; </a:t>
            </a:r>
          </a:p>
          <a:p>
            <a:endParaRPr lang="lt-LT" sz="1400"/>
          </a:p>
          <a:p>
            <a:r>
              <a:rPr lang="lt-LT" sz="1400" dirty="0"/>
              <a:t>3. </a:t>
            </a:r>
            <a:r>
              <a:rPr lang="lt-LT" sz="1400" b="1" dirty="0"/>
              <a:t>style.css </a:t>
            </a:r>
            <a:r>
              <a:rPr lang="lt-LT" sz="1400" dirty="0"/>
              <a:t>apsirašykite, kad .</a:t>
            </a:r>
            <a:r>
              <a:rPr lang="lt-LT" sz="1400" dirty="0" err="1"/>
              <a:t>tree-container</a:t>
            </a:r>
            <a:r>
              <a:rPr lang="lt-LT" sz="1400" dirty="0"/>
              <a:t> viduje tekstas būtų centruojamas ir kiekvienas simbolis užimtų 4px;</a:t>
            </a:r>
          </a:p>
          <a:p>
            <a:endParaRPr lang="lt-LT" sz="1400"/>
          </a:p>
          <a:p>
            <a:r>
              <a:rPr lang="lt-LT" sz="1400" dirty="0"/>
              <a:t>4. </a:t>
            </a:r>
            <a:r>
              <a:rPr lang="lt-LT" sz="1400" b="1" dirty="0"/>
              <a:t>main.js </a:t>
            </a:r>
            <a:r>
              <a:rPr lang="lt-LT" sz="1400" dirty="0"/>
              <a:t>susikuriame kintamąjį - </a:t>
            </a:r>
            <a:r>
              <a:rPr lang="lt-LT" sz="1400" dirty="0" err="1"/>
              <a:t>inputo</a:t>
            </a:r>
            <a:r>
              <a:rPr lang="lt-LT" sz="1400" dirty="0"/>
              <a:t> laukeliui; </a:t>
            </a:r>
          </a:p>
          <a:p>
            <a:endParaRPr lang="lt-LT" sz="1400" dirty="0"/>
          </a:p>
          <a:p>
            <a:r>
              <a:rPr lang="lt-LT" sz="1400" dirty="0"/>
              <a:t>5. </a:t>
            </a:r>
            <a:r>
              <a:rPr lang="lt-LT" sz="1400" dirty="0" err="1"/>
              <a:t>Inputo</a:t>
            </a:r>
            <a:r>
              <a:rPr lang="lt-LT" sz="1400" dirty="0"/>
              <a:t> laukeliui dedame </a:t>
            </a:r>
            <a:r>
              <a:rPr lang="lt-LT" sz="1400" dirty="0" err="1"/>
              <a:t>eventą</a:t>
            </a:r>
            <a:r>
              <a:rPr lang="lt-LT" sz="1400" dirty="0"/>
              <a:t> </a:t>
            </a:r>
            <a:r>
              <a:rPr lang="lt-LT" sz="1400" b="1" dirty="0"/>
              <a:t>'</a:t>
            </a:r>
            <a:r>
              <a:rPr lang="lt-LT" sz="1400" b="1" dirty="0" err="1"/>
              <a:t>blur</a:t>
            </a:r>
            <a:r>
              <a:rPr lang="lt-LT" sz="1400" b="1" dirty="0"/>
              <a:t>'</a:t>
            </a:r>
            <a:r>
              <a:rPr lang="lt-LT" sz="1400" dirty="0"/>
              <a:t>;</a:t>
            </a:r>
          </a:p>
          <a:p>
            <a:endParaRPr lang="lt-LT" sz="1400" dirty="0"/>
          </a:p>
          <a:p>
            <a:r>
              <a:rPr lang="lt-LT" sz="1400" dirty="0"/>
              <a:t>6. Naudojame anoniminę - </a:t>
            </a:r>
            <a:r>
              <a:rPr lang="lt-LT" sz="1400" dirty="0" err="1"/>
              <a:t>arrow</a:t>
            </a:r>
            <a:r>
              <a:rPr lang="lt-LT" sz="1400" dirty="0"/>
              <a:t> funkciją;</a:t>
            </a:r>
          </a:p>
          <a:p>
            <a:pPr marL="285750" lvl="2" indent="-285750">
              <a:buFont typeface="Arial"/>
              <a:buChar char="•"/>
            </a:pPr>
            <a:endParaRPr lang="lt-LT" sz="1400"/>
          </a:p>
          <a:p>
            <a:r>
              <a:rPr lang="lt-LT" sz="1400" dirty="0"/>
              <a:t>7. Tikslas - įvedus skaičių turi nusipiešti </a:t>
            </a:r>
            <a:r>
              <a:rPr lang="lt-LT" sz="1400" dirty="0" err="1"/>
              <a:t>kalėdų</a:t>
            </a:r>
            <a:r>
              <a:rPr lang="lt-LT" sz="1400" dirty="0"/>
              <a:t> eglutė iš tiek eilučių, kiek buvo įvesta į </a:t>
            </a:r>
            <a:r>
              <a:rPr lang="lt-LT" sz="1400" dirty="0" err="1"/>
              <a:t>input</a:t>
            </a:r>
            <a:r>
              <a:rPr lang="lt-LT" sz="1400" dirty="0"/>
              <a:t>, pvz.:</a:t>
            </a:r>
          </a:p>
          <a:p>
            <a:endParaRPr lang="lt-LT" sz="1400" dirty="0"/>
          </a:p>
          <a:p>
            <a:r>
              <a:rPr lang="lt-LT" sz="1400" dirty="0"/>
              <a:t>8. Simboliai iš: </a:t>
            </a:r>
            <a:r>
              <a:rPr lang="lt-LT" sz="1400" dirty="0">
                <a:hlinkClick r:id="rId4"/>
              </a:rPr>
              <a:t>coolsymbol</a:t>
            </a:r>
            <a:r>
              <a:rPr lang="lt-LT" sz="1400" dirty="0"/>
              <a:t>;</a:t>
            </a:r>
          </a:p>
          <a:p>
            <a:endParaRPr lang="lt-LT" sz="1400" dirty="0"/>
          </a:p>
          <a:p>
            <a:r>
              <a:rPr lang="lt-LT" sz="1400" dirty="0"/>
              <a:t>9. Išspausdinus eglutę - 'pritvirtinti kamieną' (juodas kvadratas);</a:t>
            </a:r>
          </a:p>
          <a:p>
            <a:endParaRPr lang="lt-LT" sz="1400"/>
          </a:p>
          <a:p>
            <a:pPr hangingPunct="1"/>
            <a:endParaRPr lang="lt-LT" sz="1400" dirty="0"/>
          </a:p>
        </p:txBody>
      </p:sp>
      <p:pic>
        <p:nvPicPr>
          <p:cNvPr id="2" name="Picture 2">
            <a:extLst>
              <a:ext uri="{FF2B5EF4-FFF2-40B4-BE49-F238E27FC236}">
                <a16:creationId xmlns:a16="http://schemas.microsoft.com/office/drawing/2014/main" id="{6C627589-3945-4FC1-A4CB-3851F052D5CB}"/>
              </a:ext>
            </a:extLst>
          </p:cNvPr>
          <p:cNvPicPr>
            <a:picLocks noChangeAspect="1"/>
          </p:cNvPicPr>
          <p:nvPr/>
        </p:nvPicPr>
        <p:blipFill>
          <a:blip r:embed="rId5"/>
          <a:stretch>
            <a:fillRect/>
          </a:stretch>
        </p:blipFill>
        <p:spPr>
          <a:xfrm>
            <a:off x="8788567" y="3398420"/>
            <a:ext cx="2266950" cy="2114550"/>
          </a:xfrm>
          <a:prstGeom prst="rect">
            <a:avLst/>
          </a:prstGeom>
        </p:spPr>
      </p:pic>
    </p:spTree>
    <p:extLst>
      <p:ext uri="{BB962C8B-B14F-4D97-AF65-F5344CB8AC3E}">
        <p14:creationId xmlns:p14="http://schemas.microsoft.com/office/powerpoint/2010/main" val="43151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4</Slides>
  <Notes>3</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Naujas šablonas</vt:lpstr>
      <vt:lpstr>JavaScript Formos, anoniminės funkcijos</vt:lpstr>
      <vt:lpstr>Šiandien išmoksite</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83</cp:revision>
  <dcterms:created xsi:type="dcterms:W3CDTF">2020-08-12T19:08:34Z</dcterms:created>
  <dcterms:modified xsi:type="dcterms:W3CDTF">2021-11-30T07:13:21Z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