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14"/>
  </p:notesMasterIdLst>
  <p:sldIdLst>
    <p:sldId id="256" r:id="rId5"/>
    <p:sldId id="257" r:id="rId6"/>
    <p:sldId id="276" r:id="rId7"/>
    <p:sldId id="277" r:id="rId8"/>
    <p:sldId id="275" r:id="rId9"/>
    <p:sldId id="278" r:id="rId10"/>
    <p:sldId id="279" r:id="rId11"/>
    <p:sldId id="280" r:id="rId12"/>
    <p:sldId id="273"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 roundtripDataSignature="AMtx7mjEXLshSXoFb5KsdsBzRB8Z9Wwu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8EB1A-490B-E0AA-811C-0647749436A0}" v="8643" dt="2021-09-13T11:54:47.628"/>
    <p1510:client id="{6B508220-8ADE-492D-BF27-9FA5AEF2483E}" v="1697" dt="2021-09-12T17:09:25.844"/>
    <p1510:client id="{A5DB3ACE-2244-02F8-7531-C6771CDDD82B}" v="1951" dt="2021-09-21T14:17:54.413"/>
    <p1510:client id="{D353857F-57E0-8B3B-364C-D69D84C753D4}" v="227" dt="2021-09-22T14:58:58.185"/>
    <p1510:client id="{DB58A7FF-90CD-FD99-5FF9-BC88C0262606}" v="84" dt="2021-09-13T12:12:23.987"/>
    <p1510:client id="{DD693FB9-10DF-4D0D-B0CB-8AC282FE7BC2}" v="24" dt="2021-09-20T12:12:00.212"/>
    <p1510:client id="{E483049F-3A33-0733-2C85-5CF7BD3ADAC0}" v="696" dt="2021-09-20T15:25:03.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tė Župerkaitė" userId="S::aiste.zuperkaite@codeacademylt.onmicrosoft.com::cbda233b-6598-49a0-a7bc-42a7fc6cf429" providerId="AD" clId="Web-{D353857F-57E0-8B3B-364C-D69D84C753D4}"/>
    <pc:docChg chg="modSld">
      <pc:chgData name="Aistė Župerkaitė" userId="S::aiste.zuperkaite@codeacademylt.onmicrosoft.com::cbda233b-6598-49a0-a7bc-42a7fc6cf429" providerId="AD" clId="Web-{D353857F-57E0-8B3B-364C-D69D84C753D4}" dt="2021-09-22T14:58:58.185" v="225" actId="20577"/>
      <pc:docMkLst>
        <pc:docMk/>
      </pc:docMkLst>
      <pc:sldChg chg="modSp">
        <pc:chgData name="Aistė Župerkaitė" userId="S::aiste.zuperkaite@codeacademylt.onmicrosoft.com::cbda233b-6598-49a0-a7bc-42a7fc6cf429" providerId="AD" clId="Web-{D353857F-57E0-8B3B-364C-D69D84C753D4}" dt="2021-09-22T13:51:42.512" v="76" actId="20577"/>
        <pc:sldMkLst>
          <pc:docMk/>
          <pc:sldMk cId="1654244626" sldId="275"/>
        </pc:sldMkLst>
        <pc:spChg chg="mod">
          <ac:chgData name="Aistė Župerkaitė" userId="S::aiste.zuperkaite@codeacademylt.onmicrosoft.com::cbda233b-6598-49a0-a7bc-42a7fc6cf429" providerId="AD" clId="Web-{D353857F-57E0-8B3B-364C-D69D84C753D4}" dt="2021-09-22T13:51:42.512" v="76" actId="20577"/>
          <ac:spMkLst>
            <pc:docMk/>
            <pc:sldMk cId="1654244626" sldId="275"/>
            <ac:spMk id="8" creationId="{15D3C811-C858-4A5D-861A-D0CD1D72FD38}"/>
          </ac:spMkLst>
        </pc:spChg>
      </pc:sldChg>
      <pc:sldChg chg="modSp">
        <pc:chgData name="Aistė Župerkaitė" userId="S::aiste.zuperkaite@codeacademylt.onmicrosoft.com::cbda233b-6598-49a0-a7bc-42a7fc6cf429" providerId="AD" clId="Web-{D353857F-57E0-8B3B-364C-D69D84C753D4}" dt="2021-09-22T13:51:14.746" v="46" actId="20577"/>
        <pc:sldMkLst>
          <pc:docMk/>
          <pc:sldMk cId="3719674618" sldId="276"/>
        </pc:sldMkLst>
        <pc:spChg chg="mod">
          <ac:chgData name="Aistė Župerkaitė" userId="S::aiste.zuperkaite@codeacademylt.onmicrosoft.com::cbda233b-6598-49a0-a7bc-42a7fc6cf429" providerId="AD" clId="Web-{D353857F-57E0-8B3B-364C-D69D84C753D4}" dt="2021-09-22T13:51:14.746" v="46" actId="20577"/>
          <ac:spMkLst>
            <pc:docMk/>
            <pc:sldMk cId="3719674618" sldId="276"/>
            <ac:spMk id="8" creationId="{15D3C811-C858-4A5D-861A-D0CD1D72FD38}"/>
          </ac:spMkLst>
        </pc:spChg>
      </pc:sldChg>
      <pc:sldChg chg="modSp">
        <pc:chgData name="Aistė Župerkaitė" userId="S::aiste.zuperkaite@codeacademylt.onmicrosoft.com::cbda233b-6598-49a0-a7bc-42a7fc6cf429" providerId="AD" clId="Web-{D353857F-57E0-8B3B-364C-D69D84C753D4}" dt="2021-09-22T14:58:58.185" v="225" actId="20577"/>
        <pc:sldMkLst>
          <pc:docMk/>
          <pc:sldMk cId="3233935285" sldId="278"/>
        </pc:sldMkLst>
        <pc:spChg chg="mod">
          <ac:chgData name="Aistė Župerkaitė" userId="S::aiste.zuperkaite@codeacademylt.onmicrosoft.com::cbda233b-6598-49a0-a7bc-42a7fc6cf429" providerId="AD" clId="Web-{D353857F-57E0-8B3B-364C-D69D84C753D4}" dt="2021-09-22T14:58:58.185" v="225" actId="20577"/>
          <ac:spMkLst>
            <pc:docMk/>
            <pc:sldMk cId="3233935285" sldId="278"/>
            <ac:spMk id="8" creationId="{15D3C811-C858-4A5D-861A-D0CD1D72FD38}"/>
          </ac:spMkLst>
        </pc:spChg>
      </pc:sldChg>
    </pc:docChg>
  </pc:docChgLst>
  <pc:docChgLst>
    <pc:chgData name="Aistė Župerkaitė" userId="S::aiste.zuperkaite@codeacademylt.onmicrosoft.com::cbda233b-6598-49a0-a7bc-42a7fc6cf429" providerId="AD" clId="Web-{6B508220-8ADE-492D-BF27-9FA5AEF2483E}"/>
    <pc:docChg chg="addSld delSld modSld">
      <pc:chgData name="Aistė Župerkaitė" userId="S::aiste.zuperkaite@codeacademylt.onmicrosoft.com::cbda233b-6598-49a0-a7bc-42a7fc6cf429" providerId="AD" clId="Web-{6B508220-8ADE-492D-BF27-9FA5AEF2483E}" dt="2021-09-12T17:09:25.844" v="859"/>
      <pc:docMkLst>
        <pc:docMk/>
      </pc:docMkLst>
      <pc:sldChg chg="delSp modSp">
        <pc:chgData name="Aistė Župerkaitė" userId="S::aiste.zuperkaite@codeacademylt.onmicrosoft.com::cbda233b-6598-49a0-a7bc-42a7fc6cf429" providerId="AD" clId="Web-{6B508220-8ADE-492D-BF27-9FA5AEF2483E}" dt="2021-09-12T16:28:55.819" v="15"/>
        <pc:sldMkLst>
          <pc:docMk/>
          <pc:sldMk cId="0" sldId="256"/>
        </pc:sldMkLst>
        <pc:spChg chg="mod">
          <ac:chgData name="Aistė Župerkaitė" userId="S::aiste.zuperkaite@codeacademylt.onmicrosoft.com::cbda233b-6598-49a0-a7bc-42a7fc6cf429" providerId="AD" clId="Web-{6B508220-8ADE-492D-BF27-9FA5AEF2483E}" dt="2021-09-12T16:28:51.976" v="12" actId="20577"/>
          <ac:spMkLst>
            <pc:docMk/>
            <pc:sldMk cId="0" sldId="256"/>
            <ac:spMk id="100" creationId="{00000000-0000-0000-0000-000000000000}"/>
          </ac:spMkLst>
        </pc:spChg>
        <pc:spChg chg="mod">
          <ac:chgData name="Aistė Župerkaitė" userId="S::aiste.zuperkaite@codeacademylt.onmicrosoft.com::cbda233b-6598-49a0-a7bc-42a7fc6cf429" providerId="AD" clId="Web-{6B508220-8ADE-492D-BF27-9FA5AEF2483E}" dt="2021-09-12T16:28:16.569" v="8" actId="20577"/>
          <ac:spMkLst>
            <pc:docMk/>
            <pc:sldMk cId="0" sldId="256"/>
            <ac:spMk id="101" creationId="{00000000-0000-0000-0000-000000000000}"/>
          </ac:spMkLst>
        </pc:spChg>
        <pc:spChg chg="del">
          <ac:chgData name="Aistė Župerkaitė" userId="S::aiste.zuperkaite@codeacademylt.onmicrosoft.com::cbda233b-6598-49a0-a7bc-42a7fc6cf429" providerId="AD" clId="Web-{6B508220-8ADE-492D-BF27-9FA5AEF2483E}" dt="2021-09-12T16:28:55.819" v="15"/>
          <ac:spMkLst>
            <pc:docMk/>
            <pc:sldMk cId="0" sldId="256"/>
            <ac:spMk id="104" creationId="{00000000-0000-0000-0000-000000000000}"/>
          </ac:spMkLst>
        </pc:spChg>
        <pc:spChg chg="del mod">
          <ac:chgData name="Aistė Župerkaitė" userId="S::aiste.zuperkaite@codeacademylt.onmicrosoft.com::cbda233b-6598-49a0-a7bc-42a7fc6cf429" providerId="AD" clId="Web-{6B508220-8ADE-492D-BF27-9FA5AEF2483E}" dt="2021-09-12T16:28:54.976" v="14"/>
          <ac:spMkLst>
            <pc:docMk/>
            <pc:sldMk cId="0" sldId="256"/>
            <ac:spMk id="105"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6:47:05.348" v="75"/>
        <pc:sldMkLst>
          <pc:docMk/>
          <pc:sldMk cId="0" sldId="257"/>
        </pc:sldMkLst>
        <pc:spChg chg="add del mod">
          <ac:chgData name="Aistė Župerkaitė" userId="S::aiste.zuperkaite@codeacademylt.onmicrosoft.com::cbda233b-6598-49a0-a7bc-42a7fc6cf429" providerId="AD" clId="Web-{6B508220-8ADE-492D-BF27-9FA5AEF2483E}" dt="2021-09-12T16:47:05.348" v="75"/>
          <ac:spMkLst>
            <pc:docMk/>
            <pc:sldMk cId="0" sldId="257"/>
            <ac:spMk id="2" creationId="{B58B80E4-A88D-4281-9133-982E9A691EF5}"/>
          </ac:spMkLst>
        </pc:spChg>
        <pc:spChg chg="add del mod">
          <ac:chgData name="Aistė Župerkaitė" userId="S::aiste.zuperkaite@codeacademylt.onmicrosoft.com::cbda233b-6598-49a0-a7bc-42a7fc6cf429" providerId="AD" clId="Web-{6B508220-8ADE-492D-BF27-9FA5AEF2483E}" dt="2021-09-12T16:47:02.473" v="73"/>
          <ac:spMkLst>
            <pc:docMk/>
            <pc:sldMk cId="0" sldId="257"/>
            <ac:spMk id="6" creationId="{F4885869-7160-4E43-8100-E10B6B431D81}"/>
          </ac:spMkLst>
        </pc:spChg>
        <pc:spChg chg="mod">
          <ac:chgData name="Aistė Župerkaitė" userId="S::aiste.zuperkaite@codeacademylt.onmicrosoft.com::cbda233b-6598-49a0-a7bc-42a7fc6cf429" providerId="AD" clId="Web-{6B508220-8ADE-492D-BF27-9FA5AEF2483E}" dt="2021-09-12T16:29:11.851" v="43" actId="20577"/>
          <ac:spMkLst>
            <pc:docMk/>
            <pc:sldMk cId="0" sldId="257"/>
            <ac:spMk id="113"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7:00:11.416" v="538" actId="20577"/>
        <pc:sldMkLst>
          <pc:docMk/>
          <pc:sldMk cId="0" sldId="258"/>
        </pc:sldMkLst>
        <pc:spChg chg="add del">
          <ac:chgData name="Aistė Župerkaitė" userId="S::aiste.zuperkaite@codeacademylt.onmicrosoft.com::cbda233b-6598-49a0-a7bc-42a7fc6cf429" providerId="AD" clId="Web-{6B508220-8ADE-492D-BF27-9FA5AEF2483E}" dt="2021-09-12T16:48:19.224" v="125"/>
          <ac:spMkLst>
            <pc:docMk/>
            <pc:sldMk cId="0" sldId="258"/>
            <ac:spMk id="2" creationId="{3EE032DC-B0ED-45A2-BE7C-DB52E986CE71}"/>
          </ac:spMkLst>
        </pc:spChg>
        <pc:spChg chg="add del mod">
          <ac:chgData name="Aistė Župerkaitė" userId="S::aiste.zuperkaite@codeacademylt.onmicrosoft.com::cbda233b-6598-49a0-a7bc-42a7fc6cf429" providerId="AD" clId="Web-{6B508220-8ADE-492D-BF27-9FA5AEF2483E}" dt="2021-09-12T16:48:17.974" v="124"/>
          <ac:spMkLst>
            <pc:docMk/>
            <pc:sldMk cId="0" sldId="258"/>
            <ac:spMk id="3" creationId="{A1C40F2B-D00C-4963-83E9-90CF8CE1CE3B}"/>
          </ac:spMkLst>
        </pc:spChg>
        <pc:spChg chg="add del mod">
          <ac:chgData name="Aistė Župerkaitė" userId="S::aiste.zuperkaite@codeacademylt.onmicrosoft.com::cbda233b-6598-49a0-a7bc-42a7fc6cf429" providerId="AD" clId="Web-{6B508220-8ADE-492D-BF27-9FA5AEF2483E}" dt="2021-09-12T16:48:27.162" v="129"/>
          <ac:spMkLst>
            <pc:docMk/>
            <pc:sldMk cId="0" sldId="258"/>
            <ac:spMk id="4" creationId="{58966797-39D5-4EC2-A01C-143FD7AAFFFB}"/>
          </ac:spMkLst>
        </pc:spChg>
        <pc:spChg chg="add mod">
          <ac:chgData name="Aistė Župerkaitė" userId="S::aiste.zuperkaite@codeacademylt.onmicrosoft.com::cbda233b-6598-49a0-a7bc-42a7fc6cf429" providerId="AD" clId="Web-{6B508220-8ADE-492D-BF27-9FA5AEF2483E}" dt="2021-09-12T17:00:11.416" v="538" actId="20577"/>
          <ac:spMkLst>
            <pc:docMk/>
            <pc:sldMk cId="0" sldId="258"/>
            <ac:spMk id="5" creationId="{C08BF5E3-398B-48DE-8624-BC32E4D67269}"/>
          </ac:spMkLst>
        </pc:spChg>
        <pc:spChg chg="mod">
          <ac:chgData name="Aistė Župerkaitė" userId="S::aiste.zuperkaite@codeacademylt.onmicrosoft.com::cbda233b-6598-49a0-a7bc-42a7fc6cf429" providerId="AD" clId="Web-{6B508220-8ADE-492D-BF27-9FA5AEF2483E}" dt="2021-09-12T16:49:17.257" v="148" actId="20577"/>
          <ac:spMkLst>
            <pc:docMk/>
            <pc:sldMk cId="0" sldId="258"/>
            <ac:spMk id="119" creationId="{00000000-0000-0000-0000-000000000000}"/>
          </ac:spMkLst>
        </pc:spChg>
        <pc:spChg chg="mod">
          <ac:chgData name="Aistė Župerkaitė" userId="S::aiste.zuperkaite@codeacademylt.onmicrosoft.com::cbda233b-6598-49a0-a7bc-42a7fc6cf429" providerId="AD" clId="Web-{6B508220-8ADE-492D-BF27-9FA5AEF2483E}" dt="2021-09-12T16:47:54.396" v="100" actId="20577"/>
          <ac:spMkLst>
            <pc:docMk/>
            <pc:sldMk cId="0" sldId="258"/>
            <ac:spMk id="120" creationId="{00000000-0000-0000-0000-000000000000}"/>
          </ac:spMkLst>
        </pc:spChg>
        <pc:picChg chg="add mod">
          <ac:chgData name="Aistė Župerkaitė" userId="S::aiste.zuperkaite@codeacademylt.onmicrosoft.com::cbda233b-6598-49a0-a7bc-42a7fc6cf429" providerId="AD" clId="Web-{6B508220-8ADE-492D-BF27-9FA5AEF2483E}" dt="2021-09-12T16:57:34.491" v="433" actId="1076"/>
          <ac:picMkLst>
            <pc:docMk/>
            <pc:sldMk cId="0" sldId="258"/>
            <ac:picMk id="7" creationId="{251309F4-DCCD-4FA5-B21A-D00071C491BF}"/>
          </ac:picMkLst>
        </pc:picChg>
        <pc:picChg chg="del">
          <ac:chgData name="Aistė Župerkaitė" userId="S::aiste.zuperkaite@codeacademylt.onmicrosoft.com::cbda233b-6598-49a0-a7bc-42a7fc6cf429" providerId="AD" clId="Web-{6B508220-8ADE-492D-BF27-9FA5AEF2483E}" dt="2021-09-12T16:29:19.945" v="45"/>
          <ac:picMkLst>
            <pc:docMk/>
            <pc:sldMk cId="0" sldId="258"/>
            <ac:picMk id="122" creationId="{00000000-0000-0000-0000-000000000000}"/>
          </ac:picMkLst>
        </pc:picChg>
      </pc:sldChg>
      <pc:sldChg chg="del">
        <pc:chgData name="Aistė Župerkaitė" userId="S::aiste.zuperkaite@codeacademylt.onmicrosoft.com::cbda233b-6598-49a0-a7bc-42a7fc6cf429" providerId="AD" clId="Web-{6B508220-8ADE-492D-BF27-9FA5AEF2483E}" dt="2021-09-12T16:29:22.945" v="46"/>
        <pc:sldMkLst>
          <pc:docMk/>
          <pc:sldMk cId="0" sldId="259"/>
        </pc:sldMkLst>
      </pc:sldChg>
      <pc:sldChg chg="del">
        <pc:chgData name="Aistė Župerkaitė" userId="S::aiste.zuperkaite@codeacademylt.onmicrosoft.com::cbda233b-6598-49a0-a7bc-42a7fc6cf429" providerId="AD" clId="Web-{6B508220-8ADE-492D-BF27-9FA5AEF2483E}" dt="2021-09-12T17:00:22.463" v="540"/>
        <pc:sldMkLst>
          <pc:docMk/>
          <pc:sldMk cId="0" sldId="261"/>
        </pc:sldMkLst>
      </pc:sldChg>
      <pc:sldChg chg="del">
        <pc:chgData name="Aistė Župerkaitė" userId="S::aiste.zuperkaite@codeacademylt.onmicrosoft.com::cbda233b-6598-49a0-a7bc-42a7fc6cf429" providerId="AD" clId="Web-{6B508220-8ADE-492D-BF27-9FA5AEF2483E}" dt="2021-09-12T17:00:24.166" v="541"/>
        <pc:sldMkLst>
          <pc:docMk/>
          <pc:sldMk cId="0" sldId="262"/>
        </pc:sldMkLst>
      </pc:sldChg>
      <pc:sldChg chg="modSp">
        <pc:chgData name="Aistė Župerkaitė" userId="S::aiste.zuperkaite@codeacademylt.onmicrosoft.com::cbda233b-6598-49a0-a7bc-42a7fc6cf429" providerId="AD" clId="Web-{6B508220-8ADE-492D-BF27-9FA5AEF2483E}" dt="2021-09-12T17:08:28.749" v="828" actId="20577"/>
        <pc:sldMkLst>
          <pc:docMk/>
          <pc:sldMk cId="0" sldId="263"/>
        </pc:sldMkLst>
        <pc:spChg chg="mod">
          <ac:chgData name="Aistė Župerkaitė" userId="S::aiste.zuperkaite@codeacademylt.onmicrosoft.com::cbda233b-6598-49a0-a7bc-42a7fc6cf429" providerId="AD" clId="Web-{6B508220-8ADE-492D-BF27-9FA5AEF2483E}" dt="2021-09-12T17:01:03.464" v="569" actId="20577"/>
          <ac:spMkLst>
            <pc:docMk/>
            <pc:sldMk cId="0" sldId="263"/>
            <ac:spMk id="158" creationId="{00000000-0000-0000-0000-000000000000}"/>
          </ac:spMkLst>
        </pc:spChg>
        <pc:spChg chg="mod">
          <ac:chgData name="Aistė Župerkaitė" userId="S::aiste.zuperkaite@codeacademylt.onmicrosoft.com::cbda233b-6598-49a0-a7bc-42a7fc6cf429" providerId="AD" clId="Web-{6B508220-8ADE-492D-BF27-9FA5AEF2483E}" dt="2021-09-12T17:00:43.667" v="552" actId="20577"/>
          <ac:spMkLst>
            <pc:docMk/>
            <pc:sldMk cId="0" sldId="263"/>
            <ac:spMk id="159" creationId="{00000000-0000-0000-0000-000000000000}"/>
          </ac:spMkLst>
        </pc:spChg>
        <pc:spChg chg="mod">
          <ac:chgData name="Aistė Župerkaitė" userId="S::aiste.zuperkaite@codeacademylt.onmicrosoft.com::cbda233b-6598-49a0-a7bc-42a7fc6cf429" providerId="AD" clId="Web-{6B508220-8ADE-492D-BF27-9FA5AEF2483E}" dt="2021-09-12T17:08:28.749" v="828" actId="20577"/>
          <ac:spMkLst>
            <pc:docMk/>
            <pc:sldMk cId="0" sldId="263"/>
            <ac:spMk id="160" creationId="{00000000-0000-0000-0000-000000000000}"/>
          </ac:spMkLst>
        </pc:spChg>
      </pc:sldChg>
      <pc:sldChg chg="del">
        <pc:chgData name="Aistė Župerkaitė" userId="S::aiste.zuperkaite@codeacademylt.onmicrosoft.com::cbda233b-6598-49a0-a7bc-42a7fc6cf429" providerId="AD" clId="Web-{6B508220-8ADE-492D-BF27-9FA5AEF2483E}" dt="2021-09-12T17:09:21.516" v="853"/>
        <pc:sldMkLst>
          <pc:docMk/>
          <pc:sldMk cId="0" sldId="264"/>
        </pc:sldMkLst>
      </pc:sldChg>
      <pc:sldChg chg="del">
        <pc:chgData name="Aistė Župerkaitė" userId="S::aiste.zuperkaite@codeacademylt.onmicrosoft.com::cbda233b-6598-49a0-a7bc-42a7fc6cf429" providerId="AD" clId="Web-{6B508220-8ADE-492D-BF27-9FA5AEF2483E}" dt="2021-09-12T17:09:22.766" v="854"/>
        <pc:sldMkLst>
          <pc:docMk/>
          <pc:sldMk cId="0" sldId="265"/>
        </pc:sldMkLst>
      </pc:sldChg>
      <pc:sldChg chg="del">
        <pc:chgData name="Aistė Župerkaitė" userId="S::aiste.zuperkaite@codeacademylt.onmicrosoft.com::cbda233b-6598-49a0-a7bc-42a7fc6cf429" providerId="AD" clId="Web-{6B508220-8ADE-492D-BF27-9FA5AEF2483E}" dt="2021-09-12T17:09:23.891" v="856"/>
        <pc:sldMkLst>
          <pc:docMk/>
          <pc:sldMk cId="0" sldId="266"/>
        </pc:sldMkLst>
      </pc:sldChg>
      <pc:sldChg chg="del">
        <pc:chgData name="Aistė Župerkaitė" userId="S::aiste.zuperkaite@codeacademylt.onmicrosoft.com::cbda233b-6598-49a0-a7bc-42a7fc6cf429" providerId="AD" clId="Web-{6B508220-8ADE-492D-BF27-9FA5AEF2483E}" dt="2021-09-12T17:09:23.234" v="855"/>
        <pc:sldMkLst>
          <pc:docMk/>
          <pc:sldMk cId="0" sldId="267"/>
        </pc:sldMkLst>
      </pc:sldChg>
      <pc:sldChg chg="del">
        <pc:chgData name="Aistė Župerkaitė" userId="S::aiste.zuperkaite@codeacademylt.onmicrosoft.com::cbda233b-6598-49a0-a7bc-42a7fc6cf429" providerId="AD" clId="Web-{6B508220-8ADE-492D-BF27-9FA5AEF2483E}" dt="2021-09-12T17:09:24.437" v="857"/>
        <pc:sldMkLst>
          <pc:docMk/>
          <pc:sldMk cId="0" sldId="268"/>
        </pc:sldMkLst>
      </pc:sldChg>
      <pc:sldChg chg="del">
        <pc:chgData name="Aistė Župerkaitė" userId="S::aiste.zuperkaite@codeacademylt.onmicrosoft.com::cbda233b-6598-49a0-a7bc-42a7fc6cf429" providerId="AD" clId="Web-{6B508220-8ADE-492D-BF27-9FA5AEF2483E}" dt="2021-09-12T17:09:25.203" v="858"/>
        <pc:sldMkLst>
          <pc:docMk/>
          <pc:sldMk cId="0" sldId="269"/>
        </pc:sldMkLst>
      </pc:sldChg>
      <pc:sldChg chg="del">
        <pc:chgData name="Aistė Župerkaitė" userId="S::aiste.zuperkaite@codeacademylt.onmicrosoft.com::cbda233b-6598-49a0-a7bc-42a7fc6cf429" providerId="AD" clId="Web-{6B508220-8ADE-492D-BF27-9FA5AEF2483E}" dt="2021-09-12T17:09:25.844" v="859"/>
        <pc:sldMkLst>
          <pc:docMk/>
          <pc:sldMk cId="0" sldId="270"/>
        </pc:sldMkLst>
      </pc:sldChg>
      <pc:sldChg chg="del">
        <pc:chgData name="Aistė Župerkaitė" userId="S::aiste.zuperkaite@codeacademylt.onmicrosoft.com::cbda233b-6598-49a0-a7bc-42a7fc6cf429" providerId="AD" clId="Web-{6B508220-8ADE-492D-BF27-9FA5AEF2483E}" dt="2021-09-12T16:29:24.070" v="47"/>
        <pc:sldMkLst>
          <pc:docMk/>
          <pc:sldMk cId="4045253696" sldId="272"/>
        </pc:sldMkLst>
      </pc:sldChg>
      <pc:sldChg chg="modSp add replId">
        <pc:chgData name="Aistė Župerkaitė" userId="S::aiste.zuperkaite@codeacademylt.onmicrosoft.com::cbda233b-6598-49a0-a7bc-42a7fc6cf429" providerId="AD" clId="Web-{6B508220-8ADE-492D-BF27-9FA5AEF2483E}" dt="2021-09-12T17:09:01.593" v="852" actId="20577"/>
        <pc:sldMkLst>
          <pc:docMk/>
          <pc:sldMk cId="431512032" sldId="274"/>
        </pc:sldMkLst>
        <pc:spChg chg="mod">
          <ac:chgData name="Aistė Župerkaitė" userId="S::aiste.zuperkaite@codeacademylt.onmicrosoft.com::cbda233b-6598-49a0-a7bc-42a7fc6cf429" providerId="AD" clId="Web-{6B508220-8ADE-492D-BF27-9FA5AEF2483E}" dt="2021-09-12T17:08:57.749" v="851" actId="20577"/>
          <ac:spMkLst>
            <pc:docMk/>
            <pc:sldMk cId="431512032" sldId="274"/>
            <ac:spMk id="158" creationId="{00000000-0000-0000-0000-000000000000}"/>
          </ac:spMkLst>
        </pc:spChg>
        <pc:spChg chg="mod">
          <ac:chgData name="Aistė Župerkaitė" userId="S::aiste.zuperkaite@codeacademylt.onmicrosoft.com::cbda233b-6598-49a0-a7bc-42a7fc6cf429" providerId="AD" clId="Web-{6B508220-8ADE-492D-BF27-9FA5AEF2483E}" dt="2021-09-12T17:08:44.030" v="838" actId="20577"/>
          <ac:spMkLst>
            <pc:docMk/>
            <pc:sldMk cId="431512032" sldId="274"/>
            <ac:spMk id="159" creationId="{00000000-0000-0000-0000-000000000000}"/>
          </ac:spMkLst>
        </pc:spChg>
        <pc:spChg chg="mod">
          <ac:chgData name="Aistė Župerkaitė" userId="S::aiste.zuperkaite@codeacademylt.onmicrosoft.com::cbda233b-6598-49a0-a7bc-42a7fc6cf429" providerId="AD" clId="Web-{6B508220-8ADE-492D-BF27-9FA5AEF2483E}" dt="2021-09-12T17:09:01.593" v="852" actId="20577"/>
          <ac:spMkLst>
            <pc:docMk/>
            <pc:sldMk cId="431512032" sldId="274"/>
            <ac:spMk id="160" creationId="{00000000-0000-0000-0000-000000000000}"/>
          </ac:spMkLst>
        </pc:spChg>
      </pc:sldChg>
      <pc:sldChg chg="new del">
        <pc:chgData name="Aistė Župerkaitė" userId="S::aiste.zuperkaite@codeacademylt.onmicrosoft.com::cbda233b-6598-49a0-a7bc-42a7fc6cf429" providerId="AD" clId="Web-{6B508220-8ADE-492D-BF27-9FA5AEF2483E}" dt="2021-09-12T17:00:28.494" v="542"/>
        <pc:sldMkLst>
          <pc:docMk/>
          <pc:sldMk cId="3888381245" sldId="274"/>
        </pc:sldMkLst>
      </pc:sldChg>
    </pc:docChg>
  </pc:docChgLst>
  <pc:docChgLst>
    <pc:chgData name="Aistė Župerkaitė" userId="S::aiste.zuperkaite@codeacademylt.onmicrosoft.com::cbda233b-6598-49a0-a7bc-42a7fc6cf429" providerId="AD" clId="Web-{4AA8EB1A-490B-E0AA-811C-0647749436A0}"/>
    <pc:docChg chg="addSld modSld sldOrd">
      <pc:chgData name="Aistė Župerkaitė" userId="S::aiste.zuperkaite@codeacademylt.onmicrosoft.com::cbda233b-6598-49a0-a7bc-42a7fc6cf429" providerId="AD" clId="Web-{4AA8EB1A-490B-E0AA-811C-0647749436A0}" dt="2021-09-13T11:54:47.628" v="4647" actId="20577"/>
      <pc:docMkLst>
        <pc:docMk/>
      </pc:docMkLst>
      <pc:sldChg chg="modSp">
        <pc:chgData name="Aistė Župerkaitė" userId="S::aiste.zuperkaite@codeacademylt.onmicrosoft.com::cbda233b-6598-49a0-a7bc-42a7fc6cf429" providerId="AD" clId="Web-{4AA8EB1A-490B-E0AA-811C-0647749436A0}" dt="2021-09-13T11:00:38.209" v="4056" actId="20577"/>
        <pc:sldMkLst>
          <pc:docMk/>
          <pc:sldMk cId="0" sldId="258"/>
        </pc:sldMkLst>
        <pc:spChg chg="mod">
          <ac:chgData name="Aistė Župerkaitė" userId="S::aiste.zuperkaite@codeacademylt.onmicrosoft.com::cbda233b-6598-49a0-a7bc-42a7fc6cf429" providerId="AD" clId="Web-{4AA8EB1A-490B-E0AA-811C-0647749436A0}" dt="2021-09-13T11:00:38.209" v="4056" actId="20577"/>
          <ac:spMkLst>
            <pc:docMk/>
            <pc:sldMk cId="0" sldId="258"/>
            <ac:spMk id="5" creationId="{C08BF5E3-398B-48DE-8624-BC32E4D67269}"/>
          </ac:spMkLst>
        </pc:spChg>
        <pc:spChg chg="mod">
          <ac:chgData name="Aistė Župerkaitė" userId="S::aiste.zuperkaite@codeacademylt.onmicrosoft.com::cbda233b-6598-49a0-a7bc-42a7fc6cf429" providerId="AD" clId="Web-{4AA8EB1A-490B-E0AA-811C-0647749436A0}" dt="2021-09-12T17:23:41.752" v="598" actId="20577"/>
          <ac:spMkLst>
            <pc:docMk/>
            <pc:sldMk cId="0" sldId="258"/>
            <ac:spMk id="120" creationId="{00000000-0000-0000-0000-000000000000}"/>
          </ac:spMkLst>
        </pc:spChg>
        <pc:picChg chg="mod">
          <ac:chgData name="Aistė Župerkaitė" userId="S::aiste.zuperkaite@codeacademylt.onmicrosoft.com::cbda233b-6598-49a0-a7bc-42a7fc6cf429" providerId="AD" clId="Web-{4AA8EB1A-490B-E0AA-811C-0647749436A0}" dt="2021-09-12T17:43:26.152" v="1050" actId="1076"/>
          <ac:picMkLst>
            <pc:docMk/>
            <pc:sldMk cId="0" sldId="258"/>
            <ac:picMk id="7" creationId="{251309F4-DCCD-4FA5-B21A-D00071C491BF}"/>
          </ac:picMkLst>
        </pc:picChg>
      </pc:sldChg>
      <pc:sldChg chg="modSp">
        <pc:chgData name="Aistė Župerkaitė" userId="S::aiste.zuperkaite@codeacademylt.onmicrosoft.com::cbda233b-6598-49a0-a7bc-42a7fc6cf429" providerId="AD" clId="Web-{4AA8EB1A-490B-E0AA-811C-0647749436A0}" dt="2021-09-12T17:44:04.840" v="1054" actId="20577"/>
        <pc:sldMkLst>
          <pc:docMk/>
          <pc:sldMk cId="0" sldId="263"/>
        </pc:sldMkLst>
        <pc:spChg chg="mod">
          <ac:chgData name="Aistė Župerkaitė" userId="S::aiste.zuperkaite@codeacademylt.onmicrosoft.com::cbda233b-6598-49a0-a7bc-42a7fc6cf429" providerId="AD" clId="Web-{4AA8EB1A-490B-E0AA-811C-0647749436A0}" dt="2021-09-12T17:13:53.786" v="32" actId="20577"/>
          <ac:spMkLst>
            <pc:docMk/>
            <pc:sldMk cId="0" sldId="263"/>
            <ac:spMk id="158" creationId="{00000000-0000-0000-0000-000000000000}"/>
          </ac:spMkLst>
        </pc:spChg>
        <pc:spChg chg="mod">
          <ac:chgData name="Aistė Župerkaitė" userId="S::aiste.zuperkaite@codeacademylt.onmicrosoft.com::cbda233b-6598-49a0-a7bc-42a7fc6cf429" providerId="AD" clId="Web-{4AA8EB1A-490B-E0AA-811C-0647749436A0}" dt="2021-09-12T17:44:04.840" v="1054" actId="20577"/>
          <ac:spMkLst>
            <pc:docMk/>
            <pc:sldMk cId="0" sldId="263"/>
            <ac:spMk id="160" creationId="{00000000-0000-0000-0000-000000000000}"/>
          </ac:spMkLst>
        </pc:spChg>
      </pc:sldChg>
      <pc:sldChg chg="addSp delSp modSp mod modTransition modClrScheme chgLayout">
        <pc:chgData name="Aistė Župerkaitė" userId="S::aiste.zuperkaite@codeacademylt.onmicrosoft.com::cbda233b-6598-49a0-a7bc-42a7fc6cf429" providerId="AD" clId="Web-{4AA8EB1A-490B-E0AA-811C-0647749436A0}" dt="2021-09-13T11:54:47.628" v="4647" actId="20577"/>
        <pc:sldMkLst>
          <pc:docMk/>
          <pc:sldMk cId="431512032" sldId="274"/>
        </pc:sldMkLst>
        <pc:spChg chg="add del mod ord">
          <ac:chgData name="Aistė Župerkaitė" userId="S::aiste.zuperkaite@codeacademylt.onmicrosoft.com::cbda233b-6598-49a0-a7bc-42a7fc6cf429" providerId="AD" clId="Web-{4AA8EB1A-490B-E0AA-811C-0647749436A0}" dt="2021-09-12T17:13:09.567" v="13"/>
          <ac:spMkLst>
            <pc:docMk/>
            <pc:sldMk cId="431512032" sldId="274"/>
            <ac:spMk id="2" creationId="{E8464C85-0C37-4EA2-BA6B-E938964D157D}"/>
          </ac:spMkLst>
        </pc:spChg>
        <pc:spChg chg="del mod">
          <ac:chgData name="Aistė Župerkaitė" userId="S::aiste.zuperkaite@codeacademylt.onmicrosoft.com::cbda233b-6598-49a0-a7bc-42a7fc6cf429" providerId="AD" clId="Web-{4AA8EB1A-490B-E0AA-811C-0647749436A0}" dt="2021-09-12T17:12:09.612" v="2"/>
          <ac:spMkLst>
            <pc:docMk/>
            <pc:sldMk cId="431512032" sldId="274"/>
            <ac:spMk id="5" creationId="{0C3B8805-B1BC-4CFF-9326-1B31E262A877}"/>
          </ac:spMkLst>
        </pc:spChg>
        <pc:spChg chg="mod">
          <ac:chgData name="Aistė Župerkaitė" userId="S::aiste.zuperkaite@codeacademylt.onmicrosoft.com::cbda233b-6598-49a0-a7bc-42a7fc6cf429" providerId="AD" clId="Web-{4AA8EB1A-490B-E0AA-811C-0647749436A0}" dt="2021-09-13T11:54:47.628" v="4647" actId="20577"/>
          <ac:spMkLst>
            <pc:docMk/>
            <pc:sldMk cId="431512032" sldId="274"/>
            <ac:spMk id="8" creationId="{15D3C811-C858-4A5D-861A-D0CD1D72FD38}"/>
          </ac:spMkLst>
        </pc:spChg>
        <pc:spChg chg="del mod ord">
          <ac:chgData name="Aistė Župerkaitė" userId="S::aiste.zuperkaite@codeacademylt.onmicrosoft.com::cbda233b-6598-49a0-a7bc-42a7fc6cf429" providerId="AD" clId="Web-{4AA8EB1A-490B-E0AA-811C-0647749436A0}" dt="2021-09-12T17:12:36.613" v="6"/>
          <ac:spMkLst>
            <pc:docMk/>
            <pc:sldMk cId="431512032" sldId="274"/>
            <ac:spMk id="158" creationId="{00000000-0000-0000-0000-000000000000}"/>
          </ac:spMkLst>
        </pc:spChg>
        <pc:spChg chg="mod ord">
          <ac:chgData name="Aistė Župerkaitė" userId="S::aiste.zuperkaite@codeacademylt.onmicrosoft.com::cbda233b-6598-49a0-a7bc-42a7fc6cf429" providerId="AD" clId="Web-{4AA8EB1A-490B-E0AA-811C-0647749436A0}" dt="2021-09-13T06:07:52.626" v="1372" actId="20577"/>
          <ac:spMkLst>
            <pc:docMk/>
            <pc:sldMk cId="431512032" sldId="274"/>
            <ac:spMk id="159" creationId="{00000000-0000-0000-0000-000000000000}"/>
          </ac:spMkLst>
        </pc:spChg>
        <pc:spChg chg="mod ord">
          <ac:chgData name="Aistė Župerkaitė" userId="S::aiste.zuperkaite@codeacademylt.onmicrosoft.com::cbda233b-6598-49a0-a7bc-42a7fc6cf429" providerId="AD" clId="Web-{4AA8EB1A-490B-E0AA-811C-0647749436A0}" dt="2021-09-12T17:12:26.394" v="4"/>
          <ac:spMkLst>
            <pc:docMk/>
            <pc:sldMk cId="431512032" sldId="274"/>
            <ac:spMk id="160" creationId="{00000000-0000-0000-0000-000000000000}"/>
          </ac:spMkLst>
        </pc:spChg>
        <pc:grpChg chg="mod">
          <ac:chgData name="Aistė Župerkaitė" userId="S::aiste.zuperkaite@codeacademylt.onmicrosoft.com::cbda233b-6598-49a0-a7bc-42a7fc6cf429" providerId="AD" clId="Web-{4AA8EB1A-490B-E0AA-811C-0647749436A0}" dt="2021-09-13T06:07:58.392" v="1373" actId="1076"/>
          <ac:grpSpMkLst>
            <pc:docMk/>
            <pc:sldMk cId="431512032" sldId="274"/>
            <ac:grpSpMk id="6" creationId="{6E6768E7-D41F-4CFB-AA2B-336C6DF267D3}"/>
          </ac:grpSpMkLst>
        </pc:grpChg>
        <pc:picChg chg="add del mod">
          <ac:chgData name="Aistė Župerkaitė" userId="S::aiste.zuperkaite@codeacademylt.onmicrosoft.com::cbda233b-6598-49a0-a7bc-42a7fc6cf429" providerId="AD" clId="Web-{4AA8EB1A-490B-E0AA-811C-0647749436A0}" dt="2021-09-13T05:54:32.167" v="1059"/>
          <ac:picMkLst>
            <pc:docMk/>
            <pc:sldMk cId="431512032" sldId="274"/>
            <ac:picMk id="3" creationId="{FED3D418-5A79-4C65-8798-C28F31D4EFDD}"/>
          </ac:picMkLst>
        </pc:picChg>
        <pc:picChg chg="mod">
          <ac:chgData name="Aistė Župerkaitė" userId="S::aiste.zuperkaite@codeacademylt.onmicrosoft.com::cbda233b-6598-49a0-a7bc-42a7fc6cf429" providerId="AD" clId="Web-{4AA8EB1A-490B-E0AA-811C-0647749436A0}" dt="2021-09-12T17:13:39.661" v="20" actId="1076"/>
          <ac:picMkLst>
            <pc:docMk/>
            <pc:sldMk cId="431512032" sldId="274"/>
            <ac:picMk id="7" creationId="{2C927D39-7270-48E8-B195-73F46564F97F}"/>
          </ac:picMkLst>
        </pc:picChg>
      </pc:sldChg>
      <pc:sldChg chg="addSp delSp modSp add ord replId">
        <pc:chgData name="Aistė Župerkaitė" userId="S::aiste.zuperkaite@codeacademylt.onmicrosoft.com::cbda233b-6598-49a0-a7bc-42a7fc6cf429" providerId="AD" clId="Web-{4AA8EB1A-490B-E0AA-811C-0647749436A0}" dt="2021-09-13T07:05:09.762" v="2362" actId="20577"/>
        <pc:sldMkLst>
          <pc:docMk/>
          <pc:sldMk cId="491056118" sldId="275"/>
        </pc:sldMkLst>
        <pc:spChg chg="mod">
          <ac:chgData name="Aistė Župerkaitė" userId="S::aiste.zuperkaite@codeacademylt.onmicrosoft.com::cbda233b-6598-49a0-a7bc-42a7fc6cf429" providerId="AD" clId="Web-{4AA8EB1A-490B-E0AA-811C-0647749436A0}" dt="2021-09-13T07:04:56.746" v="2361" actId="20577"/>
          <ac:spMkLst>
            <pc:docMk/>
            <pc:sldMk cId="491056118" sldId="275"/>
            <ac:spMk id="158" creationId="{00000000-0000-0000-0000-000000000000}"/>
          </ac:spMkLst>
        </pc:spChg>
        <pc:spChg chg="mod">
          <ac:chgData name="Aistė Župerkaitė" userId="S::aiste.zuperkaite@codeacademylt.onmicrosoft.com::cbda233b-6598-49a0-a7bc-42a7fc6cf429" providerId="AD" clId="Web-{4AA8EB1A-490B-E0AA-811C-0647749436A0}" dt="2021-09-13T07:05:09.762" v="2362" actId="20577"/>
          <ac:spMkLst>
            <pc:docMk/>
            <pc:sldMk cId="491056118" sldId="275"/>
            <ac:spMk id="160" creationId="{00000000-0000-0000-0000-000000000000}"/>
          </ac:spMkLst>
        </pc:spChg>
        <pc:picChg chg="add del mod">
          <ac:chgData name="Aistė Župerkaitė" userId="S::aiste.zuperkaite@codeacademylt.onmicrosoft.com::cbda233b-6598-49a0-a7bc-42a7fc6cf429" providerId="AD" clId="Web-{4AA8EB1A-490B-E0AA-811C-0647749436A0}" dt="2021-09-13T06:53:35.467" v="2073"/>
          <ac:picMkLst>
            <pc:docMk/>
            <pc:sldMk cId="491056118" sldId="275"/>
            <ac:picMk id="2" creationId="{96FBCF3F-8340-4425-9336-F14AB5F4B6E1}"/>
          </ac:picMkLst>
        </pc:picChg>
        <pc:picChg chg="add del mod">
          <ac:chgData name="Aistė Župerkaitė" userId="S::aiste.zuperkaite@codeacademylt.onmicrosoft.com::cbda233b-6598-49a0-a7bc-42a7fc6cf429" providerId="AD" clId="Web-{4AA8EB1A-490B-E0AA-811C-0647749436A0}" dt="2021-09-12T17:37:05.769" v="983"/>
          <ac:picMkLst>
            <pc:docMk/>
            <pc:sldMk cId="491056118" sldId="275"/>
            <ac:picMk id="2" creationId="{D039E000-1F0F-4A95-9BA4-B11106322A01}"/>
          </ac:picMkLst>
        </pc:picChg>
        <pc:picChg chg="add del mod">
          <ac:chgData name="Aistė Župerkaitė" userId="S::aiste.zuperkaite@codeacademylt.onmicrosoft.com::cbda233b-6598-49a0-a7bc-42a7fc6cf429" providerId="AD" clId="Web-{4AA8EB1A-490B-E0AA-811C-0647749436A0}" dt="2021-09-13T06:47:40.225" v="2045"/>
          <ac:picMkLst>
            <pc:docMk/>
            <pc:sldMk cId="491056118" sldId="275"/>
            <ac:picMk id="3" creationId="{0BF6B4F0-2EF6-4534-88A8-F5D41240C47B}"/>
          </ac:picMkLst>
        </pc:picChg>
        <pc:picChg chg="add del mod">
          <ac:chgData name="Aistė Župerkaitė" userId="S::aiste.zuperkaite@codeacademylt.onmicrosoft.com::cbda233b-6598-49a0-a7bc-42a7fc6cf429" providerId="AD" clId="Web-{4AA8EB1A-490B-E0AA-811C-0647749436A0}" dt="2021-09-13T06:47:39.459" v="2044"/>
          <ac:picMkLst>
            <pc:docMk/>
            <pc:sldMk cId="491056118" sldId="275"/>
            <ac:picMk id="4" creationId="{31A288D7-DB4E-4323-B073-9193F9B14996}"/>
          </ac:picMkLst>
        </pc:picChg>
        <pc:picChg chg="add mod">
          <ac:chgData name="Aistė Župerkaitė" userId="S::aiste.zuperkaite@codeacademylt.onmicrosoft.com::cbda233b-6598-49a0-a7bc-42a7fc6cf429" providerId="AD" clId="Web-{4AA8EB1A-490B-E0AA-811C-0647749436A0}" dt="2021-09-13T07:00:48.413" v="2282" actId="1076"/>
          <ac:picMkLst>
            <pc:docMk/>
            <pc:sldMk cId="491056118" sldId="275"/>
            <ac:picMk id="5" creationId="{0FA15D69-5969-4997-855D-B1B4632DC7B2}"/>
          </ac:picMkLst>
        </pc:picChg>
      </pc:sldChg>
      <pc:sldChg chg="addSp delSp modSp add replId">
        <pc:chgData name="Aistė Župerkaitė" userId="S::aiste.zuperkaite@codeacademylt.onmicrosoft.com::cbda233b-6598-49a0-a7bc-42a7fc6cf429" providerId="AD" clId="Web-{4AA8EB1A-490B-E0AA-811C-0647749436A0}" dt="2021-09-13T07:03:57.417" v="2360" actId="1076"/>
        <pc:sldMkLst>
          <pc:docMk/>
          <pc:sldMk cId="2598468207" sldId="276"/>
        </pc:sldMkLst>
        <pc:spChg chg="mod">
          <ac:chgData name="Aistė Župerkaitė" userId="S::aiste.zuperkaite@codeacademylt.onmicrosoft.com::cbda233b-6598-49a0-a7bc-42a7fc6cf429" providerId="AD" clId="Web-{4AA8EB1A-490B-E0AA-811C-0647749436A0}" dt="2021-09-13T07:01:47.383" v="2289" actId="20577"/>
          <ac:spMkLst>
            <pc:docMk/>
            <pc:sldMk cId="2598468207" sldId="276"/>
            <ac:spMk id="158" creationId="{00000000-0000-0000-0000-000000000000}"/>
          </ac:spMkLst>
        </pc:spChg>
        <pc:spChg chg="mod">
          <ac:chgData name="Aistė Župerkaitė" userId="S::aiste.zuperkaite@codeacademylt.onmicrosoft.com::cbda233b-6598-49a0-a7bc-42a7fc6cf429" providerId="AD" clId="Web-{4AA8EB1A-490B-E0AA-811C-0647749436A0}" dt="2021-09-13T07:03:42.619" v="2357" actId="20577"/>
          <ac:spMkLst>
            <pc:docMk/>
            <pc:sldMk cId="2598468207" sldId="276"/>
            <ac:spMk id="160" creationId="{00000000-0000-0000-0000-000000000000}"/>
          </ac:spMkLst>
        </pc:spChg>
        <pc:picChg chg="add mod">
          <ac:chgData name="Aistė Župerkaitė" userId="S::aiste.zuperkaite@codeacademylt.onmicrosoft.com::cbda233b-6598-49a0-a7bc-42a7fc6cf429" providerId="AD" clId="Web-{4AA8EB1A-490B-E0AA-811C-0647749436A0}" dt="2021-09-13T07:02:15.665" v="2319" actId="14100"/>
          <ac:picMkLst>
            <pc:docMk/>
            <pc:sldMk cId="2598468207" sldId="276"/>
            <ac:picMk id="2" creationId="{03F2DE4B-04FA-47FC-9869-FD217F373C50}"/>
          </ac:picMkLst>
        </pc:picChg>
        <pc:picChg chg="del">
          <ac:chgData name="Aistė Župerkaitė" userId="S::aiste.zuperkaite@codeacademylt.onmicrosoft.com::cbda233b-6598-49a0-a7bc-42a7fc6cf429" providerId="AD" clId="Web-{4AA8EB1A-490B-E0AA-811C-0647749436A0}" dt="2021-09-12T17:44:30.372" v="1057"/>
          <ac:picMkLst>
            <pc:docMk/>
            <pc:sldMk cId="2598468207" sldId="276"/>
            <ac:picMk id="3" creationId="{0BF6B4F0-2EF6-4534-88A8-F5D41240C47B}"/>
          </ac:picMkLst>
        </pc:picChg>
        <pc:picChg chg="add mod">
          <ac:chgData name="Aistė Župerkaitė" userId="S::aiste.zuperkaite@codeacademylt.onmicrosoft.com::cbda233b-6598-49a0-a7bc-42a7fc6cf429" providerId="AD" clId="Web-{4AA8EB1A-490B-E0AA-811C-0647749436A0}" dt="2021-09-13T07:03:57.417" v="2360" actId="1076"/>
          <ac:picMkLst>
            <pc:docMk/>
            <pc:sldMk cId="2598468207" sldId="276"/>
            <ac:picMk id="3" creationId="{D7B331C1-2C8D-47D3-8DA1-B39B8FF3D327}"/>
          </ac:picMkLst>
        </pc:picChg>
        <pc:picChg chg="del">
          <ac:chgData name="Aistė Župerkaitė" userId="S::aiste.zuperkaite@codeacademylt.onmicrosoft.com::cbda233b-6598-49a0-a7bc-42a7fc6cf429" providerId="AD" clId="Web-{4AA8EB1A-490B-E0AA-811C-0647749436A0}" dt="2021-09-12T17:44:29.747" v="1056"/>
          <ac:picMkLst>
            <pc:docMk/>
            <pc:sldMk cId="2598468207" sldId="276"/>
            <ac:picMk id="4" creationId="{31A288D7-DB4E-4323-B073-9193F9B14996}"/>
          </ac:picMkLst>
        </pc:picChg>
      </pc:sldChg>
      <pc:sldChg chg="modSp add ord replId">
        <pc:chgData name="Aistė Župerkaitė" userId="S::aiste.zuperkaite@codeacademylt.onmicrosoft.com::cbda233b-6598-49a0-a7bc-42a7fc6cf429" providerId="AD" clId="Web-{4AA8EB1A-490B-E0AA-811C-0647749436A0}" dt="2021-09-13T06:47:15.897" v="2043" actId="20577"/>
        <pc:sldMkLst>
          <pc:docMk/>
          <pc:sldMk cId="1416889187" sldId="277"/>
        </pc:sldMkLst>
        <pc:spChg chg="mod">
          <ac:chgData name="Aistė Župerkaitė" userId="S::aiste.zuperkaite@codeacademylt.onmicrosoft.com::cbda233b-6598-49a0-a7bc-42a7fc6cf429" providerId="AD" clId="Web-{4AA8EB1A-490B-E0AA-811C-0647749436A0}" dt="2021-09-13T06:35:07.663" v="1474" actId="20577"/>
          <ac:spMkLst>
            <pc:docMk/>
            <pc:sldMk cId="1416889187" sldId="277"/>
            <ac:spMk id="158" creationId="{00000000-0000-0000-0000-000000000000}"/>
          </ac:spMkLst>
        </pc:spChg>
        <pc:spChg chg="mod">
          <ac:chgData name="Aistė Župerkaitė" userId="S::aiste.zuperkaite@codeacademylt.onmicrosoft.com::cbda233b-6598-49a0-a7bc-42a7fc6cf429" providerId="AD" clId="Web-{4AA8EB1A-490B-E0AA-811C-0647749436A0}" dt="2021-09-13T06:47:15.897" v="2043" actId="20577"/>
          <ac:spMkLst>
            <pc:docMk/>
            <pc:sldMk cId="1416889187" sldId="277"/>
            <ac:spMk id="160" creationId="{00000000-0000-0000-0000-000000000000}"/>
          </ac:spMkLst>
        </pc:spChg>
      </pc:sldChg>
      <pc:sldChg chg="addSp delSp modSp add replId">
        <pc:chgData name="Aistė Župerkaitė" userId="S::aiste.zuperkaite@codeacademylt.onmicrosoft.com::cbda233b-6598-49a0-a7bc-42a7fc6cf429" providerId="AD" clId="Web-{4AA8EB1A-490B-E0AA-811C-0647749436A0}" dt="2021-09-13T10:20:40.206" v="2638"/>
        <pc:sldMkLst>
          <pc:docMk/>
          <pc:sldMk cId="2107060500" sldId="278"/>
        </pc:sldMkLst>
        <pc:spChg chg="mod">
          <ac:chgData name="Aistė Župerkaitė" userId="S::aiste.zuperkaite@codeacademylt.onmicrosoft.com::cbda233b-6598-49a0-a7bc-42a7fc6cf429" providerId="AD" clId="Web-{4AA8EB1A-490B-E0AA-811C-0647749436A0}" dt="2021-09-13T10:18:47.125" v="2546" actId="20577"/>
          <ac:spMkLst>
            <pc:docMk/>
            <pc:sldMk cId="2107060500" sldId="278"/>
            <ac:spMk id="158" creationId="{00000000-0000-0000-0000-000000000000}"/>
          </ac:spMkLst>
        </pc:spChg>
        <pc:spChg chg="mod">
          <ac:chgData name="Aistė Župerkaitė" userId="S::aiste.zuperkaite@codeacademylt.onmicrosoft.com::cbda233b-6598-49a0-a7bc-42a7fc6cf429" providerId="AD" clId="Web-{4AA8EB1A-490B-E0AA-811C-0647749436A0}" dt="2021-09-13T10:20:40.206" v="2638"/>
          <ac:spMkLst>
            <pc:docMk/>
            <pc:sldMk cId="2107060500" sldId="278"/>
            <ac:spMk id="160" creationId="{00000000-0000-0000-0000-000000000000}"/>
          </ac:spMkLst>
        </pc:spChg>
        <pc:picChg chg="del">
          <ac:chgData name="Aistė Župerkaitė" userId="S::aiste.zuperkaite@codeacademylt.onmicrosoft.com::cbda233b-6598-49a0-a7bc-42a7fc6cf429" providerId="AD" clId="Web-{4AA8EB1A-490B-E0AA-811C-0647749436A0}" dt="2021-09-13T07:05:40.309" v="2367"/>
          <ac:picMkLst>
            <pc:docMk/>
            <pc:sldMk cId="2107060500" sldId="278"/>
            <ac:picMk id="2" creationId="{03F2DE4B-04FA-47FC-9869-FD217F373C50}"/>
          </ac:picMkLst>
        </pc:picChg>
        <pc:picChg chg="add mod">
          <ac:chgData name="Aistė Župerkaitė" userId="S::aiste.zuperkaite@codeacademylt.onmicrosoft.com::cbda233b-6598-49a0-a7bc-42a7fc6cf429" providerId="AD" clId="Web-{4AA8EB1A-490B-E0AA-811C-0647749436A0}" dt="2021-09-13T10:20:28.096" v="2636" actId="1076"/>
          <ac:picMkLst>
            <pc:docMk/>
            <pc:sldMk cId="2107060500" sldId="278"/>
            <ac:picMk id="2" creationId="{81F11CA0-21FD-4F0D-B589-C5EFCD60CC08}"/>
          </ac:picMkLst>
        </pc:picChg>
        <pc:picChg chg="del">
          <ac:chgData name="Aistė Župerkaitė" userId="S::aiste.zuperkaite@codeacademylt.onmicrosoft.com::cbda233b-6598-49a0-a7bc-42a7fc6cf429" providerId="AD" clId="Web-{4AA8EB1A-490B-E0AA-811C-0647749436A0}" dt="2021-09-13T07:05:39.372" v="2366"/>
          <ac:picMkLst>
            <pc:docMk/>
            <pc:sldMk cId="2107060500" sldId="278"/>
            <ac:picMk id="3" creationId="{D7B331C1-2C8D-47D3-8DA1-B39B8FF3D327}"/>
          </ac:picMkLst>
        </pc:picChg>
      </pc:sldChg>
      <pc:sldChg chg="addSp delSp modSp add replId">
        <pc:chgData name="Aistė Župerkaitė" userId="S::aiste.zuperkaite@codeacademylt.onmicrosoft.com::cbda233b-6598-49a0-a7bc-42a7fc6cf429" providerId="AD" clId="Web-{4AA8EB1A-490B-E0AA-811C-0647749436A0}" dt="2021-09-13T10:28:28.887" v="3002" actId="20577"/>
        <pc:sldMkLst>
          <pc:docMk/>
          <pc:sldMk cId="275836688" sldId="279"/>
        </pc:sldMkLst>
        <pc:spChg chg="mod">
          <ac:chgData name="Aistė Župerkaitė" userId="S::aiste.zuperkaite@codeacademylt.onmicrosoft.com::cbda233b-6598-49a0-a7bc-42a7fc6cf429" providerId="AD" clId="Web-{4AA8EB1A-490B-E0AA-811C-0647749436A0}" dt="2021-09-13T10:28:28.887" v="3002" actId="20577"/>
          <ac:spMkLst>
            <pc:docMk/>
            <pc:sldMk cId="275836688" sldId="279"/>
            <ac:spMk id="158" creationId="{00000000-0000-0000-0000-000000000000}"/>
          </ac:spMkLst>
        </pc:spChg>
        <pc:spChg chg="mod">
          <ac:chgData name="Aistė Župerkaitė" userId="S::aiste.zuperkaite@codeacademylt.onmicrosoft.com::cbda233b-6598-49a0-a7bc-42a7fc6cf429" providerId="AD" clId="Web-{4AA8EB1A-490B-E0AA-811C-0647749436A0}" dt="2021-09-13T10:28:08.451" v="2986" actId="20577"/>
          <ac:spMkLst>
            <pc:docMk/>
            <pc:sldMk cId="275836688" sldId="279"/>
            <ac:spMk id="160" creationId="{00000000-0000-0000-0000-000000000000}"/>
          </ac:spMkLst>
        </pc:spChg>
        <pc:picChg chg="del">
          <ac:chgData name="Aistė Župerkaitė" userId="S::aiste.zuperkaite@codeacademylt.onmicrosoft.com::cbda233b-6598-49a0-a7bc-42a7fc6cf429" providerId="AD" clId="Web-{4AA8EB1A-490B-E0AA-811C-0647749436A0}" dt="2021-09-13T10:21:10.383" v="2647"/>
          <ac:picMkLst>
            <pc:docMk/>
            <pc:sldMk cId="275836688" sldId="279"/>
            <ac:picMk id="2" creationId="{81F11CA0-21FD-4F0D-B589-C5EFCD60CC08}"/>
          </ac:picMkLst>
        </pc:picChg>
        <pc:picChg chg="add mod">
          <ac:chgData name="Aistė Župerkaitė" userId="S::aiste.zuperkaite@codeacademylt.onmicrosoft.com::cbda233b-6598-49a0-a7bc-42a7fc6cf429" providerId="AD" clId="Web-{4AA8EB1A-490B-E0AA-811C-0647749436A0}" dt="2021-09-13T10:26:26.947" v="2902" actId="1076"/>
          <ac:picMkLst>
            <pc:docMk/>
            <pc:sldMk cId="275836688" sldId="279"/>
            <ac:picMk id="3" creationId="{05F1C9FD-FE93-470D-9E7D-3EBCB051E24B}"/>
          </ac:picMkLst>
        </pc:picChg>
      </pc:sldChg>
      <pc:sldChg chg="delSp modSp add replId">
        <pc:chgData name="Aistė Župerkaitė" userId="S::aiste.zuperkaite@codeacademylt.onmicrosoft.com::cbda233b-6598-49a0-a7bc-42a7fc6cf429" providerId="AD" clId="Web-{4AA8EB1A-490B-E0AA-811C-0647749436A0}" dt="2021-09-13T11:51:13.249" v="4645" actId="20577"/>
        <pc:sldMkLst>
          <pc:docMk/>
          <pc:sldMk cId="3184761242" sldId="280"/>
        </pc:sldMkLst>
        <pc:spChg chg="mod">
          <ac:chgData name="Aistė Župerkaitė" userId="S::aiste.zuperkaite@codeacademylt.onmicrosoft.com::cbda233b-6598-49a0-a7bc-42a7fc6cf429" providerId="AD" clId="Web-{4AA8EB1A-490B-E0AA-811C-0647749436A0}" dt="2021-09-13T11:50:52.327" v="4626" actId="20577"/>
          <ac:spMkLst>
            <pc:docMk/>
            <pc:sldMk cId="3184761242" sldId="280"/>
            <ac:spMk id="158" creationId="{00000000-0000-0000-0000-000000000000}"/>
          </ac:spMkLst>
        </pc:spChg>
        <pc:spChg chg="mod">
          <ac:chgData name="Aistė Župerkaitė" userId="S::aiste.zuperkaite@codeacademylt.onmicrosoft.com::cbda233b-6598-49a0-a7bc-42a7fc6cf429" providerId="AD" clId="Web-{4AA8EB1A-490B-E0AA-811C-0647749436A0}" dt="2021-09-13T11:51:13.249" v="4645" actId="20577"/>
          <ac:spMkLst>
            <pc:docMk/>
            <pc:sldMk cId="3184761242" sldId="280"/>
            <ac:spMk id="160" creationId="{00000000-0000-0000-0000-000000000000}"/>
          </ac:spMkLst>
        </pc:spChg>
        <pc:picChg chg="del">
          <ac:chgData name="Aistė Župerkaitė" userId="S::aiste.zuperkaite@codeacademylt.onmicrosoft.com::cbda233b-6598-49a0-a7bc-42a7fc6cf429" providerId="AD" clId="Web-{4AA8EB1A-490B-E0AA-811C-0647749436A0}" dt="2021-09-13T10:27:30.417" v="2931"/>
          <ac:picMkLst>
            <pc:docMk/>
            <pc:sldMk cId="3184761242" sldId="280"/>
            <ac:picMk id="3" creationId="{05F1C9FD-FE93-470D-9E7D-3EBCB051E24B}"/>
          </ac:picMkLst>
        </pc:picChg>
      </pc:sldChg>
      <pc:sldChg chg="addSp modSp add replId">
        <pc:chgData name="Aistė Župerkaitė" userId="S::aiste.zuperkaite@codeacademylt.onmicrosoft.com::cbda233b-6598-49a0-a7bc-42a7fc6cf429" providerId="AD" clId="Web-{4AA8EB1A-490B-E0AA-811C-0647749436A0}" dt="2021-09-13T11:36:18.905" v="4132" actId="20577"/>
        <pc:sldMkLst>
          <pc:docMk/>
          <pc:sldMk cId="1081453707" sldId="281"/>
        </pc:sldMkLst>
        <pc:spChg chg="mod">
          <ac:chgData name="Aistė Župerkaitė" userId="S::aiste.zuperkaite@codeacademylt.onmicrosoft.com::cbda233b-6598-49a0-a7bc-42a7fc6cf429" providerId="AD" clId="Web-{4AA8EB1A-490B-E0AA-811C-0647749436A0}" dt="2021-09-13T10:41:07.341" v="3738" actId="20577"/>
          <ac:spMkLst>
            <pc:docMk/>
            <pc:sldMk cId="1081453707" sldId="281"/>
            <ac:spMk id="158" creationId="{00000000-0000-0000-0000-000000000000}"/>
          </ac:spMkLst>
        </pc:spChg>
        <pc:spChg chg="mod">
          <ac:chgData name="Aistė Župerkaitė" userId="S::aiste.zuperkaite@codeacademylt.onmicrosoft.com::cbda233b-6598-49a0-a7bc-42a7fc6cf429" providerId="AD" clId="Web-{4AA8EB1A-490B-E0AA-811C-0647749436A0}" dt="2021-09-13T11:36:18.905" v="4132" actId="20577"/>
          <ac:spMkLst>
            <pc:docMk/>
            <pc:sldMk cId="1081453707" sldId="281"/>
            <ac:spMk id="160" creationId="{00000000-0000-0000-0000-000000000000}"/>
          </ac:spMkLst>
        </pc:spChg>
        <pc:picChg chg="add mod">
          <ac:chgData name="Aistė Župerkaitė" userId="S::aiste.zuperkaite@codeacademylt.onmicrosoft.com::cbda233b-6598-49a0-a7bc-42a7fc6cf429" providerId="AD" clId="Web-{4AA8EB1A-490B-E0AA-811C-0647749436A0}" dt="2021-09-13T11:35:40.232" v="4092" actId="1076"/>
          <ac:picMkLst>
            <pc:docMk/>
            <pc:sldMk cId="1081453707" sldId="281"/>
            <ac:picMk id="2" creationId="{A3D85DF3-EB34-4A47-8EB3-8A6E364909EE}"/>
          </ac:picMkLst>
        </pc:picChg>
      </pc:sldChg>
      <pc:sldChg chg="addSp modSp add replId">
        <pc:chgData name="Aistė Župerkaitė" userId="S::aiste.zuperkaite@codeacademylt.onmicrosoft.com::cbda233b-6598-49a0-a7bc-42a7fc6cf429" providerId="AD" clId="Web-{4AA8EB1A-490B-E0AA-811C-0647749436A0}" dt="2021-09-13T11:45:32.884" v="4616" actId="20577"/>
        <pc:sldMkLst>
          <pc:docMk/>
          <pc:sldMk cId="2194141442" sldId="282"/>
        </pc:sldMkLst>
        <pc:spChg chg="mod">
          <ac:chgData name="Aistė Župerkaitė" userId="S::aiste.zuperkaite@codeacademylt.onmicrosoft.com::cbda233b-6598-49a0-a7bc-42a7fc6cf429" providerId="AD" clId="Web-{4AA8EB1A-490B-E0AA-811C-0647749436A0}" dt="2021-09-13T11:39:53.346" v="4152" actId="20577"/>
          <ac:spMkLst>
            <pc:docMk/>
            <pc:sldMk cId="2194141442" sldId="282"/>
            <ac:spMk id="158" creationId="{00000000-0000-0000-0000-000000000000}"/>
          </ac:spMkLst>
        </pc:spChg>
        <pc:spChg chg="mod">
          <ac:chgData name="Aistė Župerkaitė" userId="S::aiste.zuperkaite@codeacademylt.onmicrosoft.com::cbda233b-6598-49a0-a7bc-42a7fc6cf429" providerId="AD" clId="Web-{4AA8EB1A-490B-E0AA-811C-0647749436A0}" dt="2021-09-13T11:45:32.884" v="4616" actId="20577"/>
          <ac:spMkLst>
            <pc:docMk/>
            <pc:sldMk cId="2194141442" sldId="282"/>
            <ac:spMk id="160" creationId="{00000000-0000-0000-0000-000000000000}"/>
          </ac:spMkLst>
        </pc:spChg>
        <pc:picChg chg="add mod">
          <ac:chgData name="Aistė Župerkaitė" userId="S::aiste.zuperkaite@codeacademylt.onmicrosoft.com::cbda233b-6598-49a0-a7bc-42a7fc6cf429" providerId="AD" clId="Web-{4AA8EB1A-490B-E0AA-811C-0647749436A0}" dt="2021-09-13T11:43:15.912" v="4454" actId="1076"/>
          <ac:picMkLst>
            <pc:docMk/>
            <pc:sldMk cId="2194141442" sldId="282"/>
            <ac:picMk id="2" creationId="{7D560CA0-E286-4DE0-916A-5D48B62AD7C6}"/>
          </ac:picMkLst>
        </pc:picChg>
      </pc:sldChg>
    </pc:docChg>
  </pc:docChgLst>
  <pc:docChgLst>
    <pc:chgData name="Aistė Župerkaitė" userId="S::aiste.zuperkaite@codeacademylt.onmicrosoft.com::cbda233b-6598-49a0-a7bc-42a7fc6cf429" providerId="AD" clId="Web-{DD693FB9-10DF-4D0D-B0CB-8AC282FE7BC2}"/>
    <pc:docChg chg="modSld">
      <pc:chgData name="Aistė Župerkaitė" userId="S::aiste.zuperkaite@codeacademylt.onmicrosoft.com::cbda233b-6598-49a0-a7bc-42a7fc6cf429" providerId="AD" clId="Web-{DD693FB9-10DF-4D0D-B0CB-8AC282FE7BC2}" dt="2021-09-20T12:12:00.212" v="23" actId="20577"/>
      <pc:docMkLst>
        <pc:docMk/>
      </pc:docMkLst>
      <pc:sldChg chg="addSp modSp">
        <pc:chgData name="Aistė Župerkaitė" userId="S::aiste.zuperkaite@codeacademylt.onmicrosoft.com::cbda233b-6598-49a0-a7bc-42a7fc6cf429" providerId="AD" clId="Web-{DD693FB9-10DF-4D0D-B0CB-8AC282FE7BC2}" dt="2021-09-20T12:12:00.212" v="23" actId="20577"/>
        <pc:sldMkLst>
          <pc:docMk/>
          <pc:sldMk cId="0" sldId="257"/>
        </pc:sldMkLst>
        <pc:spChg chg="add mod">
          <ac:chgData name="Aistė Župerkaitė" userId="S::aiste.zuperkaite@codeacademylt.onmicrosoft.com::cbda233b-6598-49a0-a7bc-42a7fc6cf429" providerId="AD" clId="Web-{DD693FB9-10DF-4D0D-B0CB-8AC282FE7BC2}" dt="2021-09-20T12:12:00.212" v="23" actId="20577"/>
          <ac:spMkLst>
            <pc:docMk/>
            <pc:sldMk cId="0" sldId="257"/>
            <ac:spMk id="3" creationId="{C5C346A8-E18D-4BB3-9EA7-F1F07488318A}"/>
          </ac:spMkLst>
        </pc:spChg>
        <pc:spChg chg="add mod">
          <ac:chgData name="Aistė Župerkaitė" userId="S::aiste.zuperkaite@codeacademylt.onmicrosoft.com::cbda233b-6598-49a0-a7bc-42a7fc6cf429" providerId="AD" clId="Web-{DD693FB9-10DF-4D0D-B0CB-8AC282FE7BC2}" dt="2021-09-20T12:11:38.212" v="2" actId="20577"/>
          <ac:spMkLst>
            <pc:docMk/>
            <pc:sldMk cId="0" sldId="257"/>
            <ac:spMk id="8" creationId="{B67E93D5-8F06-4D81-AB58-8E521EBFDA5C}"/>
          </ac:spMkLst>
        </pc:spChg>
      </pc:sldChg>
    </pc:docChg>
  </pc:docChgLst>
  <pc:docChgLst>
    <pc:chgData name="Aistė Župerkaitė" userId="S::aiste.zuperkaite@codeacademylt.onmicrosoft.com::cbda233b-6598-49a0-a7bc-42a7fc6cf429" providerId="AD" clId="Web-{DB58A7FF-90CD-FD99-5FF9-BC88C0262606}"/>
    <pc:docChg chg="addSld delSld modSld">
      <pc:chgData name="Aistė Župerkaitė" userId="S::aiste.zuperkaite@codeacademylt.onmicrosoft.com::cbda233b-6598-49a0-a7bc-42a7fc6cf429" providerId="AD" clId="Web-{DB58A7FF-90CD-FD99-5FF9-BC88C0262606}" dt="2021-09-13T12:12:23.612" v="61" actId="20577"/>
      <pc:docMkLst>
        <pc:docMk/>
      </pc:docMkLst>
      <pc:sldChg chg="modSp">
        <pc:chgData name="Aistė Župerkaitė" userId="S::aiste.zuperkaite@codeacademylt.onmicrosoft.com::cbda233b-6598-49a0-a7bc-42a7fc6cf429" providerId="AD" clId="Web-{DB58A7FF-90CD-FD99-5FF9-BC88C0262606}" dt="2021-09-13T12:10:47.938" v="15" actId="20577"/>
        <pc:sldMkLst>
          <pc:docMk/>
          <pc:sldMk cId="0" sldId="256"/>
        </pc:sldMkLst>
        <pc:spChg chg="mod">
          <ac:chgData name="Aistė Župerkaitė" userId="S::aiste.zuperkaite@codeacademylt.onmicrosoft.com::cbda233b-6598-49a0-a7bc-42a7fc6cf429" providerId="AD" clId="Web-{DB58A7FF-90CD-FD99-5FF9-BC88C0262606}" dt="2021-09-13T12:10:47.938" v="15" actId="20577"/>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DB58A7FF-90CD-FD99-5FF9-BC88C0262606}" dt="2021-09-13T12:12:23.612" v="61" actId="20577"/>
        <pc:sldMkLst>
          <pc:docMk/>
          <pc:sldMk cId="0" sldId="257"/>
        </pc:sldMkLst>
        <pc:spChg chg="add mod">
          <ac:chgData name="Aistė Župerkaitė" userId="S::aiste.zuperkaite@codeacademylt.onmicrosoft.com::cbda233b-6598-49a0-a7bc-42a7fc6cf429" providerId="AD" clId="Web-{DB58A7FF-90CD-FD99-5FF9-BC88C0262606}" dt="2021-09-13T12:12:23.612" v="61" actId="20577"/>
          <ac:spMkLst>
            <pc:docMk/>
            <pc:sldMk cId="0" sldId="257"/>
            <ac:spMk id="2" creationId="{E07AF67A-E64F-4A91-AD51-99665A5DD32A}"/>
          </ac:spMkLst>
        </pc:spChg>
        <pc:spChg chg="add mod">
          <ac:chgData name="Aistė Župerkaitė" userId="S::aiste.zuperkaite@codeacademylt.onmicrosoft.com::cbda233b-6598-49a0-a7bc-42a7fc6cf429" providerId="AD" clId="Web-{DB58A7FF-90CD-FD99-5FF9-BC88C0262606}" dt="2021-09-13T12:12:09.846" v="39" actId="20577"/>
          <ac:spMkLst>
            <pc:docMk/>
            <pc:sldMk cId="0" sldId="257"/>
            <ac:spMk id="6" creationId="{0ACC4627-A191-4357-B34F-0DD5F2345DBF}"/>
          </ac:spMkLst>
        </pc:spChg>
        <pc:spChg chg="mod">
          <ac:chgData name="Aistė Župerkaitė" userId="S::aiste.zuperkaite@codeacademylt.onmicrosoft.com::cbda233b-6598-49a0-a7bc-42a7fc6cf429" providerId="AD" clId="Web-{DB58A7FF-90CD-FD99-5FF9-BC88C0262606}" dt="2021-09-13T12:11:12.064" v="21"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DB58A7FF-90CD-FD99-5FF9-BC88C0262606}" dt="2021-09-13T12:11:54.049" v="27"/>
        <pc:sldMkLst>
          <pc:docMk/>
          <pc:sldMk cId="0" sldId="258"/>
        </pc:sldMkLst>
      </pc:sldChg>
      <pc:sldChg chg="del">
        <pc:chgData name="Aistė Župerkaitė" userId="S::aiste.zuperkaite@codeacademylt.onmicrosoft.com::cbda233b-6598-49a0-a7bc-42a7fc6cf429" providerId="AD" clId="Web-{DB58A7FF-90CD-FD99-5FF9-BC88C0262606}" dt="2021-09-13T12:11:55.189" v="28"/>
        <pc:sldMkLst>
          <pc:docMk/>
          <pc:sldMk cId="0" sldId="263"/>
        </pc:sldMkLst>
      </pc:sldChg>
      <pc:sldChg chg="del">
        <pc:chgData name="Aistė Župerkaitė" userId="S::aiste.zuperkaite@codeacademylt.onmicrosoft.com::cbda233b-6598-49a0-a7bc-42a7fc6cf429" providerId="AD" clId="Web-{DB58A7FF-90CD-FD99-5FF9-BC88C0262606}" dt="2021-09-13T12:11:56.642" v="30"/>
        <pc:sldMkLst>
          <pc:docMk/>
          <pc:sldMk cId="491056118" sldId="275"/>
        </pc:sldMkLst>
      </pc:sldChg>
      <pc:sldChg chg="del">
        <pc:chgData name="Aistė Župerkaitė" userId="S::aiste.zuperkaite@codeacademylt.onmicrosoft.com::cbda233b-6598-49a0-a7bc-42a7fc6cf429" providerId="AD" clId="Web-{DB58A7FF-90CD-FD99-5FF9-BC88C0262606}" dt="2021-09-13T12:11:58.064" v="32"/>
        <pc:sldMkLst>
          <pc:docMk/>
          <pc:sldMk cId="2598468207" sldId="276"/>
        </pc:sldMkLst>
      </pc:sldChg>
      <pc:sldChg chg="del">
        <pc:chgData name="Aistė Župerkaitė" userId="S::aiste.zuperkaite@codeacademylt.onmicrosoft.com::cbda233b-6598-49a0-a7bc-42a7fc6cf429" providerId="AD" clId="Web-{DB58A7FF-90CD-FD99-5FF9-BC88C0262606}" dt="2021-09-13T12:11:55.939" v="29"/>
        <pc:sldMkLst>
          <pc:docMk/>
          <pc:sldMk cId="1416889187" sldId="277"/>
        </pc:sldMkLst>
      </pc:sldChg>
      <pc:sldChg chg="del">
        <pc:chgData name="Aistė Župerkaitė" userId="S::aiste.zuperkaite@codeacademylt.onmicrosoft.com::cbda233b-6598-49a0-a7bc-42a7fc6cf429" providerId="AD" clId="Web-{DB58A7FF-90CD-FD99-5FF9-BC88C0262606}" dt="2021-09-13T12:11:57.299" v="31"/>
        <pc:sldMkLst>
          <pc:docMk/>
          <pc:sldMk cId="2107060500" sldId="278"/>
        </pc:sldMkLst>
      </pc:sldChg>
      <pc:sldChg chg="del">
        <pc:chgData name="Aistė Župerkaitė" userId="S::aiste.zuperkaite@codeacademylt.onmicrosoft.com::cbda233b-6598-49a0-a7bc-42a7fc6cf429" providerId="AD" clId="Web-{DB58A7FF-90CD-FD99-5FF9-BC88C0262606}" dt="2021-09-13T12:11:59.939" v="35"/>
        <pc:sldMkLst>
          <pc:docMk/>
          <pc:sldMk cId="275836688" sldId="279"/>
        </pc:sldMkLst>
      </pc:sldChg>
      <pc:sldChg chg="del">
        <pc:chgData name="Aistė Župerkaitė" userId="S::aiste.zuperkaite@codeacademylt.onmicrosoft.com::cbda233b-6598-49a0-a7bc-42a7fc6cf429" providerId="AD" clId="Web-{DB58A7FF-90CD-FD99-5FF9-BC88C0262606}" dt="2021-09-13T12:11:58.830" v="33"/>
        <pc:sldMkLst>
          <pc:docMk/>
          <pc:sldMk cId="3184761242" sldId="280"/>
        </pc:sldMkLst>
      </pc:sldChg>
      <pc:sldChg chg="del">
        <pc:chgData name="Aistė Župerkaitė" userId="S::aiste.zuperkaite@codeacademylt.onmicrosoft.com::cbda233b-6598-49a0-a7bc-42a7fc6cf429" providerId="AD" clId="Web-{DB58A7FF-90CD-FD99-5FF9-BC88C0262606}" dt="2021-09-13T12:12:00.768" v="36"/>
        <pc:sldMkLst>
          <pc:docMk/>
          <pc:sldMk cId="1081453707" sldId="281"/>
        </pc:sldMkLst>
      </pc:sldChg>
      <pc:sldChg chg="del">
        <pc:chgData name="Aistė Župerkaitė" userId="S::aiste.zuperkaite@codeacademylt.onmicrosoft.com::cbda233b-6598-49a0-a7bc-42a7fc6cf429" providerId="AD" clId="Web-{DB58A7FF-90CD-FD99-5FF9-BC88C0262606}" dt="2021-09-13T12:11:59.502" v="34"/>
        <pc:sldMkLst>
          <pc:docMk/>
          <pc:sldMk cId="2194141442" sldId="282"/>
        </pc:sldMkLst>
      </pc:sldChg>
      <pc:sldChg chg="addSp delSp modSp new del mod modClrScheme chgLayout">
        <pc:chgData name="Aistė Župerkaitė" userId="S::aiste.zuperkaite@codeacademylt.onmicrosoft.com::cbda233b-6598-49a0-a7bc-42a7fc6cf429" providerId="AD" clId="Web-{DB58A7FF-90CD-FD99-5FF9-BC88C0262606}" dt="2021-09-13T12:11:52.096" v="26"/>
        <pc:sldMkLst>
          <pc:docMk/>
          <pc:sldMk cId="3258682830" sldId="283"/>
        </pc:sldMkLst>
        <pc:spChg chg="mod ord">
          <ac:chgData name="Aistė Župerkaitė" userId="S::aiste.zuperkaite@codeacademylt.onmicrosoft.com::cbda233b-6598-49a0-a7bc-42a7fc6cf429" providerId="AD" clId="Web-{DB58A7FF-90CD-FD99-5FF9-BC88C0262606}" dt="2021-09-13T12:11:41.392" v="24"/>
          <ac:spMkLst>
            <pc:docMk/>
            <pc:sldMk cId="3258682830" sldId="283"/>
            <ac:spMk id="2" creationId="{563DF6E4-55D8-4883-AD3E-C91C1376540E}"/>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3" creationId="{F648AECA-35A3-41E7-AB14-46ECA5C4C05D}"/>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4" creationId="{6D2E6043-CC8C-4C42-9CAF-82001FC23F5F}"/>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5" creationId="{CB67236A-9AAC-4F53-B3C0-14577FE19DC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6" creationId="{98783F10-8FD3-46C6-BFCE-0256B9A43797}"/>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7" creationId="{ABD15793-7D73-40A7-BF8D-CBF336B67A02}"/>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8" creationId="{E166FDF1-F5C4-402C-B4D5-C5CD5C7B815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9" creationId="{A064E910-2E2F-4FC3-8C86-B2A0F9ECA7F4}"/>
          </ac:spMkLst>
        </pc:spChg>
        <pc:spChg chg="add del mod ord">
          <ac:chgData name="Aistė Župerkaitė" userId="S::aiste.zuperkaite@codeacademylt.onmicrosoft.com::cbda233b-6598-49a0-a7bc-42a7fc6cf429" providerId="AD" clId="Web-{DB58A7FF-90CD-FD99-5FF9-BC88C0262606}" dt="2021-09-13T12:11:41.392" v="24"/>
          <ac:spMkLst>
            <pc:docMk/>
            <pc:sldMk cId="3258682830" sldId="283"/>
            <ac:spMk id="10" creationId="{1A8448F3-F2BC-4520-BECC-471EA98DDD66}"/>
          </ac:spMkLst>
        </pc:spChg>
        <pc:spChg chg="add mod ord">
          <ac:chgData name="Aistė Župerkaitė" userId="S::aiste.zuperkaite@codeacademylt.onmicrosoft.com::cbda233b-6598-49a0-a7bc-42a7fc6cf429" providerId="AD" clId="Web-{DB58A7FF-90CD-FD99-5FF9-BC88C0262606}" dt="2021-09-13T12:11:41.392" v="24"/>
          <ac:spMkLst>
            <pc:docMk/>
            <pc:sldMk cId="3258682830" sldId="283"/>
            <ac:spMk id="11" creationId="{31752142-D550-4C34-B1BC-526D92D7ED8D}"/>
          </ac:spMkLst>
        </pc:spChg>
      </pc:sldChg>
      <pc:sldChg chg="add">
        <pc:chgData name="Aistė Župerkaitė" userId="S::aiste.zuperkaite@codeacademylt.onmicrosoft.com::cbda233b-6598-49a0-a7bc-42a7fc6cf429" providerId="AD" clId="Web-{DB58A7FF-90CD-FD99-5FF9-BC88C0262606}" dt="2021-09-13T12:11:49.470" v="25"/>
        <pc:sldMkLst>
          <pc:docMk/>
          <pc:sldMk cId="3192373033" sldId="284"/>
        </pc:sldMkLst>
      </pc:sldChg>
    </pc:docChg>
  </pc:docChgLst>
  <pc:docChgLst>
    <pc:chgData name="Aistė Župerkaitė" userId="S::aiste.zuperkaite@codeacademylt.onmicrosoft.com::cbda233b-6598-49a0-a7bc-42a7fc6cf429" providerId="AD" clId="Web-{A5DB3ACE-2244-02F8-7531-C6771CDDD82B}"/>
    <pc:docChg chg="addSld delSld modSld">
      <pc:chgData name="Aistė Župerkaitė" userId="S::aiste.zuperkaite@codeacademylt.onmicrosoft.com::cbda233b-6598-49a0-a7bc-42a7fc6cf429" providerId="AD" clId="Web-{A5DB3ACE-2244-02F8-7531-C6771CDDD82B}" dt="2021-09-21T14:17:54.413" v="1885" actId="20577"/>
      <pc:docMkLst>
        <pc:docMk/>
      </pc:docMkLst>
      <pc:sldChg chg="modSp">
        <pc:chgData name="Aistė Župerkaitė" userId="S::aiste.zuperkaite@codeacademylt.onmicrosoft.com::cbda233b-6598-49a0-a7bc-42a7fc6cf429" providerId="AD" clId="Web-{A5DB3ACE-2244-02F8-7531-C6771CDDD82B}" dt="2021-09-21T13:07:18.943" v="25" actId="20577"/>
        <pc:sldMkLst>
          <pc:docMk/>
          <pc:sldMk cId="0" sldId="256"/>
        </pc:sldMkLst>
        <pc:spChg chg="mod">
          <ac:chgData name="Aistė Župerkaitė" userId="S::aiste.zuperkaite@codeacademylt.onmicrosoft.com::cbda233b-6598-49a0-a7bc-42a7fc6cf429" providerId="AD" clId="Web-{A5DB3ACE-2244-02F8-7531-C6771CDDD82B}" dt="2021-09-21T13:07:18.943" v="25" actId="20577"/>
          <ac:spMkLst>
            <pc:docMk/>
            <pc:sldMk cId="0" sldId="256"/>
            <ac:spMk id="100" creationId="{00000000-0000-0000-0000-000000000000}"/>
          </ac:spMkLst>
        </pc:spChg>
      </pc:sldChg>
      <pc:sldChg chg="delSp modSp">
        <pc:chgData name="Aistė Župerkaitė" userId="S::aiste.zuperkaite@codeacademylt.onmicrosoft.com::cbda233b-6598-49a0-a7bc-42a7fc6cf429" providerId="AD" clId="Web-{A5DB3ACE-2244-02F8-7531-C6771CDDD82B}" dt="2021-09-21T13:07:34.912" v="32" actId="20577"/>
        <pc:sldMkLst>
          <pc:docMk/>
          <pc:sldMk cId="0" sldId="257"/>
        </pc:sldMkLst>
        <pc:spChg chg="del">
          <ac:chgData name="Aistė Župerkaitė" userId="S::aiste.zuperkaite@codeacademylt.onmicrosoft.com::cbda233b-6598-49a0-a7bc-42a7fc6cf429" providerId="AD" clId="Web-{A5DB3ACE-2244-02F8-7531-C6771CDDD82B}" dt="2021-09-21T13:07:27.897" v="29"/>
          <ac:spMkLst>
            <pc:docMk/>
            <pc:sldMk cId="0" sldId="257"/>
            <ac:spMk id="2" creationId="{E07AF67A-E64F-4A91-AD51-99665A5DD32A}"/>
          </ac:spMkLst>
        </pc:spChg>
        <pc:spChg chg="del">
          <ac:chgData name="Aistė Župerkaitė" userId="S::aiste.zuperkaite@codeacademylt.onmicrosoft.com::cbda233b-6598-49a0-a7bc-42a7fc6cf429" providerId="AD" clId="Web-{A5DB3ACE-2244-02F8-7531-C6771CDDD82B}" dt="2021-09-21T13:07:25.725" v="27"/>
          <ac:spMkLst>
            <pc:docMk/>
            <pc:sldMk cId="0" sldId="257"/>
            <ac:spMk id="3" creationId="{C5C346A8-E18D-4BB3-9EA7-F1F07488318A}"/>
          </ac:spMkLst>
        </pc:spChg>
        <pc:spChg chg="del">
          <ac:chgData name="Aistė Župerkaitė" userId="S::aiste.zuperkaite@codeacademylt.onmicrosoft.com::cbda233b-6598-49a0-a7bc-42a7fc6cf429" providerId="AD" clId="Web-{A5DB3ACE-2244-02F8-7531-C6771CDDD82B}" dt="2021-09-21T13:07:26.537" v="28"/>
          <ac:spMkLst>
            <pc:docMk/>
            <pc:sldMk cId="0" sldId="257"/>
            <ac:spMk id="6" creationId="{0ACC4627-A191-4357-B34F-0DD5F2345DBF}"/>
          </ac:spMkLst>
        </pc:spChg>
        <pc:spChg chg="del">
          <ac:chgData name="Aistė Župerkaitė" userId="S::aiste.zuperkaite@codeacademylt.onmicrosoft.com::cbda233b-6598-49a0-a7bc-42a7fc6cf429" providerId="AD" clId="Web-{A5DB3ACE-2244-02F8-7531-C6771CDDD82B}" dt="2021-09-21T13:07:24.396" v="26"/>
          <ac:spMkLst>
            <pc:docMk/>
            <pc:sldMk cId="0" sldId="257"/>
            <ac:spMk id="8" creationId="{B67E93D5-8F06-4D81-AB58-8E521EBFDA5C}"/>
          </ac:spMkLst>
        </pc:spChg>
        <pc:spChg chg="mod">
          <ac:chgData name="Aistė Župerkaitė" userId="S::aiste.zuperkaite@codeacademylt.onmicrosoft.com::cbda233b-6598-49a0-a7bc-42a7fc6cf429" providerId="AD" clId="Web-{A5DB3ACE-2244-02F8-7531-C6771CDDD82B}" dt="2021-09-21T13:07:34.912" v="32" actId="20577"/>
          <ac:spMkLst>
            <pc:docMk/>
            <pc:sldMk cId="0" sldId="257"/>
            <ac:spMk id="113" creationId="{00000000-0000-0000-0000-000000000000}"/>
          </ac:spMkLst>
        </pc:spChg>
      </pc:sldChg>
      <pc:sldChg chg="delSp modSp del">
        <pc:chgData name="Aistė Župerkaitė" userId="S::aiste.zuperkaite@codeacademylt.onmicrosoft.com::cbda233b-6598-49a0-a7bc-42a7fc6cf429" providerId="AD" clId="Web-{A5DB3ACE-2244-02F8-7531-C6771CDDD82B}" dt="2021-09-21T13:46:36.183" v="325"/>
        <pc:sldMkLst>
          <pc:docMk/>
          <pc:sldMk cId="431512032" sldId="274"/>
        </pc:sldMkLst>
        <pc:spChg chg="mod">
          <ac:chgData name="Aistė Župerkaitė" userId="S::aiste.zuperkaite@codeacademylt.onmicrosoft.com::cbda233b-6598-49a0-a7bc-42a7fc6cf429" providerId="AD" clId="Web-{A5DB3ACE-2244-02F8-7531-C6771CDDD82B}" dt="2021-09-21T13:46:10.198" v="318"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A5DB3ACE-2244-02F8-7531-C6771CDDD82B}" dt="2021-09-21T13:42:05.754" v="152" actId="20577"/>
          <ac:spMkLst>
            <pc:docMk/>
            <pc:sldMk cId="431512032" sldId="274"/>
            <ac:spMk id="159" creationId="{00000000-0000-0000-0000-000000000000}"/>
          </ac:spMkLst>
        </pc:spChg>
        <pc:picChg chg="del">
          <ac:chgData name="Aistė Župerkaitė" userId="S::aiste.zuperkaite@codeacademylt.onmicrosoft.com::cbda233b-6598-49a0-a7bc-42a7fc6cf429" providerId="AD" clId="Web-{A5DB3ACE-2244-02F8-7531-C6771CDDD82B}" dt="2021-09-21T13:41:31.957" v="143"/>
          <ac:picMkLst>
            <pc:docMk/>
            <pc:sldMk cId="431512032" sldId="274"/>
            <ac:picMk id="2" creationId="{6C627589-3945-4FC1-A4CB-3851F052D5CB}"/>
          </ac:picMkLst>
        </pc:picChg>
      </pc:sldChg>
      <pc:sldChg chg="modSp">
        <pc:chgData name="Aistė Župerkaitė" userId="S::aiste.zuperkaite@codeacademylt.onmicrosoft.com::cbda233b-6598-49a0-a7bc-42a7fc6cf429" providerId="AD" clId="Web-{A5DB3ACE-2244-02F8-7531-C6771CDDD82B}" dt="2021-09-21T14:03:46.159" v="1087" actId="20577"/>
        <pc:sldMkLst>
          <pc:docMk/>
          <pc:sldMk cId="1654244626" sldId="275"/>
        </pc:sldMkLst>
        <pc:spChg chg="mod">
          <ac:chgData name="Aistė Župerkaitė" userId="S::aiste.zuperkaite@codeacademylt.onmicrosoft.com::cbda233b-6598-49a0-a7bc-42a7fc6cf429" providerId="AD" clId="Web-{A5DB3ACE-2244-02F8-7531-C6771CDDD82B}" dt="2021-09-21T14:03:46.159" v="1087"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A5DB3ACE-2244-02F8-7531-C6771CDDD82B}" dt="2021-09-21T13:52:28.144" v="814"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A5DB3ACE-2244-02F8-7531-C6771CDDD82B}" dt="2021-09-21T14:00:22.342" v="825" actId="20577"/>
          <ac:spMkLst>
            <pc:docMk/>
            <pc:sldMk cId="1654244626" sldId="275"/>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3:49:53.124" v="550" actId="20577"/>
        <pc:sldMkLst>
          <pc:docMk/>
          <pc:sldMk cId="3719674618" sldId="276"/>
        </pc:sldMkLst>
        <pc:spChg chg="mod">
          <ac:chgData name="Aistė Župerkaitė" userId="S::aiste.zuperkaite@codeacademylt.onmicrosoft.com::cbda233b-6598-49a0-a7bc-42a7fc6cf429" providerId="AD" clId="Web-{A5DB3ACE-2244-02F8-7531-C6771CDDD82B}" dt="2021-09-21T13:49:53.124" v="550" actId="20577"/>
          <ac:spMkLst>
            <pc:docMk/>
            <pc:sldMk cId="3719674618" sldId="276"/>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3:52:04.221" v="811" actId="20577"/>
        <pc:sldMkLst>
          <pc:docMk/>
          <pc:sldMk cId="2712451946" sldId="277"/>
        </pc:sldMkLst>
        <pc:spChg chg="mod">
          <ac:chgData name="Aistė Župerkaitė" userId="S::aiste.zuperkaite@codeacademylt.onmicrosoft.com::cbda233b-6598-49a0-a7bc-42a7fc6cf429" providerId="AD" clId="Web-{A5DB3ACE-2244-02F8-7531-C6771CDDD82B}" dt="2021-09-21T13:52:04.221" v="811" actId="20577"/>
          <ac:spMkLst>
            <pc:docMk/>
            <pc:sldMk cId="2712451946" sldId="277"/>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08:24.697" v="1278" actId="20577"/>
        <pc:sldMkLst>
          <pc:docMk/>
          <pc:sldMk cId="3233935285" sldId="278"/>
        </pc:sldMkLst>
        <pc:spChg chg="mod">
          <ac:chgData name="Aistė Župerkaitė" userId="S::aiste.zuperkaite@codeacademylt.onmicrosoft.com::cbda233b-6598-49a0-a7bc-42a7fc6cf429" providerId="AD" clId="Web-{A5DB3ACE-2244-02F8-7531-C6771CDDD82B}" dt="2021-09-21T14:08:24.697" v="1278" actId="20577"/>
          <ac:spMkLst>
            <pc:docMk/>
            <pc:sldMk cId="3233935285" sldId="278"/>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13:13.516" v="1461" actId="20577"/>
        <pc:sldMkLst>
          <pc:docMk/>
          <pc:sldMk cId="3785158848" sldId="279"/>
        </pc:sldMkLst>
        <pc:spChg chg="mod">
          <ac:chgData name="Aistė Župerkaitė" userId="S::aiste.zuperkaite@codeacademylt.onmicrosoft.com::cbda233b-6598-49a0-a7bc-42a7fc6cf429" providerId="AD" clId="Web-{A5DB3ACE-2244-02F8-7531-C6771CDDD82B}" dt="2021-09-21T14:13:13.516" v="1461" actId="20577"/>
          <ac:spMkLst>
            <pc:docMk/>
            <pc:sldMk cId="3785158848" sldId="279"/>
            <ac:spMk id="8" creationId="{15D3C811-C858-4A5D-861A-D0CD1D72FD38}"/>
          </ac:spMkLst>
        </pc:spChg>
        <pc:spChg chg="mod">
          <ac:chgData name="Aistė Župerkaitė" userId="S::aiste.zuperkaite@codeacademylt.onmicrosoft.com::cbda233b-6598-49a0-a7bc-42a7fc6cf429" providerId="AD" clId="Web-{A5DB3ACE-2244-02F8-7531-C6771CDDD82B}" dt="2021-09-21T14:08:38.134" v="1288" actId="20577"/>
          <ac:spMkLst>
            <pc:docMk/>
            <pc:sldMk cId="3785158848" sldId="279"/>
            <ac:spMk id="10" creationId="{E8F76835-AF5C-4552-92A3-7B5B597392F6}"/>
          </ac:spMkLst>
        </pc:spChg>
        <pc:spChg chg="mod">
          <ac:chgData name="Aistė Župerkaitė" userId="S::aiste.zuperkaite@codeacademylt.onmicrosoft.com::cbda233b-6598-49a0-a7bc-42a7fc6cf429" providerId="AD" clId="Web-{A5DB3ACE-2244-02F8-7531-C6771CDDD82B}" dt="2021-09-21T14:08:34.619" v="1287" actId="20577"/>
          <ac:spMkLst>
            <pc:docMk/>
            <pc:sldMk cId="3785158848" sldId="279"/>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4:17:54.413" v="1885" actId="20577"/>
        <pc:sldMkLst>
          <pc:docMk/>
          <pc:sldMk cId="850928421" sldId="280"/>
        </pc:sldMkLst>
        <pc:spChg chg="mod">
          <ac:chgData name="Aistė Župerkaitė" userId="S::aiste.zuperkaite@codeacademylt.onmicrosoft.com::cbda233b-6598-49a0-a7bc-42a7fc6cf429" providerId="AD" clId="Web-{A5DB3ACE-2244-02F8-7531-C6771CDDD82B}" dt="2021-09-21T14:17:54.413" v="1885" actId="20577"/>
          <ac:spMkLst>
            <pc:docMk/>
            <pc:sldMk cId="850928421" sldId="280"/>
            <ac:spMk id="8" creationId="{15D3C811-C858-4A5D-861A-D0CD1D72FD38}"/>
          </ac:spMkLst>
        </pc:spChg>
        <pc:picChg chg="mod">
          <ac:chgData name="Aistė Župerkaitė" userId="S::aiste.zuperkaite@codeacademylt.onmicrosoft.com::cbda233b-6598-49a0-a7bc-42a7fc6cf429" providerId="AD" clId="Web-{A5DB3ACE-2244-02F8-7531-C6771CDDD82B}" dt="2021-09-21T14:13:16.719" v="1463" actId="1076"/>
          <ac:picMkLst>
            <pc:docMk/>
            <pc:sldMk cId="850928421" sldId="280"/>
            <ac:picMk id="7" creationId="{2C927D39-7270-48E8-B195-73F46564F97F}"/>
          </ac:picMkLst>
        </pc:picChg>
      </pc:sldChg>
    </pc:docChg>
  </pc:docChgLst>
  <pc:docChgLst>
    <pc:chgData clId="Web-{4AA8EB1A-490B-E0AA-811C-0647749436A0}"/>
    <pc:docChg chg="modSld">
      <pc:chgData name="" userId="" providerId="" clId="Web-{4AA8EB1A-490B-E0AA-811C-0647749436A0}" dt="2021-09-12T17:11:46.659" v="0"/>
      <pc:docMkLst>
        <pc:docMk/>
      </pc:docMkLst>
      <pc:sldChg chg="addSp">
        <pc:chgData name="" userId="" providerId="" clId="Web-{4AA8EB1A-490B-E0AA-811C-0647749436A0}" dt="2021-09-12T17:11:46.659" v="0"/>
        <pc:sldMkLst>
          <pc:docMk/>
          <pc:sldMk cId="431512032" sldId="274"/>
        </pc:sldMkLst>
        <pc:spChg chg="add">
          <ac:chgData name="" userId="" providerId="" clId="Web-{4AA8EB1A-490B-E0AA-811C-0647749436A0}" dt="2021-09-12T17:11:46.659" v="0"/>
          <ac:spMkLst>
            <pc:docMk/>
            <pc:sldMk cId="431512032" sldId="274"/>
            <ac:spMk id="5" creationId="{0C3B8805-B1BC-4CFF-9326-1B31E262A877}"/>
          </ac:spMkLst>
        </pc:spChg>
        <pc:spChg chg="add">
          <ac:chgData name="" userId="" providerId="" clId="Web-{4AA8EB1A-490B-E0AA-811C-0647749436A0}" dt="2021-09-12T17:11:46.659" v="0"/>
          <ac:spMkLst>
            <pc:docMk/>
            <pc:sldMk cId="431512032" sldId="274"/>
            <ac:spMk id="8" creationId="{15D3C811-C858-4A5D-861A-D0CD1D72FD38}"/>
          </ac:spMkLst>
        </pc:spChg>
        <pc:spChg chg="add">
          <ac:chgData name="" userId="" providerId="" clId="Web-{4AA8EB1A-490B-E0AA-811C-0647749436A0}" dt="2021-09-12T17:11:46.659" v="0"/>
          <ac:spMkLst>
            <pc:docMk/>
            <pc:sldMk cId="431512032" sldId="274"/>
            <ac:spMk id="9" creationId="{6BBFAAEB-67C1-4482-8A66-10378DA7B1E6}"/>
          </ac:spMkLst>
        </pc:spChg>
        <pc:spChg chg="add">
          <ac:chgData name="" userId="" providerId="" clId="Web-{4AA8EB1A-490B-E0AA-811C-0647749436A0}" dt="2021-09-12T17:11:46.659" v="0"/>
          <ac:spMkLst>
            <pc:docMk/>
            <pc:sldMk cId="431512032" sldId="274"/>
            <ac:spMk id="10" creationId="{E8F76835-AF5C-4552-92A3-7B5B597392F6}"/>
          </ac:spMkLst>
        </pc:spChg>
        <pc:grpChg chg="add">
          <ac:chgData name="" userId="" providerId="" clId="Web-{4AA8EB1A-490B-E0AA-811C-0647749436A0}" dt="2021-09-12T17:11:46.659" v="0"/>
          <ac:grpSpMkLst>
            <pc:docMk/>
            <pc:sldMk cId="431512032" sldId="274"/>
            <ac:grpSpMk id="6" creationId="{6E6768E7-D41F-4CFB-AA2B-336C6DF267D3}"/>
          </ac:grpSpMkLst>
        </pc:grpChg>
        <pc:picChg chg="add">
          <ac:chgData name="" userId="" providerId="" clId="Web-{4AA8EB1A-490B-E0AA-811C-0647749436A0}" dt="2021-09-12T17:11:46.659" v="0"/>
          <ac:picMkLst>
            <pc:docMk/>
            <pc:sldMk cId="431512032" sldId="274"/>
            <ac:picMk id="7" creationId="{2C927D39-7270-48E8-B195-73F46564F97F}"/>
          </ac:picMkLst>
        </pc:picChg>
      </pc:sldChg>
    </pc:docChg>
  </pc:docChgLst>
  <pc:docChgLst>
    <pc:chgData name="Aistė Župerkaitė" userId="S::aiste.zuperkaite@codeacademylt.onmicrosoft.com::cbda233b-6598-49a0-a7bc-42a7fc6cf429" providerId="AD" clId="Web-{E483049F-3A33-0733-2C85-5CF7BD3ADAC0}"/>
    <pc:docChg chg="addSld delSld modSld">
      <pc:chgData name="Aistė Župerkaitė" userId="S::aiste.zuperkaite@codeacademylt.onmicrosoft.com::cbda233b-6598-49a0-a7bc-42a7fc6cf429" providerId="AD" clId="Web-{E483049F-3A33-0733-2C85-5CF7BD3ADAC0}" dt="2021-09-20T15:25:03.171" v="670" actId="20577"/>
      <pc:docMkLst>
        <pc:docMk/>
      </pc:docMkLst>
      <pc:sldChg chg="addSp modSp">
        <pc:chgData name="Aistė Župerkaitė" userId="S::aiste.zuperkaite@codeacademylt.onmicrosoft.com::cbda233b-6598-49a0-a7bc-42a7fc6cf429" providerId="AD" clId="Web-{E483049F-3A33-0733-2C85-5CF7BD3ADAC0}" dt="2021-09-20T15:25:03.171" v="670" actId="20577"/>
        <pc:sldMkLst>
          <pc:docMk/>
          <pc:sldMk cId="431512032" sldId="274"/>
        </pc:sldMkLst>
        <pc:spChg chg="mod">
          <ac:chgData name="Aistė Župerkaitė" userId="S::aiste.zuperkaite@codeacademylt.onmicrosoft.com::cbda233b-6598-49a0-a7bc-42a7fc6cf429" providerId="AD" clId="Web-{E483049F-3A33-0733-2C85-5CF7BD3ADAC0}" dt="2021-09-20T15:25:03.171" v="670"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E483049F-3A33-0733-2C85-5CF7BD3ADAC0}" dt="2021-09-20T14:49:14.717" v="15" actId="20577"/>
          <ac:spMkLst>
            <pc:docMk/>
            <pc:sldMk cId="431512032" sldId="274"/>
            <ac:spMk id="159" creationId="{00000000-0000-0000-0000-000000000000}"/>
          </ac:spMkLst>
        </pc:spChg>
        <pc:picChg chg="add mod">
          <ac:chgData name="Aistė Župerkaitė" userId="S::aiste.zuperkaite@codeacademylt.onmicrosoft.com::cbda233b-6598-49a0-a7bc-42a7fc6cf429" providerId="AD" clId="Web-{E483049F-3A33-0733-2C85-5CF7BD3ADAC0}" dt="2021-09-20T14:55:05.550" v="382" actId="1076"/>
          <ac:picMkLst>
            <pc:docMk/>
            <pc:sldMk cId="431512032" sldId="274"/>
            <ac:picMk id="2" creationId="{6C627589-3945-4FC1-A4CB-3851F052D5CB}"/>
          </ac:picMkLst>
        </pc:picChg>
      </pc:sldChg>
      <pc:sldChg chg="delSp modSp add replId">
        <pc:chgData name="Aistė Župerkaitė" userId="S::aiste.zuperkaite@codeacademylt.onmicrosoft.com::cbda233b-6598-49a0-a7bc-42a7fc6cf429" providerId="AD" clId="Web-{E483049F-3A33-0733-2C85-5CF7BD3ADAC0}" dt="2021-09-20T15:04:08.238" v="663" actId="20577"/>
        <pc:sldMkLst>
          <pc:docMk/>
          <pc:sldMk cId="1654244626" sldId="275"/>
        </pc:sldMkLst>
        <pc:spChg chg="mod">
          <ac:chgData name="Aistė Župerkaitė" userId="S::aiste.zuperkaite@codeacademylt.onmicrosoft.com::cbda233b-6598-49a0-a7bc-42a7fc6cf429" providerId="AD" clId="Web-{E483049F-3A33-0733-2C85-5CF7BD3ADAC0}" dt="2021-09-20T15:04:08.238" v="663"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E483049F-3A33-0733-2C85-5CF7BD3ADAC0}" dt="2021-09-20T14:56:34.118" v="459"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E483049F-3A33-0733-2C85-5CF7BD3ADAC0}" dt="2021-09-20T14:56:31.836" v="457" actId="20577"/>
          <ac:spMkLst>
            <pc:docMk/>
            <pc:sldMk cId="1654244626" sldId="275"/>
            <ac:spMk id="159" creationId="{00000000-0000-0000-0000-000000000000}"/>
          </ac:spMkLst>
        </pc:spChg>
        <pc:picChg chg="del">
          <ac:chgData name="Aistė Župerkaitė" userId="S::aiste.zuperkaite@codeacademylt.onmicrosoft.com::cbda233b-6598-49a0-a7bc-42a7fc6cf429" providerId="AD" clId="Web-{E483049F-3A33-0733-2C85-5CF7BD3ADAC0}" dt="2021-09-20T14:57:38.106" v="519"/>
          <ac:picMkLst>
            <pc:docMk/>
            <pc:sldMk cId="1654244626" sldId="275"/>
            <ac:picMk id="2" creationId="{6C627589-3945-4FC1-A4CB-3851F052D5CB}"/>
          </ac:picMkLst>
        </pc:picChg>
      </pc:sldChg>
      <pc:sldChg chg="del">
        <pc:chgData name="Aistė Župerkaitė" userId="S::aiste.zuperkaite@codeacademylt.onmicrosoft.com::cbda233b-6598-49a0-a7bc-42a7fc6cf429" providerId="AD" clId="Web-{E483049F-3A33-0733-2C85-5CF7BD3ADAC0}" dt="2021-09-20T14:49:00.544" v="0"/>
        <pc:sldMkLst>
          <pc:docMk/>
          <pc:sldMk cId="3192373033"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5893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459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3390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8238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5236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8912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986639281"/>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364611290"/>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573577017"/>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50962016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896694385"/>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867050008"/>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522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4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059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7421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47421489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codepen.io/aistonija/pen/BaZVjd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codepen.io/aistonija/pen/jOwKqb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codepen.io/aistonija/pen/zYzarP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a:lnSpc>
                <a:spcPct val="100000"/>
              </a:lnSpc>
              <a:buClr>
                <a:schemeClr val="dk1"/>
              </a:buClr>
              <a:buSzPts val="1100"/>
              <a:buFont typeface="Arial"/>
            </a:pPr>
            <a:r>
              <a:rPr lang="lt-LT" sz="5200"/>
              <a:t>Stiliaus koregavimas su Javascript</a:t>
            </a:r>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a:t>JavaScript programavimo kalba</a:t>
            </a:r>
          </a:p>
          <a:p>
            <a:pPr marL="0" lvl="0" indent="0" algn="l" rtl="0">
              <a:lnSpc>
                <a:spcPct val="90000"/>
              </a:lnSpc>
              <a:spcBef>
                <a:spcPts val="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US"/>
              <a:t>Aistė </a:t>
            </a:r>
            <a:r>
              <a:rPr lang="en-US" err="1"/>
              <a:t>Župerkaitė</a:t>
            </a:r>
            <a:endParaRPr err="1"/>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9" name="Date Placeholder 7">
            <a:extLst>
              <a:ext uri="{FF2B5EF4-FFF2-40B4-BE49-F238E27FC236}">
                <a16:creationId xmlns:a16="http://schemas.microsoft.com/office/drawing/2014/main" id="{D77EC4B8-0B84-4384-ABC3-E6F4FA2A32F6}"/>
              </a:ext>
            </a:extLst>
          </p:cNvPr>
          <p:cNvSpPr txBox="1"/>
          <p:nvPr/>
        </p:nvSpPr>
        <p:spPr>
          <a:xfrm>
            <a:off x="495612" y="5930346"/>
            <a:ext cx="2267498" cy="31339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600" b="1"/>
            </a:lvl1pPr>
          </a:lstStyle>
          <a:p>
            <a:r>
              <a:t>2021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3354200"/>
            <a:ext cx="4235700" cy="40980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SzPts val="1100"/>
            </a:pPr>
            <a:r>
              <a:rPr lang="lt-LT" sz="1800"/>
              <a:t>Kaip koreguojamas stilius su JS</a:t>
            </a:r>
          </a:p>
        </p:txBody>
      </p:sp>
      <p:sp>
        <p:nvSpPr>
          <p:cNvPr id="114" name="Google Shape;114;gc8177118b2_0_0"/>
          <p:cNvSpPr/>
          <p:nvPr/>
        </p:nvSpPr>
        <p:spPr>
          <a:xfrm>
            <a:off x="4803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err="1"/>
              <a:t>Jumping</a:t>
            </a:r>
            <a:r>
              <a:rPr lang="lt-LT" sz="1400"/>
              <a:t> Ball</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61078"/>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Užduotis </a:t>
              </a:r>
              <a:r>
                <a:rPr lang="lt-LT" err="1"/>
                <a:t>nr.</a:t>
              </a:r>
              <a:r>
                <a:rPr lang="lt-LT"/>
                <a:t> 1</a:t>
              </a:r>
              <a:endParaRPr/>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a:t>
            </a:r>
            <a:r>
              <a:rPr lang="lt-LT" sz="1400" b="1" dirty="0"/>
              <a:t>index.html</a:t>
            </a:r>
            <a:r>
              <a:rPr lang="lt-LT" sz="1400" dirty="0"/>
              <a:t> ir </a:t>
            </a:r>
            <a:r>
              <a:rPr lang="lt-LT" sz="1400" b="1" dirty="0"/>
              <a:t>style.css </a:t>
            </a:r>
            <a:r>
              <a:rPr lang="lt-LT" sz="1400" dirty="0"/>
              <a:t>įsikeliame kodą iš </a:t>
            </a:r>
            <a:r>
              <a:rPr lang="lt-LT" sz="1400" dirty="0">
                <a:hlinkClick r:id="rId4"/>
              </a:rPr>
              <a:t>codepen</a:t>
            </a:r>
            <a:r>
              <a:rPr lang="lt-LT" sz="1400" dirty="0"/>
              <a:t>.</a:t>
            </a:r>
          </a:p>
          <a:p>
            <a:endParaRPr lang="lt-LT" sz="1400" dirty="0"/>
          </a:p>
          <a:p>
            <a:r>
              <a:rPr lang="lt-LT" sz="1400" b="1" dirty="0">
                <a:solidFill>
                  <a:schemeClr val="tx1"/>
                </a:solidFill>
                <a:highlight>
                  <a:srgbClr val="FFFF00"/>
                </a:highlight>
              </a:rPr>
              <a:t>ANT TOS PAČIOS NUORODOS NEDIRBKITE! Įsikelkite į savo </a:t>
            </a:r>
            <a:r>
              <a:rPr lang="lt-LT" sz="1400" b="1" dirty="0" err="1">
                <a:solidFill>
                  <a:schemeClr val="tx1"/>
                </a:solidFill>
                <a:highlight>
                  <a:srgbClr val="FFFF00"/>
                </a:highlight>
              </a:rPr>
              <a:t>editorių</a:t>
            </a:r>
            <a:r>
              <a:rPr lang="lt-LT" sz="1400" b="1" dirty="0">
                <a:solidFill>
                  <a:schemeClr val="tx1"/>
                </a:solidFill>
                <a:highlight>
                  <a:srgbClr val="FFFF00"/>
                </a:highlight>
              </a:rPr>
              <a:t>, savo </a:t>
            </a:r>
            <a:r>
              <a:rPr lang="lt-LT" sz="1400" b="1" dirty="0" err="1">
                <a:solidFill>
                  <a:schemeClr val="tx1"/>
                </a:solidFill>
                <a:highlight>
                  <a:srgbClr val="FFFF00"/>
                </a:highlight>
              </a:rPr>
              <a:t>codepen</a:t>
            </a:r>
            <a:r>
              <a:rPr lang="lt-LT" sz="1400" b="1" dirty="0">
                <a:solidFill>
                  <a:schemeClr val="tx1"/>
                </a:solidFill>
                <a:highlight>
                  <a:srgbClr val="FFFF00"/>
                </a:highlight>
              </a:rPr>
              <a:t> ar </a:t>
            </a:r>
            <a:r>
              <a:rPr lang="lt-LT" sz="1400" b="1" dirty="0" err="1">
                <a:solidFill>
                  <a:schemeClr val="tx1"/>
                </a:solidFill>
                <a:highlight>
                  <a:srgbClr val="FFFF00"/>
                </a:highlight>
              </a:rPr>
              <a:t>Jsitor</a:t>
            </a:r>
            <a:r>
              <a:rPr lang="lt-LT" sz="1400" b="1" dirty="0">
                <a:solidFill>
                  <a:schemeClr val="tx1"/>
                </a:solidFill>
                <a:highlight>
                  <a:srgbClr val="FFFF00"/>
                </a:highlight>
              </a:rPr>
              <a:t>.</a:t>
            </a:r>
            <a:endParaRPr lang="lt-LT" dirty="0">
              <a:solidFill>
                <a:schemeClr val="tx1"/>
              </a:solidFill>
            </a:endParaRPr>
          </a:p>
          <a:p>
            <a:endParaRPr lang="lt-LT" sz="1400" b="1" dirty="0">
              <a:solidFill>
                <a:schemeClr val="tx1"/>
              </a:solidFill>
              <a:highlight>
                <a:srgbClr val="FFFF00"/>
              </a:highlight>
            </a:endParaRPr>
          </a:p>
          <a:p>
            <a:r>
              <a:rPr lang="lt-LT" sz="1400" dirty="0"/>
              <a:t>2. Atidžiai peržiūrėkite jau parašytą kodą, įsivertinkite ar viskas suprantama.</a:t>
            </a:r>
          </a:p>
          <a:p>
            <a:endParaRPr lang="lt-LT" sz="1400"/>
          </a:p>
          <a:p>
            <a:r>
              <a:rPr lang="lt-LT" sz="1400" dirty="0"/>
              <a:t>3. </a:t>
            </a:r>
            <a:r>
              <a:rPr lang="lt-LT" sz="1400" b="1" dirty="0"/>
              <a:t>Užduoties tikslas</a:t>
            </a:r>
            <a:r>
              <a:rPr lang="lt-LT" sz="1400" dirty="0"/>
              <a:t>: paspaudus bet kokį klaviatūros mygtuką, rutulys turėtų kilti į viršų, o kuomet mygtukas atleidžiamas - kamuolys krenta žemyn.</a:t>
            </a:r>
          </a:p>
          <a:p>
            <a:endParaRPr lang="lt-LT" sz="1400" dirty="0"/>
          </a:p>
          <a:p>
            <a:r>
              <a:rPr lang="lt-LT" sz="1400" dirty="0"/>
              <a:t>4. Kamuolio kilimas ir kritimas atliekamas su JS, </a:t>
            </a:r>
            <a:r>
              <a:rPr lang="lt-LT" sz="1400" dirty="0" err="1"/>
              <a:t>t.y</a:t>
            </a:r>
            <a:r>
              <a:rPr lang="lt-LT" sz="1400" dirty="0"/>
              <a:t>. </a:t>
            </a:r>
            <a:r>
              <a:rPr lang="lt-LT" sz="1400" dirty="0" err="1"/>
              <a:t>html</a:t>
            </a:r>
            <a:r>
              <a:rPr lang="lt-LT" sz="1400" dirty="0"/>
              <a:t> ir </a:t>
            </a:r>
            <a:r>
              <a:rPr lang="lt-LT" sz="1400" dirty="0" err="1"/>
              <a:t>css</a:t>
            </a:r>
            <a:r>
              <a:rPr lang="lt-LT" sz="1400" dirty="0"/>
              <a:t> nebekoreguojame.</a:t>
            </a:r>
            <a:endParaRPr lang="lt-LT" dirty="0"/>
          </a:p>
          <a:p>
            <a:endParaRPr lang="lt-LT" sz="1400" dirty="0"/>
          </a:p>
          <a:p>
            <a:endParaRPr lang="lt-LT" sz="1400"/>
          </a:p>
          <a:p>
            <a:pPr hangingPunct="1"/>
            <a:endParaRPr lang="lt-LT" sz="1400"/>
          </a:p>
        </p:txBody>
      </p:sp>
    </p:spTree>
    <p:extLst>
      <p:ext uri="{BB962C8B-B14F-4D97-AF65-F5344CB8AC3E}">
        <p14:creationId xmlns:p14="http://schemas.microsoft.com/office/powerpoint/2010/main" val="3719674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err="1"/>
              <a:t>Jumping</a:t>
            </a:r>
            <a:r>
              <a:rPr lang="lt-LT" sz="1400"/>
              <a:t> Ball</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61078"/>
              <a:ext cx="1607810" cy="338551"/>
            </a:xfrm>
            <a:prstGeom prst="rect">
              <a:avLst/>
            </a:prstGeom>
            <a:noFill/>
            <a:ln w="12700" cap="flat">
              <a:noFill/>
              <a:miter lim="400000"/>
            </a:ln>
            <a:effectLst/>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Užduotis </a:t>
              </a:r>
              <a:r>
                <a:rPr lang="lt-LT" err="1"/>
                <a:t>nr.</a:t>
              </a:r>
              <a:r>
                <a:rPr lang="lt-LT"/>
                <a:t> 1</a:t>
              </a:r>
              <a:endParaRPr/>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Susikuriame kintamąjį rutulio elementui pasiimti.</a:t>
            </a:r>
            <a:endParaRPr lang="lt-LT" sz="1400" b="1"/>
          </a:p>
          <a:p>
            <a:endParaRPr lang="lt-LT" sz="1400" dirty="0"/>
          </a:p>
          <a:p>
            <a:r>
              <a:rPr lang="lt-LT" sz="1400"/>
              <a:t>2. Rutuliui reikės dėti 2 event'us – keydown ir keyup.</a:t>
            </a:r>
            <a:endParaRPr lang="lt-LT" sz="1400" dirty="0"/>
          </a:p>
          <a:p>
            <a:endParaRPr lang="lt-LT" sz="1400" dirty="0"/>
          </a:p>
          <a:p>
            <a:r>
              <a:rPr lang="lt-LT" sz="1400"/>
              <a:t>3. event'ų metu – kamuolys keičia savo poziciją su style.bottom savybe;</a:t>
            </a:r>
            <a:endParaRPr lang="lt-LT" sz="1400" dirty="0"/>
          </a:p>
          <a:p>
            <a:endParaRPr lang="lt-LT" sz="1400" dirty="0"/>
          </a:p>
          <a:p>
            <a:r>
              <a:rPr lang="lt-LT" sz="1400"/>
              <a:t>4. Gražiam kamuolio judėjimui, po kintamuoju, prieš eventus pridėkite style.transition... savybes.</a:t>
            </a:r>
            <a:endParaRPr lang="lt-LT" sz="1400" dirty="0"/>
          </a:p>
          <a:p>
            <a:endParaRPr lang="lt-LT" sz="1400" dirty="0"/>
          </a:p>
          <a:p>
            <a:endParaRPr lang="lt-LT" sz="1400" dirty="0"/>
          </a:p>
          <a:p>
            <a:endParaRPr lang="lt-LT" sz="1400" dirty="0"/>
          </a:p>
          <a:p>
            <a:endParaRPr lang="lt-LT" sz="1400"/>
          </a:p>
          <a:p>
            <a:pPr hangingPunct="1"/>
            <a:endParaRPr lang="lt-LT" sz="1400"/>
          </a:p>
        </p:txBody>
      </p:sp>
    </p:spTree>
    <p:extLst>
      <p:ext uri="{BB962C8B-B14F-4D97-AF65-F5344CB8AC3E}">
        <p14:creationId xmlns:p14="http://schemas.microsoft.com/office/powerpoint/2010/main" val="2712451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Simple Modal</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2</a:t>
              </a:r>
              <a:endParaRPr/>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a:t>
            </a:r>
            <a:r>
              <a:rPr lang="lt-LT" sz="1400" b="1" dirty="0"/>
              <a:t>index.html</a:t>
            </a:r>
            <a:r>
              <a:rPr lang="lt-LT" sz="1400" dirty="0"/>
              <a:t> ir </a:t>
            </a:r>
            <a:r>
              <a:rPr lang="lt-LT" sz="1400" b="1" dirty="0"/>
              <a:t>style.css </a:t>
            </a:r>
            <a:r>
              <a:rPr lang="lt-LT" sz="1400"/>
              <a:t>įsikeliame kodą iš </a:t>
            </a:r>
            <a:r>
              <a:rPr lang="lt-LT" sz="1400" dirty="0">
                <a:hlinkClick r:id="rId4"/>
              </a:rPr>
              <a:t>codepen</a:t>
            </a:r>
            <a:r>
              <a:rPr lang="lt-LT" sz="1400"/>
              <a:t>, jeigu norite pradinės padėties.</a:t>
            </a:r>
          </a:p>
          <a:p>
            <a:endParaRPr lang="lt-LT" sz="1400" dirty="0"/>
          </a:p>
          <a:p>
            <a:r>
              <a:rPr lang="lt-LT" sz="1400" b="1" dirty="0">
                <a:solidFill>
                  <a:schemeClr val="tx1"/>
                </a:solidFill>
                <a:highlight>
                  <a:srgbClr val="FFFF00"/>
                </a:highlight>
              </a:rPr>
              <a:t>ANT TOS PAČIOS NUORODOS NEDIRBKITE! Įsikelkite į savo </a:t>
            </a:r>
            <a:r>
              <a:rPr lang="lt-LT" sz="1400" b="1" dirty="0" err="1">
                <a:solidFill>
                  <a:schemeClr val="tx1"/>
                </a:solidFill>
                <a:highlight>
                  <a:srgbClr val="FFFF00"/>
                </a:highlight>
              </a:rPr>
              <a:t>editorių</a:t>
            </a:r>
            <a:r>
              <a:rPr lang="lt-LT" sz="1400" b="1" dirty="0">
                <a:solidFill>
                  <a:schemeClr val="tx1"/>
                </a:solidFill>
                <a:highlight>
                  <a:srgbClr val="FFFF00"/>
                </a:highlight>
              </a:rPr>
              <a:t>, savo </a:t>
            </a:r>
            <a:r>
              <a:rPr lang="lt-LT" sz="1400" b="1" dirty="0" err="1">
                <a:solidFill>
                  <a:schemeClr val="tx1"/>
                </a:solidFill>
                <a:highlight>
                  <a:srgbClr val="FFFF00"/>
                </a:highlight>
              </a:rPr>
              <a:t>codepen</a:t>
            </a:r>
            <a:r>
              <a:rPr lang="lt-LT" sz="1400" b="1" dirty="0">
                <a:solidFill>
                  <a:schemeClr val="tx1"/>
                </a:solidFill>
                <a:highlight>
                  <a:srgbClr val="FFFF00"/>
                </a:highlight>
              </a:rPr>
              <a:t> ar </a:t>
            </a:r>
            <a:r>
              <a:rPr lang="lt-LT" sz="1400" b="1" dirty="0" err="1">
                <a:solidFill>
                  <a:schemeClr val="tx1"/>
                </a:solidFill>
                <a:highlight>
                  <a:srgbClr val="FFFF00"/>
                </a:highlight>
              </a:rPr>
              <a:t>Jsitor</a:t>
            </a:r>
            <a:r>
              <a:rPr lang="lt-LT" sz="1400" b="1" dirty="0">
                <a:solidFill>
                  <a:schemeClr val="tx1"/>
                </a:solidFill>
                <a:highlight>
                  <a:srgbClr val="FFFF00"/>
                </a:highlight>
              </a:rPr>
              <a:t>.</a:t>
            </a:r>
            <a:endParaRPr lang="lt-LT" dirty="0">
              <a:solidFill>
                <a:schemeClr val="tx1"/>
              </a:solidFill>
            </a:endParaRPr>
          </a:p>
          <a:p>
            <a:endParaRPr lang="lt-LT" sz="1400"/>
          </a:p>
          <a:p>
            <a:r>
              <a:rPr lang="lt-LT" sz="1400" dirty="0"/>
              <a:t>2. Atidžiai peržiūrėkite jau parašytą kodą, įsivertinkite ar viskas suprantama.</a:t>
            </a:r>
          </a:p>
          <a:p>
            <a:endParaRPr lang="lt-LT" sz="1400"/>
          </a:p>
          <a:p>
            <a:r>
              <a:rPr lang="lt-LT" sz="1400" dirty="0"/>
              <a:t>3. </a:t>
            </a:r>
            <a:r>
              <a:rPr lang="lt-LT" sz="1400" b="1" dirty="0"/>
              <a:t>Užduoties tikslas</a:t>
            </a:r>
            <a:r>
              <a:rPr lang="lt-LT" sz="1400" dirty="0"/>
              <a:t>: paspaudus mygtuką, iššoka paslėptas langas, ir bendras ekrano fonas užtamsėja. Paspaudus pele ant užtamsinto fono, arba kamputyje esantį x, arba </a:t>
            </a:r>
            <a:r>
              <a:rPr lang="lt-LT" sz="1400" dirty="0" err="1"/>
              <a:t>escape</a:t>
            </a:r>
            <a:r>
              <a:rPr lang="lt-LT" sz="1400" dirty="0"/>
              <a:t> mygtuką ant klaviatūros – langas vėl dingsta.</a:t>
            </a:r>
          </a:p>
          <a:p>
            <a:endParaRPr lang="lt-LT" sz="1400" dirty="0"/>
          </a:p>
          <a:p>
            <a:r>
              <a:rPr lang="lt-LT" sz="1400" dirty="0"/>
              <a:t>4. Naudojama: </a:t>
            </a:r>
            <a:r>
              <a:rPr lang="lt-LT" sz="1400" dirty="0" err="1"/>
              <a:t>events</a:t>
            </a:r>
            <a:r>
              <a:rPr lang="lt-LT" sz="1400" dirty="0"/>
              <a:t>, funkcijos ir </a:t>
            </a:r>
            <a:r>
              <a:rPr lang="lt-LT" sz="1400" dirty="0" err="1"/>
              <a:t>element.style</a:t>
            </a:r>
            <a:r>
              <a:rPr lang="lt-LT" sz="1400" dirty="0"/>
              <a:t> savybės, o </a:t>
            </a:r>
            <a:r>
              <a:rPr lang="lt-LT" sz="1400" dirty="0" err="1"/>
              <a:t>html</a:t>
            </a:r>
            <a:r>
              <a:rPr lang="lt-LT" sz="1400" dirty="0"/>
              <a:t> ir </a:t>
            </a:r>
            <a:r>
              <a:rPr lang="lt-LT" sz="1400" dirty="0" err="1"/>
              <a:t>css</a:t>
            </a:r>
            <a:r>
              <a:rPr lang="lt-LT" sz="1400" dirty="0"/>
              <a:t> nebekeičiami.</a:t>
            </a:r>
          </a:p>
          <a:p>
            <a:endParaRPr lang="lt-LT" sz="1400" dirty="0"/>
          </a:p>
          <a:p>
            <a:endParaRPr lang="lt-LT" sz="1400"/>
          </a:p>
          <a:p>
            <a:pPr hangingPunct="1"/>
            <a:endParaRPr lang="lt-LT" sz="1400"/>
          </a:p>
        </p:txBody>
      </p:sp>
    </p:spTree>
    <p:extLst>
      <p:ext uri="{BB962C8B-B14F-4D97-AF65-F5344CB8AC3E}">
        <p14:creationId xmlns:p14="http://schemas.microsoft.com/office/powerpoint/2010/main" val="1654244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Simple Modal</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2</a:t>
              </a:r>
              <a:endParaRPr/>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Sukuriami kintamieji:</a:t>
            </a:r>
            <a:endParaRPr lang="lt-LT" sz="1400" b="1" dirty="0"/>
          </a:p>
          <a:p>
            <a:r>
              <a:rPr lang="lt-LT" sz="1400"/>
              <a:t>- mygtukui, kuris atidarys langą,</a:t>
            </a:r>
            <a:endParaRPr lang="lt-LT" sz="1400" b="1"/>
          </a:p>
          <a:p>
            <a:r>
              <a:rPr lang="lt-LT" sz="1400" dirty="0"/>
              <a:t>- mygtukui x, kuris bus iššokusiame lange,</a:t>
            </a:r>
            <a:endParaRPr lang="lt-LT" sz="1400" b="1" dirty="0"/>
          </a:p>
          <a:p>
            <a:r>
              <a:rPr lang="lt-LT" sz="1400"/>
              <a:t>- langui – ''modal'',</a:t>
            </a:r>
            <a:endParaRPr lang="lt-LT" sz="1400" dirty="0"/>
          </a:p>
          <a:p>
            <a:r>
              <a:rPr lang="lt-LT" sz="1400" dirty="0"/>
              <a:t>- fonui.</a:t>
            </a:r>
          </a:p>
          <a:p>
            <a:endParaRPr lang="lt-LT" sz="1400" dirty="0"/>
          </a:p>
          <a:p>
            <a:r>
              <a:rPr lang="lt-LT" sz="1400" dirty="0"/>
              <a:t>2. Pridedami </a:t>
            </a:r>
            <a:r>
              <a:rPr lang="lt-LT" sz="1400" err="1"/>
              <a:t>event'ai</a:t>
            </a:r>
            <a:r>
              <a:rPr lang="lt-LT" sz="1400" dirty="0"/>
              <a:t>, paspaudimo metu pasikeičia tam tikrų elementų savybės;</a:t>
            </a:r>
          </a:p>
          <a:p>
            <a:endParaRPr lang="lt-LT" sz="1400" dirty="0"/>
          </a:p>
          <a:p>
            <a:r>
              <a:rPr lang="lt-LT" sz="1400" dirty="0"/>
              <a:t>3. </a:t>
            </a:r>
            <a:r>
              <a:rPr lang="lt-LT" sz="1400" b="1" dirty="0"/>
              <a:t>Bonus. </a:t>
            </a:r>
            <a:r>
              <a:rPr lang="lt-LT" sz="1400"/>
              <a:t>Jeigu šiuo metu yra atidarytas "modal" langas – paspaudus "Esc" mygtuką ant klaviatūros - langas pasislepia.</a:t>
            </a:r>
            <a:endParaRPr lang="lt-LT" sz="1400" dirty="0"/>
          </a:p>
          <a:p>
            <a:endParaRPr lang="lt-LT" sz="1400" dirty="0"/>
          </a:p>
          <a:p>
            <a:endParaRPr lang="lt-LT" sz="1400" dirty="0"/>
          </a:p>
          <a:p>
            <a:endParaRPr lang="lt-LT" sz="1400" dirty="0"/>
          </a:p>
          <a:p>
            <a:endParaRPr lang="lt-LT" sz="1400"/>
          </a:p>
          <a:p>
            <a:pPr hangingPunct="1"/>
            <a:endParaRPr lang="lt-LT" sz="1400"/>
          </a:p>
        </p:txBody>
      </p:sp>
    </p:spTree>
    <p:extLst>
      <p:ext uri="{BB962C8B-B14F-4D97-AF65-F5344CB8AC3E}">
        <p14:creationId xmlns:p14="http://schemas.microsoft.com/office/powerpoint/2010/main" val="3233935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Fortune Teller</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3</a:t>
              </a:r>
              <a:endParaRPr/>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a:t>
            </a:r>
            <a:r>
              <a:rPr lang="lt-LT" sz="1400" b="1"/>
              <a:t>index.html,style.css ir main.js </a:t>
            </a:r>
            <a:r>
              <a:rPr lang="lt-LT" sz="1400"/>
              <a:t>įsikeliame kodą iš </a:t>
            </a:r>
            <a:r>
              <a:rPr lang="lt-LT" sz="1400" dirty="0">
                <a:hlinkClick r:id="rId4"/>
              </a:rPr>
              <a:t>codepen</a:t>
            </a:r>
            <a:r>
              <a:rPr lang="lt-LT" sz="1400"/>
              <a:t>. </a:t>
            </a:r>
            <a:endParaRPr lang="en-US"/>
          </a:p>
          <a:p>
            <a:endParaRPr lang="lt-LT" sz="1400" dirty="0"/>
          </a:p>
          <a:p>
            <a:r>
              <a:rPr lang="lt-LT" sz="1400" b="1">
                <a:solidFill>
                  <a:schemeClr val="tx1"/>
                </a:solidFill>
                <a:highlight>
                  <a:srgbClr val="FFFF00"/>
                </a:highlight>
              </a:rPr>
              <a:t>ANT TOS PAČIOS NUORODOS NEDIRBKITE! Įsikelkite į savo editorių, savo codepen ar Jsitor.</a:t>
            </a:r>
            <a:endParaRPr lang="lt-LT" sz="1400" dirty="0"/>
          </a:p>
          <a:p>
            <a:endParaRPr lang="lt-LT" sz="1400" dirty="0"/>
          </a:p>
          <a:p>
            <a:r>
              <a:rPr lang="lt-LT" sz="1400"/>
              <a:t>2. Atidžiai peržiūrėkite jau parašytą kodą, įsivertinkite ar viskas suprantama.</a:t>
            </a:r>
            <a:endParaRPr lang="lt-LT"/>
          </a:p>
          <a:p>
            <a:endParaRPr lang="lt-LT" sz="1400" dirty="0"/>
          </a:p>
          <a:p>
            <a:r>
              <a:rPr lang="lt-LT" sz="1400" dirty="0"/>
              <a:t>3. </a:t>
            </a:r>
            <a:r>
              <a:rPr lang="lt-LT" sz="1400" b="1" dirty="0"/>
              <a:t>Užduoties tikslas: </a:t>
            </a:r>
            <a:r>
              <a:rPr lang="lt-LT" sz="1400" dirty="0"/>
              <a:t>mygtuko paspaudimo metu, iš sąrašo atsitiktine tvarka paimama vertė ir išspausdinama ekrane. Taip pat </a:t>
            </a:r>
            <a:r>
              <a:rPr lang="lt-LT" sz="1400"/>
              <a:t>parodoma žinutė, su prašymu sugrįžti rytoj, t.y. mygtuką galima spausti tik 1 kartą.</a:t>
            </a:r>
          </a:p>
          <a:p>
            <a:endParaRPr lang="lt-LT" sz="1400" dirty="0"/>
          </a:p>
          <a:p>
            <a:endParaRPr lang="lt-LT" sz="1400" dirty="0"/>
          </a:p>
          <a:p>
            <a:endParaRPr lang="lt-LT" sz="1400" dirty="0"/>
          </a:p>
          <a:p>
            <a:endParaRPr lang="lt-LT" sz="1400"/>
          </a:p>
          <a:p>
            <a:pPr hangingPunct="1"/>
            <a:endParaRPr lang="lt-LT" sz="1400"/>
          </a:p>
        </p:txBody>
      </p:sp>
    </p:spTree>
    <p:extLst>
      <p:ext uri="{BB962C8B-B14F-4D97-AF65-F5344CB8AC3E}">
        <p14:creationId xmlns:p14="http://schemas.microsoft.com/office/powerpoint/2010/main" val="3785158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Fortune Teller</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3</a:t>
              </a:r>
              <a:endParaRPr/>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Susikuriame kintamuosius mygtukui, ir tekstiniam elementui, kur spausdinsime. </a:t>
            </a:r>
            <a:endParaRPr lang="en-US"/>
          </a:p>
          <a:p>
            <a:endParaRPr lang="lt-LT" sz="1400" dirty="0"/>
          </a:p>
          <a:p>
            <a:r>
              <a:rPr lang="lt-LT" sz="1400"/>
              <a:t>2. Susikuriame pagalbinę funkciją, kuri sugeneruos atsitiktinį laimingą pranešimą.</a:t>
            </a:r>
            <a:endParaRPr lang="lt-LT" sz="1400" dirty="0"/>
          </a:p>
          <a:p>
            <a:endParaRPr lang="lt-LT" sz="1400" dirty="0"/>
          </a:p>
          <a:p>
            <a:r>
              <a:rPr lang="lt-LT" sz="1400"/>
              <a:t>3. Susikuriame funkciją, kurioje viską priskirsime: </a:t>
            </a:r>
            <a:endParaRPr lang="lt-LT" sz="1400" dirty="0"/>
          </a:p>
          <a:p>
            <a:endParaRPr lang="lt-LT" sz="1400" dirty="0"/>
          </a:p>
          <a:p>
            <a:r>
              <a:rPr lang="lt-LT" sz="1400"/>
              <a:t>- laimės pranešimą tekstui, </a:t>
            </a:r>
            <a:endParaRPr lang="lt-LT"/>
          </a:p>
          <a:p>
            <a:endParaRPr lang="lt-LT" sz="1400" dirty="0"/>
          </a:p>
          <a:p>
            <a:r>
              <a:rPr lang="lt-LT" sz="1400"/>
              <a:t>- mygtuko tekstas iš "Tell me my fortune" turi pasikeisti į "Come back tomorrow!",</a:t>
            </a:r>
            <a:endParaRPr lang="lt-LT" sz="1400" dirty="0"/>
          </a:p>
          <a:p>
            <a:endParaRPr lang="lt-LT" sz="1400" dirty="0"/>
          </a:p>
          <a:p>
            <a:r>
              <a:rPr lang="lt-LT" sz="1400"/>
              <a:t>- su pele užėjus ant mygtuko, turi neberodyti kursoriaus rankelės, o default'inę rodyklę,</a:t>
            </a:r>
            <a:endParaRPr lang="lt-LT" sz="1400" dirty="0"/>
          </a:p>
          <a:p>
            <a:endParaRPr lang="lt-LT" sz="1400" dirty="0"/>
          </a:p>
          <a:p>
            <a:r>
              <a:rPr lang="lt-LT" sz="1400"/>
              <a:t>- mygtukui uždedame removeEventListener('click', funkcijos pavadinimas)**;</a:t>
            </a:r>
            <a:endParaRPr lang="lt-LT" sz="1400" dirty="0"/>
          </a:p>
          <a:p>
            <a:endParaRPr lang="lt-LT" sz="1400" dirty="0"/>
          </a:p>
          <a:p>
            <a:r>
              <a:rPr lang="lt-LT" sz="1400"/>
              <a:t>4. Pasirašome eventListener mygtukui.</a:t>
            </a:r>
            <a:endParaRPr lang="lt-LT" sz="1400" dirty="0"/>
          </a:p>
          <a:p>
            <a:endParaRPr lang="lt-LT" sz="1400" dirty="0"/>
          </a:p>
          <a:p>
            <a:endParaRPr lang="lt-LT" sz="1400" dirty="0"/>
          </a:p>
          <a:p>
            <a:endParaRPr lang="lt-LT" sz="1400" dirty="0"/>
          </a:p>
          <a:p>
            <a:endParaRPr lang="lt-LT" sz="1400"/>
          </a:p>
          <a:p>
            <a:pPr hangingPunct="1"/>
            <a:endParaRPr lang="lt-LT" sz="1400"/>
          </a:p>
        </p:txBody>
      </p:sp>
    </p:spTree>
    <p:extLst>
      <p:ext uri="{BB962C8B-B14F-4D97-AF65-F5344CB8AC3E}">
        <p14:creationId xmlns:p14="http://schemas.microsoft.com/office/powerpoint/2010/main" val="85092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0ABB5AB-F98C-407B-925E-164C2CCC97A1}"/>
              </a:ext>
            </a:extLst>
          </p:cNvPr>
          <p:cNvSpPr>
            <a:spLocks noGrp="1"/>
          </p:cNvSpPr>
          <p:nvPr>
            <p:ph type="body" sz="quarter" idx="1"/>
          </p:nvPr>
        </p:nvSpPr>
        <p:spPr/>
        <p:txBody>
          <a:bodyPr/>
          <a:lstStyle/>
          <a:p>
            <a:r>
              <a:rPr lang="en-US"/>
              <a:t>JavaScript </a:t>
            </a:r>
            <a:r>
              <a:rPr lang="en-US" err="1"/>
              <a:t>programavimo</a:t>
            </a:r>
            <a:r>
              <a:rPr lang="en-US"/>
              <a:t> </a:t>
            </a:r>
            <a:r>
              <a:rPr lang="en-US" err="1"/>
              <a:t>kalba</a:t>
            </a:r>
            <a:endParaRPr lang="lt-LT"/>
          </a:p>
        </p:txBody>
      </p:sp>
      <p:sp>
        <p:nvSpPr>
          <p:cNvPr id="29" name="Text Placeholder 28">
            <a:extLst>
              <a:ext uri="{FF2B5EF4-FFF2-40B4-BE49-F238E27FC236}">
                <a16:creationId xmlns:a16="http://schemas.microsoft.com/office/drawing/2014/main" id="{678A3F80-D17B-4058-81E2-F3A6A46F16C9}"/>
              </a:ext>
            </a:extLst>
          </p:cNvPr>
          <p:cNvSpPr>
            <a:spLocks noGrp="1"/>
          </p:cNvSpPr>
          <p:nvPr>
            <p:ph type="body" sz="quarter" idx="21"/>
          </p:nvPr>
        </p:nvSpPr>
        <p:spPr/>
        <p:txBody>
          <a:bodyPr/>
          <a:lstStyle/>
          <a:p>
            <a:r>
              <a:rPr lang="en-US"/>
              <a:t>JavaScript</a:t>
            </a:r>
            <a:endParaRPr lang="lt-LT"/>
          </a:p>
        </p:txBody>
      </p:sp>
      <p:sp>
        <p:nvSpPr>
          <p:cNvPr id="30" name="Text Placeholder 29">
            <a:extLst>
              <a:ext uri="{FF2B5EF4-FFF2-40B4-BE49-F238E27FC236}">
                <a16:creationId xmlns:a16="http://schemas.microsoft.com/office/drawing/2014/main" id="{1A59F453-A332-4300-A0CB-84D0C05F0843}"/>
              </a:ext>
            </a:extLst>
          </p:cNvPr>
          <p:cNvSpPr>
            <a:spLocks noGrp="1"/>
          </p:cNvSpPr>
          <p:nvPr>
            <p:ph type="body" sz="quarter" idx="22"/>
          </p:nvPr>
        </p:nvSpPr>
        <p:spPr/>
        <p:txBody>
          <a:bodyPr/>
          <a:lstStyle/>
          <a:p>
            <a:endParaRPr lang="lt-LT"/>
          </a:p>
        </p:txBody>
      </p:sp>
      <p:sp>
        <p:nvSpPr>
          <p:cNvPr id="27" name="Title 26">
            <a:extLst>
              <a:ext uri="{FF2B5EF4-FFF2-40B4-BE49-F238E27FC236}">
                <a16:creationId xmlns:a16="http://schemas.microsoft.com/office/drawing/2014/main" id="{40C84579-04D3-418C-9DF3-FEC4BFEF434C}"/>
              </a:ext>
            </a:extLst>
          </p:cNvPr>
          <p:cNvSpPr>
            <a:spLocks noGrp="1"/>
          </p:cNvSpPr>
          <p:nvPr>
            <p:ph type="title"/>
          </p:nvPr>
        </p:nvSpPr>
        <p:spPr/>
        <p:txBody>
          <a:bodyPr/>
          <a:lstStyle/>
          <a:p>
            <a:r>
              <a:rPr lang="en-US" err="1"/>
              <a:t>Naudinga</a:t>
            </a:r>
            <a:r>
              <a:rPr lang="en-US"/>
              <a:t> </a:t>
            </a:r>
            <a:r>
              <a:rPr lang="en-US" err="1"/>
              <a:t>informacija</a:t>
            </a:r>
            <a:endParaRPr lang="lt-LT"/>
          </a:p>
        </p:txBody>
      </p:sp>
      <p:sp>
        <p:nvSpPr>
          <p:cNvPr id="31" name="Text Placeholder 30">
            <a:extLst>
              <a:ext uri="{FF2B5EF4-FFF2-40B4-BE49-F238E27FC236}">
                <a16:creationId xmlns:a16="http://schemas.microsoft.com/office/drawing/2014/main" id="{29967019-8F86-4A69-9CF3-315B569CA401}"/>
              </a:ext>
            </a:extLst>
          </p:cNvPr>
          <p:cNvSpPr>
            <a:spLocks noGrp="1"/>
          </p:cNvSpPr>
          <p:nvPr>
            <p:ph type="body" sz="quarter" idx="23"/>
          </p:nvPr>
        </p:nvSpPr>
        <p:spPr/>
        <p:txBody>
          <a:bodyPr/>
          <a:lstStyle/>
          <a:p>
            <a:r>
              <a:rPr lang="lt-LT">
                <a:hlinkClick r:id="rId2">
                  <a:extLst>
                    <a:ext uri="{A12FA001-AC4F-418D-AE19-62706E023703}">
                      <ahyp:hlinkClr xmlns:ahyp="http://schemas.microsoft.com/office/drawing/2018/hyperlinkcolor" val="tx"/>
                    </a:ext>
                  </a:extLst>
                </a:hlinkClick>
              </a:rPr>
              <a:t>https://developer.mozilla.org/en-US/docs/Web/JavaScript</a:t>
            </a:r>
            <a:endParaRPr lang="en-US"/>
          </a:p>
          <a:p>
            <a:endParaRPr lang="lt-LT"/>
          </a:p>
        </p:txBody>
      </p:sp>
      <p:sp>
        <p:nvSpPr>
          <p:cNvPr id="32" name="Text Placeholder 31">
            <a:extLst>
              <a:ext uri="{FF2B5EF4-FFF2-40B4-BE49-F238E27FC236}">
                <a16:creationId xmlns:a16="http://schemas.microsoft.com/office/drawing/2014/main" id="{EBF13FAE-2F84-412C-9C32-287331A2F3AE}"/>
              </a:ext>
            </a:extLst>
          </p:cNvPr>
          <p:cNvSpPr>
            <a:spLocks noGrp="1"/>
          </p:cNvSpPr>
          <p:nvPr>
            <p:ph type="body" sz="quarter" idx="24"/>
          </p:nvPr>
        </p:nvSpPr>
        <p:spPr/>
        <p:txBody>
          <a:bodyPr/>
          <a:lstStyle/>
          <a:p>
            <a:endParaRPr lang="lt-LT"/>
          </a:p>
        </p:txBody>
      </p:sp>
      <p:sp>
        <p:nvSpPr>
          <p:cNvPr id="33" name="Text Placeholder 32">
            <a:extLst>
              <a:ext uri="{FF2B5EF4-FFF2-40B4-BE49-F238E27FC236}">
                <a16:creationId xmlns:a16="http://schemas.microsoft.com/office/drawing/2014/main" id="{6D2C1FBB-1ACC-4EEE-8C9A-DC1C7EB1A32B}"/>
              </a:ext>
            </a:extLst>
          </p:cNvPr>
          <p:cNvSpPr>
            <a:spLocks noGrp="1"/>
          </p:cNvSpPr>
          <p:nvPr>
            <p:ph type="body" sz="quarter" idx="25"/>
          </p:nvPr>
        </p:nvSpPr>
        <p:spPr/>
        <p:txBody>
          <a:bodyPr/>
          <a:lstStyle/>
          <a:p>
            <a:endParaRPr lang="lt-LT"/>
          </a:p>
        </p:txBody>
      </p:sp>
      <p:sp>
        <p:nvSpPr>
          <p:cNvPr id="34" name="Text Placeholder 33">
            <a:extLst>
              <a:ext uri="{FF2B5EF4-FFF2-40B4-BE49-F238E27FC236}">
                <a16:creationId xmlns:a16="http://schemas.microsoft.com/office/drawing/2014/main" id="{D48458A0-6D76-4337-A957-8704D26AA731}"/>
              </a:ext>
            </a:extLst>
          </p:cNvPr>
          <p:cNvSpPr>
            <a:spLocks noGrp="1"/>
          </p:cNvSpPr>
          <p:nvPr>
            <p:ph type="body" sz="quarter" idx="26"/>
          </p:nvPr>
        </p:nvSpPr>
        <p:spPr/>
        <p:txBody>
          <a:bodyPr/>
          <a:lstStyle/>
          <a:p>
            <a:endParaRPr lang="lt-LT"/>
          </a:p>
        </p:txBody>
      </p:sp>
      <p:sp>
        <p:nvSpPr>
          <p:cNvPr id="35" name="Text Placeholder 34">
            <a:extLst>
              <a:ext uri="{FF2B5EF4-FFF2-40B4-BE49-F238E27FC236}">
                <a16:creationId xmlns:a16="http://schemas.microsoft.com/office/drawing/2014/main" id="{1E1F933A-2ED4-40CD-8F42-C73E0EF28930}"/>
              </a:ext>
            </a:extLst>
          </p:cNvPr>
          <p:cNvSpPr>
            <a:spLocks noGrp="1"/>
          </p:cNvSpPr>
          <p:nvPr>
            <p:ph type="body" sz="quarter" idx="27"/>
          </p:nvPr>
        </p:nvSpPr>
        <p:spPr/>
        <p:txBody>
          <a:bodyPr/>
          <a:lstStyle/>
          <a:p>
            <a:endParaRPr lang="lt-LT"/>
          </a:p>
        </p:txBody>
      </p:sp>
      <p:sp>
        <p:nvSpPr>
          <p:cNvPr id="36" name="Text Placeholder 35">
            <a:extLst>
              <a:ext uri="{FF2B5EF4-FFF2-40B4-BE49-F238E27FC236}">
                <a16:creationId xmlns:a16="http://schemas.microsoft.com/office/drawing/2014/main" id="{E33F3EDA-2F7B-4A79-A8CF-BD15CFA5F5C9}"/>
              </a:ext>
            </a:extLst>
          </p:cNvPr>
          <p:cNvSpPr>
            <a:spLocks noGrp="1"/>
          </p:cNvSpPr>
          <p:nvPr>
            <p:ph type="body" sz="quarter" idx="28"/>
          </p:nvPr>
        </p:nvSpPr>
        <p:spPr/>
        <p:txBody>
          <a:bodyPr/>
          <a:lstStyle/>
          <a:p>
            <a:endParaRPr lang="lt-LT"/>
          </a:p>
        </p:txBody>
      </p:sp>
      <p:sp>
        <p:nvSpPr>
          <p:cNvPr id="37" name="Text Placeholder 36">
            <a:extLst>
              <a:ext uri="{FF2B5EF4-FFF2-40B4-BE49-F238E27FC236}">
                <a16:creationId xmlns:a16="http://schemas.microsoft.com/office/drawing/2014/main" id="{69CE43FE-9CEB-47AA-BA47-D3EFA1C2DD89}"/>
              </a:ext>
            </a:extLst>
          </p:cNvPr>
          <p:cNvSpPr>
            <a:spLocks noGrp="1"/>
          </p:cNvSpPr>
          <p:nvPr>
            <p:ph type="body" sz="quarter" idx="29"/>
          </p:nvPr>
        </p:nvSpPr>
        <p:spPr/>
        <p:txBody>
          <a:bodyPr/>
          <a:lstStyle/>
          <a:p>
            <a:endParaRPr lang="lt-LT"/>
          </a:p>
        </p:txBody>
      </p:sp>
      <p:sp>
        <p:nvSpPr>
          <p:cNvPr id="38" name="Text Placeholder 37">
            <a:extLst>
              <a:ext uri="{FF2B5EF4-FFF2-40B4-BE49-F238E27FC236}">
                <a16:creationId xmlns:a16="http://schemas.microsoft.com/office/drawing/2014/main" id="{C2594CE9-C3F2-4582-83B1-3B5240E34F5B}"/>
              </a:ext>
            </a:extLst>
          </p:cNvPr>
          <p:cNvSpPr>
            <a:spLocks noGrp="1"/>
          </p:cNvSpPr>
          <p:nvPr>
            <p:ph type="body" sz="quarter" idx="30"/>
          </p:nvPr>
        </p:nvSpPr>
        <p:spPr/>
        <p:txBody>
          <a:bodyPr/>
          <a:lstStyle/>
          <a:p>
            <a:endParaRPr lang="lt-LT"/>
          </a:p>
        </p:txBody>
      </p:sp>
      <p:sp>
        <p:nvSpPr>
          <p:cNvPr id="39" name="Text Placeholder 38">
            <a:extLst>
              <a:ext uri="{FF2B5EF4-FFF2-40B4-BE49-F238E27FC236}">
                <a16:creationId xmlns:a16="http://schemas.microsoft.com/office/drawing/2014/main" id="{0EF13D2B-E7AA-4FEE-AF22-D95A4A0E22AE}"/>
              </a:ext>
            </a:extLst>
          </p:cNvPr>
          <p:cNvSpPr>
            <a:spLocks noGrp="1"/>
          </p:cNvSpPr>
          <p:nvPr>
            <p:ph type="body" sz="quarter" idx="31"/>
          </p:nvPr>
        </p:nvSpPr>
        <p:spPr/>
        <p:txBody>
          <a:bodyPr/>
          <a:lstStyle/>
          <a:p>
            <a:endParaRPr lang="lt-LT"/>
          </a:p>
        </p:txBody>
      </p:sp>
      <p:sp>
        <p:nvSpPr>
          <p:cNvPr id="40" name="Text Placeholder 39">
            <a:extLst>
              <a:ext uri="{FF2B5EF4-FFF2-40B4-BE49-F238E27FC236}">
                <a16:creationId xmlns:a16="http://schemas.microsoft.com/office/drawing/2014/main" id="{4953A610-3916-4B15-AB0D-D4BB70A7AED4}"/>
              </a:ext>
            </a:extLst>
          </p:cNvPr>
          <p:cNvSpPr>
            <a:spLocks noGrp="1"/>
          </p:cNvSpPr>
          <p:nvPr>
            <p:ph type="body" sz="quarter" idx="32"/>
          </p:nvPr>
        </p:nvSpPr>
        <p:spPr/>
        <p:txBody>
          <a:bodyPr/>
          <a:lstStyle/>
          <a:p>
            <a:endParaRPr lang="lt-LT"/>
          </a:p>
        </p:txBody>
      </p:sp>
      <p:sp>
        <p:nvSpPr>
          <p:cNvPr id="41" name="Text Placeholder 40">
            <a:extLst>
              <a:ext uri="{FF2B5EF4-FFF2-40B4-BE49-F238E27FC236}">
                <a16:creationId xmlns:a16="http://schemas.microsoft.com/office/drawing/2014/main" id="{C5118918-3715-4A4A-B6A2-2EFAC98DFB01}"/>
              </a:ext>
            </a:extLst>
          </p:cNvPr>
          <p:cNvSpPr>
            <a:spLocks noGrp="1"/>
          </p:cNvSpPr>
          <p:nvPr>
            <p:ph type="body" sz="quarter" idx="33"/>
          </p:nvPr>
        </p:nvSpPr>
        <p:spPr/>
        <p:txBody>
          <a:bodyPr/>
          <a:lstStyle/>
          <a:p>
            <a:endParaRPr lang="lt-LT"/>
          </a:p>
        </p:txBody>
      </p:sp>
      <p:sp>
        <p:nvSpPr>
          <p:cNvPr id="42" name="Text Placeholder 41">
            <a:extLst>
              <a:ext uri="{FF2B5EF4-FFF2-40B4-BE49-F238E27FC236}">
                <a16:creationId xmlns:a16="http://schemas.microsoft.com/office/drawing/2014/main" id="{7CE67809-C7A3-49EA-9EE9-DC2B2951313B}"/>
              </a:ext>
            </a:extLst>
          </p:cNvPr>
          <p:cNvSpPr>
            <a:spLocks noGrp="1"/>
          </p:cNvSpPr>
          <p:nvPr>
            <p:ph type="body" sz="quarter" idx="34"/>
          </p:nvPr>
        </p:nvSpPr>
        <p:spPr/>
        <p:txBody>
          <a:bodyPr/>
          <a:lstStyle/>
          <a:p>
            <a:endParaRPr lang="lt-LT"/>
          </a:p>
        </p:txBody>
      </p:sp>
      <p:sp>
        <p:nvSpPr>
          <p:cNvPr id="43" name="Text Placeholder 42">
            <a:extLst>
              <a:ext uri="{FF2B5EF4-FFF2-40B4-BE49-F238E27FC236}">
                <a16:creationId xmlns:a16="http://schemas.microsoft.com/office/drawing/2014/main" id="{13D6667F-AF86-4902-B912-D39F49D32CDA}"/>
              </a:ext>
            </a:extLst>
          </p:cNvPr>
          <p:cNvSpPr>
            <a:spLocks noGrp="1"/>
          </p:cNvSpPr>
          <p:nvPr>
            <p:ph type="body" sz="quarter" idx="35"/>
          </p:nvPr>
        </p:nvSpPr>
        <p:spPr/>
        <p:txBody>
          <a:bodyPr/>
          <a:lstStyle/>
          <a:p>
            <a:endParaRPr lang="lt-LT"/>
          </a:p>
        </p:txBody>
      </p:sp>
    </p:spTree>
    <p:extLst>
      <p:ext uri="{BB962C8B-B14F-4D97-AF65-F5344CB8AC3E}">
        <p14:creationId xmlns:p14="http://schemas.microsoft.com/office/powerpoint/2010/main" val="2918335882"/>
      </p:ext>
    </p:extLst>
  </p:cSld>
  <p:clrMapOvr>
    <a:masterClrMapping/>
  </p:clrMapOvr>
  <p:transition spd="med"/>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F5A68C932A444B827DA4428770D8FE" ma:contentTypeVersion="4" ma:contentTypeDescription="Create a new document." ma:contentTypeScope="" ma:versionID="baf91954eccb92e878c7d426bfdd92e2">
  <xsd:schema xmlns:xsd="http://www.w3.org/2001/XMLSchema" xmlns:xs="http://www.w3.org/2001/XMLSchema" xmlns:p="http://schemas.microsoft.com/office/2006/metadata/properties" xmlns:ns2="0cf882c9-d154-4ad3-8ea7-349e72c7b14f" targetNamespace="http://schemas.microsoft.com/office/2006/metadata/properties" ma:root="true" ma:fieldsID="8027992cded79ea5d4f28d2f30f65398" ns2:_="">
    <xsd:import namespace="0cf882c9-d154-4ad3-8ea7-349e72c7b14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f882c9-d154-4ad3-8ea7-349e72c7b1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1D3978-4EFA-4F37-B640-051C26EF96D2}">
  <ds:schemaRefs>
    <ds:schemaRef ds:uri="0cf882c9-d154-4ad3-8ea7-349e72c7b1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C60E331-78A6-4783-917A-FC08CB08BB46}">
  <ds:schemaRefs>
    <ds:schemaRef ds:uri="http://schemas.microsoft.com/sharepoint/v3/contenttype/forms"/>
  </ds:schemaRefs>
</ds:datastoreItem>
</file>

<file path=customXml/itemProps3.xml><?xml version="1.0" encoding="utf-8"?>
<ds:datastoreItem xmlns:ds="http://schemas.openxmlformats.org/officeDocument/2006/customXml" ds:itemID="{8854D4AE-EA9C-4776-BA40-AA3E900CF44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Naujas šablonas</Template>
  <Application>Microsoft Office PowerPoint</Application>
  <PresentationFormat>Widescreen</PresentationFormat>
  <Slides>9</Slides>
  <Notes>8</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Naujas šablonas</vt:lpstr>
      <vt:lpstr>Stiliaus koregavimas su Javascript</vt:lpstr>
      <vt:lpstr>Šiandien išmoksite</vt:lpstr>
      <vt:lpstr>PowerPoint Presentation</vt:lpstr>
      <vt:lpstr>PowerPoint Presentation</vt:lpstr>
      <vt:lpstr>PowerPoint Presentation</vt:lpstr>
      <vt:lpstr>PowerPoint Presentation</vt:lpstr>
      <vt:lpstr>PowerPoint Presentation</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sintaksė, stiliaus taisyklės</dc:title>
  <dc:creator>Microsoft Office User</dc:creator>
  <cp:revision>181</cp:revision>
  <dcterms:created xsi:type="dcterms:W3CDTF">2020-08-12T19:08:34Z</dcterms:created>
  <dcterms:modified xsi:type="dcterms:W3CDTF">2021-09-22T14:59:03Z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0x01010039F5A68C932A444B827DA4428770D8FE</vt:lpwstr>
  </property>
</Properties>
</file>