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4"/>
  </p:sldMasterIdLst>
  <p:notesMasterIdLst>
    <p:notesMasterId r:id="rId14"/>
  </p:notesMasterIdLst>
  <p:sldIdLst>
    <p:sldId id="256" r:id="rId5"/>
    <p:sldId id="283" r:id="rId6"/>
    <p:sldId id="285" r:id="rId7"/>
    <p:sldId id="286" r:id="rId8"/>
    <p:sldId id="274" r:id="rId9"/>
    <p:sldId id="288" r:id="rId10"/>
    <p:sldId id="289" r:id="rId11"/>
    <p:sldId id="290" r:id="rId12"/>
    <p:sldId id="273"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EXLshSXoFb5KsdsBzRB8Z9Wwu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080603-0C83-4B20-ACE9-8D0F7265FD6A}" v="2587" dt="2021-09-16T13:27:03.923"/>
    <p1510:client id="{4AA8EB1A-490B-E0AA-811C-0647749436A0}" v="10831" dt="2021-09-13T14:45:01.532"/>
    <p1510:client id="{54E9E0B1-E462-F0BC-64D7-C90366313A0B}" v="14" dt="2021-09-13T14:50:03.427"/>
    <p1510:client id="{6B508220-8ADE-492D-BF27-9FA5AEF2483E}" v="1697" dt="2021-09-12T17:09:25.8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26"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5" Type="http://schemas.openxmlformats.org/officeDocument/2006/relationships/viewProps" Target="viewProps.xml"/><Relationship Id="rId2" Type="http://schemas.openxmlformats.org/officeDocument/2006/relationships/customXml" Target="../customXml/item2.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tė Župerkaitė" userId="S::aiste.zuperkaite@codeacademylt.onmicrosoft.com::cbda233b-6598-49a0-a7bc-42a7fc6cf429" providerId="AD" clId="Web-{1D080603-0C83-4B20-ACE9-8D0F7265FD6A}"/>
    <pc:docChg chg="addSld delSld modSld">
      <pc:chgData name="Aistė Župerkaitė" userId="S::aiste.zuperkaite@codeacademylt.onmicrosoft.com::cbda233b-6598-49a0-a7bc-42a7fc6cf429" providerId="AD" clId="Web-{1D080603-0C83-4B20-ACE9-8D0F7265FD6A}" dt="2021-09-16T13:27:03.923" v="2443"/>
      <pc:docMkLst>
        <pc:docMk/>
      </pc:docMkLst>
      <pc:sldChg chg="modSp">
        <pc:chgData name="Aistė Župerkaitė" userId="S::aiste.zuperkaite@codeacademylt.onmicrosoft.com::cbda233b-6598-49a0-a7bc-42a7fc6cf429" providerId="AD" clId="Web-{1D080603-0C83-4B20-ACE9-8D0F7265FD6A}" dt="2021-09-16T13:12:04.694" v="1754" actId="20577"/>
        <pc:sldMkLst>
          <pc:docMk/>
          <pc:sldMk cId="0" sldId="256"/>
        </pc:sldMkLst>
        <pc:spChg chg="mod">
          <ac:chgData name="Aistė Župerkaitė" userId="S::aiste.zuperkaite@codeacademylt.onmicrosoft.com::cbda233b-6598-49a0-a7bc-42a7fc6cf429" providerId="AD" clId="Web-{1D080603-0C83-4B20-ACE9-8D0F7265FD6A}" dt="2021-09-16T13:12:04.694" v="1754" actId="20577"/>
          <ac:spMkLst>
            <pc:docMk/>
            <pc:sldMk cId="0" sldId="256"/>
            <ac:spMk id="100" creationId="{00000000-0000-0000-0000-000000000000}"/>
          </ac:spMkLst>
        </pc:spChg>
      </pc:sldChg>
      <pc:sldChg chg="del">
        <pc:chgData name="Aistė Župerkaitė" userId="S::aiste.zuperkaite@codeacademylt.onmicrosoft.com::cbda233b-6598-49a0-a7bc-42a7fc6cf429" providerId="AD" clId="Web-{1D080603-0C83-4B20-ACE9-8D0F7265FD6A}" dt="2021-09-16T11:42:38.008" v="4"/>
        <pc:sldMkLst>
          <pc:docMk/>
          <pc:sldMk cId="0" sldId="257"/>
        </pc:sldMkLst>
      </pc:sldChg>
      <pc:sldChg chg="del">
        <pc:chgData name="Aistė Župerkaitė" userId="S::aiste.zuperkaite@codeacademylt.onmicrosoft.com::cbda233b-6598-49a0-a7bc-42a7fc6cf429" providerId="AD" clId="Web-{1D080603-0C83-4B20-ACE9-8D0F7265FD6A}" dt="2021-09-16T11:42:39.101" v="5"/>
        <pc:sldMkLst>
          <pc:docMk/>
          <pc:sldMk cId="0" sldId="258"/>
        </pc:sldMkLst>
      </pc:sldChg>
      <pc:sldChg chg="del">
        <pc:chgData name="Aistė Župerkaitė" userId="S::aiste.zuperkaite@codeacademylt.onmicrosoft.com::cbda233b-6598-49a0-a7bc-42a7fc6cf429" providerId="AD" clId="Web-{1D080603-0C83-4B20-ACE9-8D0F7265FD6A}" dt="2021-09-16T11:42:40.180" v="6"/>
        <pc:sldMkLst>
          <pc:docMk/>
          <pc:sldMk cId="0" sldId="263"/>
        </pc:sldMkLst>
      </pc:sldChg>
      <pc:sldChg chg="modSp">
        <pc:chgData name="Aistė Župerkaitė" userId="S::aiste.zuperkaite@codeacademylt.onmicrosoft.com::cbda233b-6598-49a0-a7bc-42a7fc6cf429" providerId="AD" clId="Web-{1D080603-0C83-4B20-ACE9-8D0F7265FD6A}" dt="2021-09-16T12:25:49.446" v="1389" actId="20577"/>
        <pc:sldMkLst>
          <pc:docMk/>
          <pc:sldMk cId="431512032" sldId="274"/>
        </pc:sldMkLst>
        <pc:spChg chg="mod">
          <ac:chgData name="Aistė Župerkaitė" userId="S::aiste.zuperkaite@codeacademylt.onmicrosoft.com::cbda233b-6598-49a0-a7bc-42a7fc6cf429" providerId="AD" clId="Web-{1D080603-0C83-4B20-ACE9-8D0F7265FD6A}" dt="2021-09-16T12:25:49.446" v="1389" actId="20577"/>
          <ac:spMkLst>
            <pc:docMk/>
            <pc:sldMk cId="431512032" sldId="274"/>
            <ac:spMk id="8" creationId="{15D3C811-C858-4A5D-861A-D0CD1D72FD38}"/>
          </ac:spMkLst>
        </pc:spChg>
        <pc:spChg chg="mod">
          <ac:chgData name="Aistė Župerkaitė" userId="S::aiste.zuperkaite@codeacademylt.onmicrosoft.com::cbda233b-6598-49a0-a7bc-42a7fc6cf429" providerId="AD" clId="Web-{1D080603-0C83-4B20-ACE9-8D0F7265FD6A}" dt="2021-09-16T12:18:33.891" v="996" actId="20577"/>
          <ac:spMkLst>
            <pc:docMk/>
            <pc:sldMk cId="431512032" sldId="274"/>
            <ac:spMk id="159" creationId="{00000000-0000-0000-0000-000000000000}"/>
          </ac:spMkLst>
        </pc:spChg>
      </pc:sldChg>
      <pc:sldChg chg="del">
        <pc:chgData name="Aistė Župerkaitė" userId="S::aiste.zuperkaite@codeacademylt.onmicrosoft.com::cbda233b-6598-49a0-a7bc-42a7fc6cf429" providerId="AD" clId="Web-{1D080603-0C83-4B20-ACE9-8D0F7265FD6A}" dt="2021-09-16T11:46:53.559" v="379"/>
        <pc:sldMkLst>
          <pc:docMk/>
          <pc:sldMk cId="491056118" sldId="275"/>
        </pc:sldMkLst>
      </pc:sldChg>
      <pc:sldChg chg="del">
        <pc:chgData name="Aistė Župerkaitė" userId="S::aiste.zuperkaite@codeacademylt.onmicrosoft.com::cbda233b-6598-49a0-a7bc-42a7fc6cf429" providerId="AD" clId="Web-{1D080603-0C83-4B20-ACE9-8D0F7265FD6A}" dt="2021-09-16T11:46:55.653" v="381"/>
        <pc:sldMkLst>
          <pc:docMk/>
          <pc:sldMk cId="2598468207" sldId="276"/>
        </pc:sldMkLst>
      </pc:sldChg>
      <pc:sldChg chg="del">
        <pc:chgData name="Aistė Župerkaitė" userId="S::aiste.zuperkaite@codeacademylt.onmicrosoft.com::cbda233b-6598-49a0-a7bc-42a7fc6cf429" providerId="AD" clId="Web-{1D080603-0C83-4B20-ACE9-8D0F7265FD6A}" dt="2021-09-16T11:46:52.778" v="378"/>
        <pc:sldMkLst>
          <pc:docMk/>
          <pc:sldMk cId="1416889187" sldId="277"/>
        </pc:sldMkLst>
      </pc:sldChg>
      <pc:sldChg chg="del">
        <pc:chgData name="Aistė Župerkaitė" userId="S::aiste.zuperkaite@codeacademylt.onmicrosoft.com::cbda233b-6598-49a0-a7bc-42a7fc6cf429" providerId="AD" clId="Web-{1D080603-0C83-4B20-ACE9-8D0F7265FD6A}" dt="2021-09-16T11:46:54.622" v="380"/>
        <pc:sldMkLst>
          <pc:docMk/>
          <pc:sldMk cId="2107060500" sldId="278"/>
        </pc:sldMkLst>
      </pc:sldChg>
      <pc:sldChg chg="del">
        <pc:chgData name="Aistė Župerkaitė" userId="S::aiste.zuperkaite@codeacademylt.onmicrosoft.com::cbda233b-6598-49a0-a7bc-42a7fc6cf429" providerId="AD" clId="Web-{1D080603-0C83-4B20-ACE9-8D0F7265FD6A}" dt="2021-09-16T11:46:56.591" v="382"/>
        <pc:sldMkLst>
          <pc:docMk/>
          <pc:sldMk cId="275836688" sldId="279"/>
        </pc:sldMkLst>
      </pc:sldChg>
      <pc:sldChg chg="del">
        <pc:chgData name="Aistė Župerkaitė" userId="S::aiste.zuperkaite@codeacademylt.onmicrosoft.com::cbda233b-6598-49a0-a7bc-42a7fc6cf429" providerId="AD" clId="Web-{1D080603-0C83-4B20-ACE9-8D0F7265FD6A}" dt="2021-09-16T11:46:57.091" v="383"/>
        <pc:sldMkLst>
          <pc:docMk/>
          <pc:sldMk cId="3184761242" sldId="280"/>
        </pc:sldMkLst>
      </pc:sldChg>
      <pc:sldChg chg="del">
        <pc:chgData name="Aistė Župerkaitė" userId="S::aiste.zuperkaite@codeacademylt.onmicrosoft.com::cbda233b-6598-49a0-a7bc-42a7fc6cf429" providerId="AD" clId="Web-{1D080603-0C83-4B20-ACE9-8D0F7265FD6A}" dt="2021-09-16T11:46:57.606" v="384"/>
        <pc:sldMkLst>
          <pc:docMk/>
          <pc:sldMk cId="2194141442" sldId="282"/>
        </pc:sldMkLst>
      </pc:sldChg>
      <pc:sldChg chg="modSp">
        <pc:chgData name="Aistė Župerkaitė" userId="S::aiste.zuperkaite@codeacademylt.onmicrosoft.com::cbda233b-6598-49a0-a7bc-42a7fc6cf429" providerId="AD" clId="Web-{1D080603-0C83-4B20-ACE9-8D0F7265FD6A}" dt="2021-09-16T12:20:31.034" v="1117" actId="20577"/>
        <pc:sldMkLst>
          <pc:docMk/>
          <pc:sldMk cId="4091471359" sldId="283"/>
        </pc:sldMkLst>
        <pc:spChg chg="mod">
          <ac:chgData name="Aistė Župerkaitė" userId="S::aiste.zuperkaite@codeacademylt.onmicrosoft.com::cbda233b-6598-49a0-a7bc-42a7fc6cf429" providerId="AD" clId="Web-{1D080603-0C83-4B20-ACE9-8D0F7265FD6A}" dt="2021-09-16T12:20:31.034" v="1117" actId="20577"/>
          <ac:spMkLst>
            <pc:docMk/>
            <pc:sldMk cId="4091471359" sldId="283"/>
            <ac:spMk id="8" creationId="{15D3C811-C858-4A5D-861A-D0CD1D72FD38}"/>
          </ac:spMkLst>
        </pc:spChg>
        <pc:spChg chg="mod">
          <ac:chgData name="Aistė Župerkaitė" userId="S::aiste.zuperkaite@codeacademylt.onmicrosoft.com::cbda233b-6598-49a0-a7bc-42a7fc6cf429" providerId="AD" clId="Web-{1D080603-0C83-4B20-ACE9-8D0F7265FD6A}" dt="2021-09-16T11:57:43.571" v="711" actId="20577"/>
          <ac:spMkLst>
            <pc:docMk/>
            <pc:sldMk cId="4091471359" sldId="283"/>
            <ac:spMk id="159" creationId="{00000000-0000-0000-0000-000000000000}"/>
          </ac:spMkLst>
        </pc:spChg>
        <pc:picChg chg="mod">
          <ac:chgData name="Aistė Župerkaitė" userId="S::aiste.zuperkaite@codeacademylt.onmicrosoft.com::cbda233b-6598-49a0-a7bc-42a7fc6cf429" providerId="AD" clId="Web-{1D080603-0C83-4B20-ACE9-8D0F7265FD6A}" dt="2021-09-16T11:42:45.945" v="8" actId="1076"/>
          <ac:picMkLst>
            <pc:docMk/>
            <pc:sldMk cId="4091471359" sldId="283"/>
            <ac:picMk id="7" creationId="{2C927D39-7270-48E8-B195-73F46564F97F}"/>
          </ac:picMkLst>
        </pc:picChg>
      </pc:sldChg>
      <pc:sldChg chg="del">
        <pc:chgData name="Aistė Župerkaitė" userId="S::aiste.zuperkaite@codeacademylt.onmicrosoft.com::cbda233b-6598-49a0-a7bc-42a7fc6cf429" providerId="AD" clId="Web-{1D080603-0C83-4B20-ACE9-8D0F7265FD6A}" dt="2021-09-16T11:46:58.872" v="385"/>
        <pc:sldMkLst>
          <pc:docMk/>
          <pc:sldMk cId="2053262684" sldId="284"/>
        </pc:sldMkLst>
      </pc:sldChg>
      <pc:sldChg chg="modSp">
        <pc:chgData name="Aistė Župerkaitė" userId="S::aiste.zuperkaite@codeacademylt.onmicrosoft.com::cbda233b-6598-49a0-a7bc-42a7fc6cf429" providerId="AD" clId="Web-{1D080603-0C83-4B20-ACE9-8D0F7265FD6A}" dt="2021-09-16T12:20:07.487" v="1107" actId="20577"/>
        <pc:sldMkLst>
          <pc:docMk/>
          <pc:sldMk cId="818818779" sldId="285"/>
        </pc:sldMkLst>
        <pc:spChg chg="mod">
          <ac:chgData name="Aistė Župerkaitė" userId="S::aiste.zuperkaite@codeacademylt.onmicrosoft.com::cbda233b-6598-49a0-a7bc-42a7fc6cf429" providerId="AD" clId="Web-{1D080603-0C83-4B20-ACE9-8D0F7265FD6A}" dt="2021-09-16T12:20:07.487" v="1107" actId="20577"/>
          <ac:spMkLst>
            <pc:docMk/>
            <pc:sldMk cId="818818779" sldId="285"/>
            <ac:spMk id="8" creationId="{15D3C811-C858-4A5D-861A-D0CD1D72FD38}"/>
          </ac:spMkLst>
        </pc:spChg>
        <pc:spChg chg="mod">
          <ac:chgData name="Aistė Župerkaitė" userId="S::aiste.zuperkaite@codeacademylt.onmicrosoft.com::cbda233b-6598-49a0-a7bc-42a7fc6cf429" providerId="AD" clId="Web-{1D080603-0C83-4B20-ACE9-8D0F7265FD6A}" dt="2021-09-16T11:57:48.665" v="713" actId="20577"/>
          <ac:spMkLst>
            <pc:docMk/>
            <pc:sldMk cId="818818779" sldId="285"/>
            <ac:spMk id="159" creationId="{00000000-0000-0000-0000-000000000000}"/>
          </ac:spMkLst>
        </pc:spChg>
      </pc:sldChg>
      <pc:sldChg chg="modSp">
        <pc:chgData name="Aistė Župerkaitė" userId="S::aiste.zuperkaite@codeacademylt.onmicrosoft.com::cbda233b-6598-49a0-a7bc-42a7fc6cf429" providerId="AD" clId="Web-{1D080603-0C83-4B20-ACE9-8D0F7265FD6A}" dt="2021-09-16T12:22:50.177" v="1229" actId="20577"/>
        <pc:sldMkLst>
          <pc:docMk/>
          <pc:sldMk cId="2389764023" sldId="286"/>
        </pc:sldMkLst>
        <pc:spChg chg="mod">
          <ac:chgData name="Aistė Župerkaitė" userId="S::aiste.zuperkaite@codeacademylt.onmicrosoft.com::cbda233b-6598-49a0-a7bc-42a7fc6cf429" providerId="AD" clId="Web-{1D080603-0C83-4B20-ACE9-8D0F7265FD6A}" dt="2021-09-16T12:22:50.177" v="1229" actId="20577"/>
          <ac:spMkLst>
            <pc:docMk/>
            <pc:sldMk cId="2389764023" sldId="286"/>
            <ac:spMk id="8" creationId="{15D3C811-C858-4A5D-861A-D0CD1D72FD38}"/>
          </ac:spMkLst>
        </pc:spChg>
        <pc:spChg chg="mod">
          <ac:chgData name="Aistė Župerkaitė" userId="S::aiste.zuperkaite@codeacademylt.onmicrosoft.com::cbda233b-6598-49a0-a7bc-42a7fc6cf429" providerId="AD" clId="Web-{1D080603-0C83-4B20-ACE9-8D0F7265FD6A}" dt="2021-09-16T11:57:57.197" v="722" actId="20577"/>
          <ac:spMkLst>
            <pc:docMk/>
            <pc:sldMk cId="2389764023" sldId="286"/>
            <ac:spMk id="159" creationId="{00000000-0000-0000-0000-000000000000}"/>
          </ac:spMkLst>
        </pc:spChg>
        <pc:picChg chg="mod">
          <ac:chgData name="Aistė Župerkaitė" userId="S::aiste.zuperkaite@codeacademylt.onmicrosoft.com::cbda233b-6598-49a0-a7bc-42a7fc6cf429" providerId="AD" clId="Web-{1D080603-0C83-4B20-ACE9-8D0F7265FD6A}" dt="2021-09-16T12:14:55.684" v="955" actId="1076"/>
          <ac:picMkLst>
            <pc:docMk/>
            <pc:sldMk cId="2389764023" sldId="286"/>
            <ac:picMk id="7" creationId="{2C927D39-7270-48E8-B195-73F46564F97F}"/>
          </ac:picMkLst>
        </pc:picChg>
      </pc:sldChg>
      <pc:sldChg chg="new del">
        <pc:chgData name="Aistė Župerkaitė" userId="S::aiste.zuperkaite@codeacademylt.onmicrosoft.com::cbda233b-6598-49a0-a7bc-42a7fc6cf429" providerId="AD" clId="Web-{1D080603-0C83-4B20-ACE9-8D0F7265FD6A}" dt="2021-09-16T13:10:26.347" v="1673"/>
        <pc:sldMkLst>
          <pc:docMk/>
          <pc:sldMk cId="1195492876" sldId="287"/>
        </pc:sldMkLst>
      </pc:sldChg>
      <pc:sldChg chg="modSp add replId">
        <pc:chgData name="Aistė Župerkaitė" userId="S::aiste.zuperkaite@codeacademylt.onmicrosoft.com::cbda233b-6598-49a0-a7bc-42a7fc6cf429" providerId="AD" clId="Web-{1D080603-0C83-4B20-ACE9-8D0F7265FD6A}" dt="2021-09-16T13:16:24.139" v="1866" actId="20577"/>
        <pc:sldMkLst>
          <pc:docMk/>
          <pc:sldMk cId="5741676" sldId="288"/>
        </pc:sldMkLst>
        <pc:spChg chg="mod">
          <ac:chgData name="Aistė Župerkaitė" userId="S::aiste.zuperkaite@codeacademylt.onmicrosoft.com::cbda233b-6598-49a0-a7bc-42a7fc6cf429" providerId="AD" clId="Web-{1D080603-0C83-4B20-ACE9-8D0F7265FD6A}" dt="2021-09-16T13:16:24.139" v="1866" actId="20577"/>
          <ac:spMkLst>
            <pc:docMk/>
            <pc:sldMk cId="5741676" sldId="288"/>
            <ac:spMk id="8" creationId="{15D3C811-C858-4A5D-861A-D0CD1D72FD38}"/>
          </ac:spMkLst>
        </pc:spChg>
        <pc:spChg chg="mod">
          <ac:chgData name="Aistė Župerkaitė" userId="S::aiste.zuperkaite@codeacademylt.onmicrosoft.com::cbda233b-6598-49a0-a7bc-42a7fc6cf429" providerId="AD" clId="Web-{1D080603-0C83-4B20-ACE9-8D0F7265FD6A}" dt="2021-09-16T13:12:18.100" v="1759" actId="20577"/>
          <ac:spMkLst>
            <pc:docMk/>
            <pc:sldMk cId="5741676" sldId="288"/>
            <ac:spMk id="10" creationId="{E8F76835-AF5C-4552-92A3-7B5B597392F6}"/>
          </ac:spMkLst>
        </pc:spChg>
        <pc:spChg chg="mod">
          <ac:chgData name="Aistė Župerkaitė" userId="S::aiste.zuperkaite@codeacademylt.onmicrosoft.com::cbda233b-6598-49a0-a7bc-42a7fc6cf429" providerId="AD" clId="Web-{1D080603-0C83-4B20-ACE9-8D0F7265FD6A}" dt="2021-09-16T12:26:32.916" v="1397" actId="20577"/>
          <ac:spMkLst>
            <pc:docMk/>
            <pc:sldMk cId="5741676" sldId="288"/>
            <ac:spMk id="159" creationId="{00000000-0000-0000-0000-000000000000}"/>
          </ac:spMkLst>
        </pc:spChg>
        <pc:spChg chg="mod">
          <ac:chgData name="Aistė Župerkaitė" userId="S::aiste.zuperkaite@codeacademylt.onmicrosoft.com::cbda233b-6598-49a0-a7bc-42a7fc6cf429" providerId="AD" clId="Web-{1D080603-0C83-4B20-ACE9-8D0F7265FD6A}" dt="2021-09-16T12:26:50.713" v="1398" actId="14100"/>
          <ac:spMkLst>
            <pc:docMk/>
            <pc:sldMk cId="5741676" sldId="288"/>
            <ac:spMk id="160" creationId="{00000000-0000-0000-0000-000000000000}"/>
          </ac:spMkLst>
        </pc:spChg>
        <pc:grpChg chg="mod">
          <ac:chgData name="Aistė Župerkaitė" userId="S::aiste.zuperkaite@codeacademylt.onmicrosoft.com::cbda233b-6598-49a0-a7bc-42a7fc6cf429" providerId="AD" clId="Web-{1D080603-0C83-4B20-ACE9-8D0F7265FD6A}" dt="2021-09-16T13:12:23.382" v="1760" actId="14100"/>
          <ac:grpSpMkLst>
            <pc:docMk/>
            <pc:sldMk cId="5741676" sldId="288"/>
            <ac:grpSpMk id="6" creationId="{6E6768E7-D41F-4CFB-AA2B-336C6DF267D3}"/>
          </ac:grpSpMkLst>
        </pc:grpChg>
      </pc:sldChg>
      <pc:sldChg chg="modSp add replId">
        <pc:chgData name="Aistė Župerkaitė" userId="S::aiste.zuperkaite@codeacademylt.onmicrosoft.com::cbda233b-6598-49a0-a7bc-42a7fc6cf429" providerId="AD" clId="Web-{1D080603-0C83-4B20-ACE9-8D0F7265FD6A}" dt="2021-09-16T13:21:26.413" v="2057" actId="14100"/>
        <pc:sldMkLst>
          <pc:docMk/>
          <pc:sldMk cId="2575542369" sldId="289"/>
        </pc:sldMkLst>
        <pc:spChg chg="mod">
          <ac:chgData name="Aistė Župerkaitė" userId="S::aiste.zuperkaite@codeacademylt.onmicrosoft.com::cbda233b-6598-49a0-a7bc-42a7fc6cf429" providerId="AD" clId="Web-{1D080603-0C83-4B20-ACE9-8D0F7265FD6A}" dt="2021-09-16T13:21:02.740" v="2053" actId="20577"/>
          <ac:spMkLst>
            <pc:docMk/>
            <pc:sldMk cId="2575542369" sldId="289"/>
            <ac:spMk id="8" creationId="{15D3C811-C858-4A5D-861A-D0CD1D72FD38}"/>
          </ac:spMkLst>
        </pc:spChg>
        <pc:spChg chg="mod">
          <ac:chgData name="Aistė Župerkaitė" userId="S::aiste.zuperkaite@codeacademylt.onmicrosoft.com::cbda233b-6598-49a0-a7bc-42a7fc6cf429" providerId="AD" clId="Web-{1D080603-0C83-4B20-ACE9-8D0F7265FD6A}" dt="2021-09-16T13:11:38.677" v="1728" actId="14100"/>
          <ac:spMkLst>
            <pc:docMk/>
            <pc:sldMk cId="2575542369" sldId="289"/>
            <ac:spMk id="9" creationId="{6BBFAAEB-67C1-4482-8A66-10378DA7B1E6}"/>
          </ac:spMkLst>
        </pc:spChg>
        <pc:spChg chg="mod">
          <ac:chgData name="Aistė Župerkaitė" userId="S::aiste.zuperkaite@codeacademylt.onmicrosoft.com::cbda233b-6598-49a0-a7bc-42a7fc6cf429" providerId="AD" clId="Web-{1D080603-0C83-4B20-ACE9-8D0F7265FD6A}" dt="2021-09-16T13:12:29.319" v="1761" actId="20577"/>
          <ac:spMkLst>
            <pc:docMk/>
            <pc:sldMk cId="2575542369" sldId="289"/>
            <ac:spMk id="10" creationId="{E8F76835-AF5C-4552-92A3-7B5B597392F6}"/>
          </ac:spMkLst>
        </pc:spChg>
        <pc:spChg chg="mod">
          <ac:chgData name="Aistė Župerkaitė" userId="S::aiste.zuperkaite@codeacademylt.onmicrosoft.com::cbda233b-6598-49a0-a7bc-42a7fc6cf429" providerId="AD" clId="Web-{1D080603-0C83-4B20-ACE9-8D0F7265FD6A}" dt="2021-09-16T13:10:40.504" v="1678" actId="20577"/>
          <ac:spMkLst>
            <pc:docMk/>
            <pc:sldMk cId="2575542369" sldId="289"/>
            <ac:spMk id="159" creationId="{00000000-0000-0000-0000-000000000000}"/>
          </ac:spMkLst>
        </pc:spChg>
        <pc:grpChg chg="mod">
          <ac:chgData name="Aistė Župerkaitė" userId="S::aiste.zuperkaite@codeacademylt.onmicrosoft.com::cbda233b-6598-49a0-a7bc-42a7fc6cf429" providerId="AD" clId="Web-{1D080603-0C83-4B20-ACE9-8D0F7265FD6A}" dt="2021-09-16T13:21:26.413" v="2057" actId="14100"/>
          <ac:grpSpMkLst>
            <pc:docMk/>
            <pc:sldMk cId="2575542369" sldId="289"/>
            <ac:grpSpMk id="6" creationId="{6E6768E7-D41F-4CFB-AA2B-336C6DF267D3}"/>
          </ac:grpSpMkLst>
        </pc:grpChg>
      </pc:sldChg>
      <pc:sldChg chg="modSp add replId">
        <pc:chgData name="Aistė Župerkaitė" userId="S::aiste.zuperkaite@codeacademylt.onmicrosoft.com::cbda233b-6598-49a0-a7bc-42a7fc6cf429" providerId="AD" clId="Web-{1D080603-0C83-4B20-ACE9-8D0F7265FD6A}" dt="2021-09-16T13:26:44.829" v="2439" actId="20577"/>
        <pc:sldMkLst>
          <pc:docMk/>
          <pc:sldMk cId="2969756604" sldId="290"/>
        </pc:sldMkLst>
        <pc:spChg chg="mod">
          <ac:chgData name="Aistė Župerkaitė" userId="S::aiste.zuperkaite@codeacademylt.onmicrosoft.com::cbda233b-6598-49a0-a7bc-42a7fc6cf429" providerId="AD" clId="Web-{1D080603-0C83-4B20-ACE9-8D0F7265FD6A}" dt="2021-09-16T13:26:44.829" v="2439" actId="20577"/>
          <ac:spMkLst>
            <pc:docMk/>
            <pc:sldMk cId="2969756604" sldId="290"/>
            <ac:spMk id="8" creationId="{15D3C811-C858-4A5D-861A-D0CD1D72FD38}"/>
          </ac:spMkLst>
        </pc:spChg>
        <pc:grpChg chg="mod">
          <ac:chgData name="Aistė Župerkaitė" userId="S::aiste.zuperkaite@codeacademylt.onmicrosoft.com::cbda233b-6598-49a0-a7bc-42a7fc6cf429" providerId="AD" clId="Web-{1D080603-0C83-4B20-ACE9-8D0F7265FD6A}" dt="2021-09-16T13:21:21.303" v="2056" actId="14100"/>
          <ac:grpSpMkLst>
            <pc:docMk/>
            <pc:sldMk cId="2969756604" sldId="290"/>
            <ac:grpSpMk id="6" creationId="{6E6768E7-D41F-4CFB-AA2B-336C6DF267D3}"/>
          </ac:grpSpMkLst>
        </pc:grpChg>
      </pc:sldChg>
      <pc:sldChg chg="modSp add del replId">
        <pc:chgData name="Aistė Župerkaitė" userId="S::aiste.zuperkaite@codeacademylt.onmicrosoft.com::cbda233b-6598-49a0-a7bc-42a7fc6cf429" providerId="AD" clId="Web-{1D080603-0C83-4B20-ACE9-8D0F7265FD6A}" dt="2021-09-16T13:27:03.923" v="2443"/>
        <pc:sldMkLst>
          <pc:docMk/>
          <pc:sldMk cId="4218864050" sldId="291"/>
        </pc:sldMkLst>
        <pc:spChg chg="mod">
          <ac:chgData name="Aistė Župerkaitė" userId="S::aiste.zuperkaite@codeacademylt.onmicrosoft.com::cbda233b-6598-49a0-a7bc-42a7fc6cf429" providerId="AD" clId="Web-{1D080603-0C83-4B20-ACE9-8D0F7265FD6A}" dt="2021-09-16T13:27:01.735" v="2442" actId="20577"/>
          <ac:spMkLst>
            <pc:docMk/>
            <pc:sldMk cId="4218864050" sldId="291"/>
            <ac:spMk id="10" creationId="{E8F76835-AF5C-4552-92A3-7B5B597392F6}"/>
          </ac:spMkLst>
        </pc:spChg>
        <pc:spChg chg="mod">
          <ac:chgData name="Aistė Župerkaitė" userId="S::aiste.zuperkaite@codeacademylt.onmicrosoft.com::cbda233b-6598-49a0-a7bc-42a7fc6cf429" providerId="AD" clId="Web-{1D080603-0C83-4B20-ACE9-8D0F7265FD6A}" dt="2021-09-16T13:26:58.220" v="2441" actId="20577"/>
          <ac:spMkLst>
            <pc:docMk/>
            <pc:sldMk cId="4218864050" sldId="291"/>
            <ac:spMk id="159" creationId="{00000000-0000-0000-0000-000000000000}"/>
          </ac:spMkLst>
        </pc:spChg>
      </pc:sldChg>
    </pc:docChg>
  </pc:docChgLst>
  <pc:docChgLst>
    <pc:chgData name="Aistė Župerkaitė" userId="S::aiste.zuperkaite@codeacademylt.onmicrosoft.com::cbda233b-6598-49a0-a7bc-42a7fc6cf429" providerId="AD" clId="Web-{6B508220-8ADE-492D-BF27-9FA5AEF2483E}"/>
    <pc:docChg chg="addSld delSld modSld">
      <pc:chgData name="Aistė Župerkaitė" userId="S::aiste.zuperkaite@codeacademylt.onmicrosoft.com::cbda233b-6598-49a0-a7bc-42a7fc6cf429" providerId="AD" clId="Web-{6B508220-8ADE-492D-BF27-9FA5AEF2483E}" dt="2021-09-12T17:09:25.844" v="859"/>
      <pc:docMkLst>
        <pc:docMk/>
      </pc:docMkLst>
      <pc:sldChg chg="delSp modSp">
        <pc:chgData name="Aistė Župerkaitė" userId="S::aiste.zuperkaite@codeacademylt.onmicrosoft.com::cbda233b-6598-49a0-a7bc-42a7fc6cf429" providerId="AD" clId="Web-{6B508220-8ADE-492D-BF27-9FA5AEF2483E}" dt="2021-09-12T16:28:55.819" v="15"/>
        <pc:sldMkLst>
          <pc:docMk/>
          <pc:sldMk cId="0" sldId="256"/>
        </pc:sldMkLst>
        <pc:spChg chg="mod">
          <ac:chgData name="Aistė Župerkaitė" userId="S::aiste.zuperkaite@codeacademylt.onmicrosoft.com::cbda233b-6598-49a0-a7bc-42a7fc6cf429" providerId="AD" clId="Web-{6B508220-8ADE-492D-BF27-9FA5AEF2483E}" dt="2021-09-12T16:28:51.976" v="12" actId="20577"/>
          <ac:spMkLst>
            <pc:docMk/>
            <pc:sldMk cId="0" sldId="256"/>
            <ac:spMk id="100" creationId="{00000000-0000-0000-0000-000000000000}"/>
          </ac:spMkLst>
        </pc:spChg>
        <pc:spChg chg="mod">
          <ac:chgData name="Aistė Župerkaitė" userId="S::aiste.zuperkaite@codeacademylt.onmicrosoft.com::cbda233b-6598-49a0-a7bc-42a7fc6cf429" providerId="AD" clId="Web-{6B508220-8ADE-492D-BF27-9FA5AEF2483E}" dt="2021-09-12T16:28:16.569" v="8" actId="20577"/>
          <ac:spMkLst>
            <pc:docMk/>
            <pc:sldMk cId="0" sldId="256"/>
            <ac:spMk id="101" creationId="{00000000-0000-0000-0000-000000000000}"/>
          </ac:spMkLst>
        </pc:spChg>
        <pc:spChg chg="del">
          <ac:chgData name="Aistė Župerkaitė" userId="S::aiste.zuperkaite@codeacademylt.onmicrosoft.com::cbda233b-6598-49a0-a7bc-42a7fc6cf429" providerId="AD" clId="Web-{6B508220-8ADE-492D-BF27-9FA5AEF2483E}" dt="2021-09-12T16:28:55.819" v="15"/>
          <ac:spMkLst>
            <pc:docMk/>
            <pc:sldMk cId="0" sldId="256"/>
            <ac:spMk id="104" creationId="{00000000-0000-0000-0000-000000000000}"/>
          </ac:spMkLst>
        </pc:spChg>
        <pc:spChg chg="del mod">
          <ac:chgData name="Aistė Župerkaitė" userId="S::aiste.zuperkaite@codeacademylt.onmicrosoft.com::cbda233b-6598-49a0-a7bc-42a7fc6cf429" providerId="AD" clId="Web-{6B508220-8ADE-492D-BF27-9FA5AEF2483E}" dt="2021-09-12T16:28:54.976" v="14"/>
          <ac:spMkLst>
            <pc:docMk/>
            <pc:sldMk cId="0" sldId="256"/>
            <ac:spMk id="105"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6:47:05.348" v="75"/>
        <pc:sldMkLst>
          <pc:docMk/>
          <pc:sldMk cId="0" sldId="257"/>
        </pc:sldMkLst>
        <pc:spChg chg="add del mod">
          <ac:chgData name="Aistė Župerkaitė" userId="S::aiste.zuperkaite@codeacademylt.onmicrosoft.com::cbda233b-6598-49a0-a7bc-42a7fc6cf429" providerId="AD" clId="Web-{6B508220-8ADE-492D-BF27-9FA5AEF2483E}" dt="2021-09-12T16:47:05.348" v="75"/>
          <ac:spMkLst>
            <pc:docMk/>
            <pc:sldMk cId="0" sldId="257"/>
            <ac:spMk id="2" creationId="{B58B80E4-A88D-4281-9133-982E9A691EF5}"/>
          </ac:spMkLst>
        </pc:spChg>
        <pc:spChg chg="add del mod">
          <ac:chgData name="Aistė Župerkaitė" userId="S::aiste.zuperkaite@codeacademylt.onmicrosoft.com::cbda233b-6598-49a0-a7bc-42a7fc6cf429" providerId="AD" clId="Web-{6B508220-8ADE-492D-BF27-9FA5AEF2483E}" dt="2021-09-12T16:47:02.473" v="73"/>
          <ac:spMkLst>
            <pc:docMk/>
            <pc:sldMk cId="0" sldId="257"/>
            <ac:spMk id="6" creationId="{F4885869-7160-4E43-8100-E10B6B431D81}"/>
          </ac:spMkLst>
        </pc:spChg>
        <pc:spChg chg="mod">
          <ac:chgData name="Aistė Župerkaitė" userId="S::aiste.zuperkaite@codeacademylt.onmicrosoft.com::cbda233b-6598-49a0-a7bc-42a7fc6cf429" providerId="AD" clId="Web-{6B508220-8ADE-492D-BF27-9FA5AEF2483E}" dt="2021-09-12T16:29:11.851" v="43" actId="20577"/>
          <ac:spMkLst>
            <pc:docMk/>
            <pc:sldMk cId="0" sldId="257"/>
            <ac:spMk id="113"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7:00:11.416" v="538" actId="20577"/>
        <pc:sldMkLst>
          <pc:docMk/>
          <pc:sldMk cId="0" sldId="258"/>
        </pc:sldMkLst>
        <pc:spChg chg="add del">
          <ac:chgData name="Aistė Župerkaitė" userId="S::aiste.zuperkaite@codeacademylt.onmicrosoft.com::cbda233b-6598-49a0-a7bc-42a7fc6cf429" providerId="AD" clId="Web-{6B508220-8ADE-492D-BF27-9FA5AEF2483E}" dt="2021-09-12T16:48:19.224" v="125"/>
          <ac:spMkLst>
            <pc:docMk/>
            <pc:sldMk cId="0" sldId="258"/>
            <ac:spMk id="2" creationId="{3EE032DC-B0ED-45A2-BE7C-DB52E986CE71}"/>
          </ac:spMkLst>
        </pc:spChg>
        <pc:spChg chg="add del mod">
          <ac:chgData name="Aistė Župerkaitė" userId="S::aiste.zuperkaite@codeacademylt.onmicrosoft.com::cbda233b-6598-49a0-a7bc-42a7fc6cf429" providerId="AD" clId="Web-{6B508220-8ADE-492D-BF27-9FA5AEF2483E}" dt="2021-09-12T16:48:17.974" v="124"/>
          <ac:spMkLst>
            <pc:docMk/>
            <pc:sldMk cId="0" sldId="258"/>
            <ac:spMk id="3" creationId="{A1C40F2B-D00C-4963-83E9-90CF8CE1CE3B}"/>
          </ac:spMkLst>
        </pc:spChg>
        <pc:spChg chg="add del mod">
          <ac:chgData name="Aistė Župerkaitė" userId="S::aiste.zuperkaite@codeacademylt.onmicrosoft.com::cbda233b-6598-49a0-a7bc-42a7fc6cf429" providerId="AD" clId="Web-{6B508220-8ADE-492D-BF27-9FA5AEF2483E}" dt="2021-09-12T16:48:27.162" v="129"/>
          <ac:spMkLst>
            <pc:docMk/>
            <pc:sldMk cId="0" sldId="258"/>
            <ac:spMk id="4" creationId="{58966797-39D5-4EC2-A01C-143FD7AAFFFB}"/>
          </ac:spMkLst>
        </pc:spChg>
        <pc:spChg chg="add mod">
          <ac:chgData name="Aistė Župerkaitė" userId="S::aiste.zuperkaite@codeacademylt.onmicrosoft.com::cbda233b-6598-49a0-a7bc-42a7fc6cf429" providerId="AD" clId="Web-{6B508220-8ADE-492D-BF27-9FA5AEF2483E}" dt="2021-09-12T17:00:11.416" v="538" actId="20577"/>
          <ac:spMkLst>
            <pc:docMk/>
            <pc:sldMk cId="0" sldId="258"/>
            <ac:spMk id="5" creationId="{C08BF5E3-398B-48DE-8624-BC32E4D67269}"/>
          </ac:spMkLst>
        </pc:spChg>
        <pc:spChg chg="mod">
          <ac:chgData name="Aistė Župerkaitė" userId="S::aiste.zuperkaite@codeacademylt.onmicrosoft.com::cbda233b-6598-49a0-a7bc-42a7fc6cf429" providerId="AD" clId="Web-{6B508220-8ADE-492D-BF27-9FA5AEF2483E}" dt="2021-09-12T16:49:17.257" v="148" actId="20577"/>
          <ac:spMkLst>
            <pc:docMk/>
            <pc:sldMk cId="0" sldId="258"/>
            <ac:spMk id="119" creationId="{00000000-0000-0000-0000-000000000000}"/>
          </ac:spMkLst>
        </pc:spChg>
        <pc:spChg chg="mod">
          <ac:chgData name="Aistė Župerkaitė" userId="S::aiste.zuperkaite@codeacademylt.onmicrosoft.com::cbda233b-6598-49a0-a7bc-42a7fc6cf429" providerId="AD" clId="Web-{6B508220-8ADE-492D-BF27-9FA5AEF2483E}" dt="2021-09-12T16:47:54.396" v="100" actId="20577"/>
          <ac:spMkLst>
            <pc:docMk/>
            <pc:sldMk cId="0" sldId="258"/>
            <ac:spMk id="120" creationId="{00000000-0000-0000-0000-000000000000}"/>
          </ac:spMkLst>
        </pc:spChg>
        <pc:picChg chg="add mod">
          <ac:chgData name="Aistė Župerkaitė" userId="S::aiste.zuperkaite@codeacademylt.onmicrosoft.com::cbda233b-6598-49a0-a7bc-42a7fc6cf429" providerId="AD" clId="Web-{6B508220-8ADE-492D-BF27-9FA5AEF2483E}" dt="2021-09-12T16:57:34.491" v="433" actId="1076"/>
          <ac:picMkLst>
            <pc:docMk/>
            <pc:sldMk cId="0" sldId="258"/>
            <ac:picMk id="7" creationId="{251309F4-DCCD-4FA5-B21A-D00071C491BF}"/>
          </ac:picMkLst>
        </pc:picChg>
        <pc:picChg chg="del">
          <ac:chgData name="Aistė Župerkaitė" userId="S::aiste.zuperkaite@codeacademylt.onmicrosoft.com::cbda233b-6598-49a0-a7bc-42a7fc6cf429" providerId="AD" clId="Web-{6B508220-8ADE-492D-BF27-9FA5AEF2483E}" dt="2021-09-12T16:29:19.945" v="45"/>
          <ac:picMkLst>
            <pc:docMk/>
            <pc:sldMk cId="0" sldId="258"/>
            <ac:picMk id="122" creationId="{00000000-0000-0000-0000-000000000000}"/>
          </ac:picMkLst>
        </pc:picChg>
      </pc:sldChg>
      <pc:sldChg chg="del">
        <pc:chgData name="Aistė Župerkaitė" userId="S::aiste.zuperkaite@codeacademylt.onmicrosoft.com::cbda233b-6598-49a0-a7bc-42a7fc6cf429" providerId="AD" clId="Web-{6B508220-8ADE-492D-BF27-9FA5AEF2483E}" dt="2021-09-12T16:29:22.945" v="46"/>
        <pc:sldMkLst>
          <pc:docMk/>
          <pc:sldMk cId="0" sldId="259"/>
        </pc:sldMkLst>
      </pc:sldChg>
      <pc:sldChg chg="del">
        <pc:chgData name="Aistė Župerkaitė" userId="S::aiste.zuperkaite@codeacademylt.onmicrosoft.com::cbda233b-6598-49a0-a7bc-42a7fc6cf429" providerId="AD" clId="Web-{6B508220-8ADE-492D-BF27-9FA5AEF2483E}" dt="2021-09-12T17:00:22.463" v="540"/>
        <pc:sldMkLst>
          <pc:docMk/>
          <pc:sldMk cId="0" sldId="261"/>
        </pc:sldMkLst>
      </pc:sldChg>
      <pc:sldChg chg="del">
        <pc:chgData name="Aistė Župerkaitė" userId="S::aiste.zuperkaite@codeacademylt.onmicrosoft.com::cbda233b-6598-49a0-a7bc-42a7fc6cf429" providerId="AD" clId="Web-{6B508220-8ADE-492D-BF27-9FA5AEF2483E}" dt="2021-09-12T17:00:24.166" v="541"/>
        <pc:sldMkLst>
          <pc:docMk/>
          <pc:sldMk cId="0" sldId="262"/>
        </pc:sldMkLst>
      </pc:sldChg>
      <pc:sldChg chg="modSp">
        <pc:chgData name="Aistė Župerkaitė" userId="S::aiste.zuperkaite@codeacademylt.onmicrosoft.com::cbda233b-6598-49a0-a7bc-42a7fc6cf429" providerId="AD" clId="Web-{6B508220-8ADE-492D-BF27-9FA5AEF2483E}" dt="2021-09-12T17:08:28.749" v="828" actId="20577"/>
        <pc:sldMkLst>
          <pc:docMk/>
          <pc:sldMk cId="0" sldId="263"/>
        </pc:sldMkLst>
        <pc:spChg chg="mod">
          <ac:chgData name="Aistė Župerkaitė" userId="S::aiste.zuperkaite@codeacademylt.onmicrosoft.com::cbda233b-6598-49a0-a7bc-42a7fc6cf429" providerId="AD" clId="Web-{6B508220-8ADE-492D-BF27-9FA5AEF2483E}" dt="2021-09-12T17:01:03.464" v="569" actId="20577"/>
          <ac:spMkLst>
            <pc:docMk/>
            <pc:sldMk cId="0" sldId="263"/>
            <ac:spMk id="158" creationId="{00000000-0000-0000-0000-000000000000}"/>
          </ac:spMkLst>
        </pc:spChg>
        <pc:spChg chg="mod">
          <ac:chgData name="Aistė Župerkaitė" userId="S::aiste.zuperkaite@codeacademylt.onmicrosoft.com::cbda233b-6598-49a0-a7bc-42a7fc6cf429" providerId="AD" clId="Web-{6B508220-8ADE-492D-BF27-9FA5AEF2483E}" dt="2021-09-12T17:00:43.667" v="552" actId="20577"/>
          <ac:spMkLst>
            <pc:docMk/>
            <pc:sldMk cId="0" sldId="263"/>
            <ac:spMk id="159" creationId="{00000000-0000-0000-0000-000000000000}"/>
          </ac:spMkLst>
        </pc:spChg>
        <pc:spChg chg="mod">
          <ac:chgData name="Aistė Župerkaitė" userId="S::aiste.zuperkaite@codeacademylt.onmicrosoft.com::cbda233b-6598-49a0-a7bc-42a7fc6cf429" providerId="AD" clId="Web-{6B508220-8ADE-492D-BF27-9FA5AEF2483E}" dt="2021-09-12T17:08:28.749" v="828" actId="20577"/>
          <ac:spMkLst>
            <pc:docMk/>
            <pc:sldMk cId="0" sldId="263"/>
            <ac:spMk id="160" creationId="{00000000-0000-0000-0000-000000000000}"/>
          </ac:spMkLst>
        </pc:spChg>
      </pc:sldChg>
      <pc:sldChg chg="del">
        <pc:chgData name="Aistė Župerkaitė" userId="S::aiste.zuperkaite@codeacademylt.onmicrosoft.com::cbda233b-6598-49a0-a7bc-42a7fc6cf429" providerId="AD" clId="Web-{6B508220-8ADE-492D-BF27-9FA5AEF2483E}" dt="2021-09-12T17:09:21.516" v="853"/>
        <pc:sldMkLst>
          <pc:docMk/>
          <pc:sldMk cId="0" sldId="264"/>
        </pc:sldMkLst>
      </pc:sldChg>
      <pc:sldChg chg="del">
        <pc:chgData name="Aistė Župerkaitė" userId="S::aiste.zuperkaite@codeacademylt.onmicrosoft.com::cbda233b-6598-49a0-a7bc-42a7fc6cf429" providerId="AD" clId="Web-{6B508220-8ADE-492D-BF27-9FA5AEF2483E}" dt="2021-09-12T17:09:22.766" v="854"/>
        <pc:sldMkLst>
          <pc:docMk/>
          <pc:sldMk cId="0" sldId="265"/>
        </pc:sldMkLst>
      </pc:sldChg>
      <pc:sldChg chg="del">
        <pc:chgData name="Aistė Župerkaitė" userId="S::aiste.zuperkaite@codeacademylt.onmicrosoft.com::cbda233b-6598-49a0-a7bc-42a7fc6cf429" providerId="AD" clId="Web-{6B508220-8ADE-492D-BF27-9FA5AEF2483E}" dt="2021-09-12T17:09:23.891" v="856"/>
        <pc:sldMkLst>
          <pc:docMk/>
          <pc:sldMk cId="0" sldId="266"/>
        </pc:sldMkLst>
      </pc:sldChg>
      <pc:sldChg chg="del">
        <pc:chgData name="Aistė Župerkaitė" userId="S::aiste.zuperkaite@codeacademylt.onmicrosoft.com::cbda233b-6598-49a0-a7bc-42a7fc6cf429" providerId="AD" clId="Web-{6B508220-8ADE-492D-BF27-9FA5AEF2483E}" dt="2021-09-12T17:09:23.234" v="855"/>
        <pc:sldMkLst>
          <pc:docMk/>
          <pc:sldMk cId="0" sldId="267"/>
        </pc:sldMkLst>
      </pc:sldChg>
      <pc:sldChg chg="del">
        <pc:chgData name="Aistė Župerkaitė" userId="S::aiste.zuperkaite@codeacademylt.onmicrosoft.com::cbda233b-6598-49a0-a7bc-42a7fc6cf429" providerId="AD" clId="Web-{6B508220-8ADE-492D-BF27-9FA5AEF2483E}" dt="2021-09-12T17:09:24.437" v="857"/>
        <pc:sldMkLst>
          <pc:docMk/>
          <pc:sldMk cId="0" sldId="268"/>
        </pc:sldMkLst>
      </pc:sldChg>
      <pc:sldChg chg="del">
        <pc:chgData name="Aistė Župerkaitė" userId="S::aiste.zuperkaite@codeacademylt.onmicrosoft.com::cbda233b-6598-49a0-a7bc-42a7fc6cf429" providerId="AD" clId="Web-{6B508220-8ADE-492D-BF27-9FA5AEF2483E}" dt="2021-09-12T17:09:25.203" v="858"/>
        <pc:sldMkLst>
          <pc:docMk/>
          <pc:sldMk cId="0" sldId="269"/>
        </pc:sldMkLst>
      </pc:sldChg>
      <pc:sldChg chg="del">
        <pc:chgData name="Aistė Župerkaitė" userId="S::aiste.zuperkaite@codeacademylt.onmicrosoft.com::cbda233b-6598-49a0-a7bc-42a7fc6cf429" providerId="AD" clId="Web-{6B508220-8ADE-492D-BF27-9FA5AEF2483E}" dt="2021-09-12T17:09:25.844" v="859"/>
        <pc:sldMkLst>
          <pc:docMk/>
          <pc:sldMk cId="0" sldId="270"/>
        </pc:sldMkLst>
      </pc:sldChg>
      <pc:sldChg chg="del">
        <pc:chgData name="Aistė Župerkaitė" userId="S::aiste.zuperkaite@codeacademylt.onmicrosoft.com::cbda233b-6598-49a0-a7bc-42a7fc6cf429" providerId="AD" clId="Web-{6B508220-8ADE-492D-BF27-9FA5AEF2483E}" dt="2021-09-12T16:29:24.070" v="47"/>
        <pc:sldMkLst>
          <pc:docMk/>
          <pc:sldMk cId="4045253696" sldId="272"/>
        </pc:sldMkLst>
      </pc:sldChg>
      <pc:sldChg chg="modSp add replId">
        <pc:chgData name="Aistė Župerkaitė" userId="S::aiste.zuperkaite@codeacademylt.onmicrosoft.com::cbda233b-6598-49a0-a7bc-42a7fc6cf429" providerId="AD" clId="Web-{6B508220-8ADE-492D-BF27-9FA5AEF2483E}" dt="2021-09-12T17:09:01.593" v="852" actId="20577"/>
        <pc:sldMkLst>
          <pc:docMk/>
          <pc:sldMk cId="431512032" sldId="274"/>
        </pc:sldMkLst>
        <pc:spChg chg="mod">
          <ac:chgData name="Aistė Župerkaitė" userId="S::aiste.zuperkaite@codeacademylt.onmicrosoft.com::cbda233b-6598-49a0-a7bc-42a7fc6cf429" providerId="AD" clId="Web-{6B508220-8ADE-492D-BF27-9FA5AEF2483E}" dt="2021-09-12T17:08:57.749" v="851" actId="20577"/>
          <ac:spMkLst>
            <pc:docMk/>
            <pc:sldMk cId="431512032" sldId="274"/>
            <ac:spMk id="158" creationId="{00000000-0000-0000-0000-000000000000}"/>
          </ac:spMkLst>
        </pc:spChg>
        <pc:spChg chg="mod">
          <ac:chgData name="Aistė Župerkaitė" userId="S::aiste.zuperkaite@codeacademylt.onmicrosoft.com::cbda233b-6598-49a0-a7bc-42a7fc6cf429" providerId="AD" clId="Web-{6B508220-8ADE-492D-BF27-9FA5AEF2483E}" dt="2021-09-12T17:08:44.030" v="838" actId="20577"/>
          <ac:spMkLst>
            <pc:docMk/>
            <pc:sldMk cId="431512032" sldId="274"/>
            <ac:spMk id="159" creationId="{00000000-0000-0000-0000-000000000000}"/>
          </ac:spMkLst>
        </pc:spChg>
        <pc:spChg chg="mod">
          <ac:chgData name="Aistė Župerkaitė" userId="S::aiste.zuperkaite@codeacademylt.onmicrosoft.com::cbda233b-6598-49a0-a7bc-42a7fc6cf429" providerId="AD" clId="Web-{6B508220-8ADE-492D-BF27-9FA5AEF2483E}" dt="2021-09-12T17:09:01.593" v="852" actId="20577"/>
          <ac:spMkLst>
            <pc:docMk/>
            <pc:sldMk cId="431512032" sldId="274"/>
            <ac:spMk id="160" creationId="{00000000-0000-0000-0000-000000000000}"/>
          </ac:spMkLst>
        </pc:spChg>
      </pc:sldChg>
      <pc:sldChg chg="new del">
        <pc:chgData name="Aistė Župerkaitė" userId="S::aiste.zuperkaite@codeacademylt.onmicrosoft.com::cbda233b-6598-49a0-a7bc-42a7fc6cf429" providerId="AD" clId="Web-{6B508220-8ADE-492D-BF27-9FA5AEF2483E}" dt="2021-09-12T17:00:28.494" v="542"/>
        <pc:sldMkLst>
          <pc:docMk/>
          <pc:sldMk cId="3888381245" sldId="274"/>
        </pc:sldMkLst>
      </pc:sldChg>
    </pc:docChg>
  </pc:docChgLst>
  <pc:docChgLst>
    <pc:chgData name="Aistė Župerkaitė" userId="S::aiste.zuperkaite@codeacademylt.onmicrosoft.com::cbda233b-6598-49a0-a7bc-42a7fc6cf429" providerId="AD" clId="Web-{4AA8EB1A-490B-E0AA-811C-0647749436A0}"/>
    <pc:docChg chg="addSld delSld modSld sldOrd">
      <pc:chgData name="Aistė Župerkaitė" userId="S::aiste.zuperkaite@codeacademylt.onmicrosoft.com::cbda233b-6598-49a0-a7bc-42a7fc6cf429" providerId="AD" clId="Web-{4AA8EB1A-490B-E0AA-811C-0647749436A0}" dt="2021-09-13T14:45:01.532" v="6303" actId="20577"/>
      <pc:docMkLst>
        <pc:docMk/>
      </pc:docMkLst>
      <pc:sldChg chg="modSp">
        <pc:chgData name="Aistė Župerkaitė" userId="S::aiste.zuperkaite@codeacademylt.onmicrosoft.com::cbda233b-6598-49a0-a7bc-42a7fc6cf429" providerId="AD" clId="Web-{4AA8EB1A-490B-E0AA-811C-0647749436A0}" dt="2021-09-13T11:00:38.209" v="4056" actId="20577"/>
        <pc:sldMkLst>
          <pc:docMk/>
          <pc:sldMk cId="0" sldId="258"/>
        </pc:sldMkLst>
        <pc:spChg chg="mod">
          <ac:chgData name="Aistė Župerkaitė" userId="S::aiste.zuperkaite@codeacademylt.onmicrosoft.com::cbda233b-6598-49a0-a7bc-42a7fc6cf429" providerId="AD" clId="Web-{4AA8EB1A-490B-E0AA-811C-0647749436A0}" dt="2021-09-13T11:00:38.209" v="4056" actId="20577"/>
          <ac:spMkLst>
            <pc:docMk/>
            <pc:sldMk cId="0" sldId="258"/>
            <ac:spMk id="5" creationId="{C08BF5E3-398B-48DE-8624-BC32E4D67269}"/>
          </ac:spMkLst>
        </pc:spChg>
        <pc:spChg chg="mod">
          <ac:chgData name="Aistė Župerkaitė" userId="S::aiste.zuperkaite@codeacademylt.onmicrosoft.com::cbda233b-6598-49a0-a7bc-42a7fc6cf429" providerId="AD" clId="Web-{4AA8EB1A-490B-E0AA-811C-0647749436A0}" dt="2021-09-12T17:23:41.752" v="598" actId="20577"/>
          <ac:spMkLst>
            <pc:docMk/>
            <pc:sldMk cId="0" sldId="258"/>
            <ac:spMk id="120" creationId="{00000000-0000-0000-0000-000000000000}"/>
          </ac:spMkLst>
        </pc:spChg>
        <pc:picChg chg="mod">
          <ac:chgData name="Aistė Župerkaitė" userId="S::aiste.zuperkaite@codeacademylt.onmicrosoft.com::cbda233b-6598-49a0-a7bc-42a7fc6cf429" providerId="AD" clId="Web-{4AA8EB1A-490B-E0AA-811C-0647749436A0}" dt="2021-09-12T17:43:26.152" v="1050" actId="1076"/>
          <ac:picMkLst>
            <pc:docMk/>
            <pc:sldMk cId="0" sldId="258"/>
            <ac:picMk id="7" creationId="{251309F4-DCCD-4FA5-B21A-D00071C491BF}"/>
          </ac:picMkLst>
        </pc:picChg>
      </pc:sldChg>
      <pc:sldChg chg="modSp">
        <pc:chgData name="Aistė Župerkaitė" userId="S::aiste.zuperkaite@codeacademylt.onmicrosoft.com::cbda233b-6598-49a0-a7bc-42a7fc6cf429" providerId="AD" clId="Web-{4AA8EB1A-490B-E0AA-811C-0647749436A0}" dt="2021-09-12T17:44:04.840" v="1054" actId="20577"/>
        <pc:sldMkLst>
          <pc:docMk/>
          <pc:sldMk cId="0" sldId="263"/>
        </pc:sldMkLst>
        <pc:spChg chg="mod">
          <ac:chgData name="Aistė Župerkaitė" userId="S::aiste.zuperkaite@codeacademylt.onmicrosoft.com::cbda233b-6598-49a0-a7bc-42a7fc6cf429" providerId="AD" clId="Web-{4AA8EB1A-490B-E0AA-811C-0647749436A0}" dt="2021-09-12T17:13:53.786" v="32" actId="20577"/>
          <ac:spMkLst>
            <pc:docMk/>
            <pc:sldMk cId="0" sldId="263"/>
            <ac:spMk id="158" creationId="{00000000-0000-0000-0000-000000000000}"/>
          </ac:spMkLst>
        </pc:spChg>
        <pc:spChg chg="mod">
          <ac:chgData name="Aistė Župerkaitė" userId="S::aiste.zuperkaite@codeacademylt.onmicrosoft.com::cbda233b-6598-49a0-a7bc-42a7fc6cf429" providerId="AD" clId="Web-{4AA8EB1A-490B-E0AA-811C-0647749436A0}" dt="2021-09-12T17:44:04.840" v="1054" actId="20577"/>
          <ac:spMkLst>
            <pc:docMk/>
            <pc:sldMk cId="0" sldId="263"/>
            <ac:spMk id="160" creationId="{00000000-0000-0000-0000-000000000000}"/>
          </ac:spMkLst>
        </pc:spChg>
      </pc:sldChg>
      <pc:sldChg chg="addSp delSp modSp mod ord modTransition modClrScheme chgLayout">
        <pc:chgData name="Aistė Župerkaitė" userId="S::aiste.zuperkaite@codeacademylt.onmicrosoft.com::cbda233b-6598-49a0-a7bc-42a7fc6cf429" providerId="AD" clId="Web-{4AA8EB1A-490B-E0AA-811C-0647749436A0}" dt="2021-09-13T14:45:01.532" v="6303" actId="20577"/>
        <pc:sldMkLst>
          <pc:docMk/>
          <pc:sldMk cId="431512032" sldId="274"/>
        </pc:sldMkLst>
        <pc:spChg chg="add del mod ord">
          <ac:chgData name="Aistė Župerkaitė" userId="S::aiste.zuperkaite@codeacademylt.onmicrosoft.com::cbda233b-6598-49a0-a7bc-42a7fc6cf429" providerId="AD" clId="Web-{4AA8EB1A-490B-E0AA-811C-0647749436A0}" dt="2021-09-12T17:13:09.567" v="13"/>
          <ac:spMkLst>
            <pc:docMk/>
            <pc:sldMk cId="431512032" sldId="274"/>
            <ac:spMk id="2" creationId="{E8464C85-0C37-4EA2-BA6B-E938964D157D}"/>
          </ac:spMkLst>
        </pc:spChg>
        <pc:spChg chg="del mod">
          <ac:chgData name="Aistė Župerkaitė" userId="S::aiste.zuperkaite@codeacademylt.onmicrosoft.com::cbda233b-6598-49a0-a7bc-42a7fc6cf429" providerId="AD" clId="Web-{4AA8EB1A-490B-E0AA-811C-0647749436A0}" dt="2021-09-12T17:12:09.612" v="2"/>
          <ac:spMkLst>
            <pc:docMk/>
            <pc:sldMk cId="431512032" sldId="274"/>
            <ac:spMk id="5" creationId="{0C3B8805-B1BC-4CFF-9326-1B31E262A877}"/>
          </ac:spMkLst>
        </pc:spChg>
        <pc:spChg chg="mod">
          <ac:chgData name="Aistė Župerkaitė" userId="S::aiste.zuperkaite@codeacademylt.onmicrosoft.com::cbda233b-6598-49a0-a7bc-42a7fc6cf429" providerId="AD" clId="Web-{4AA8EB1A-490B-E0AA-811C-0647749436A0}" dt="2021-09-13T14:45:01.532" v="6303" actId="20577"/>
          <ac:spMkLst>
            <pc:docMk/>
            <pc:sldMk cId="431512032" sldId="274"/>
            <ac:spMk id="8" creationId="{15D3C811-C858-4A5D-861A-D0CD1D72FD38}"/>
          </ac:spMkLst>
        </pc:spChg>
        <pc:spChg chg="mod">
          <ac:chgData name="Aistė Župerkaitė" userId="S::aiste.zuperkaite@codeacademylt.onmicrosoft.com::cbda233b-6598-49a0-a7bc-42a7fc6cf429" providerId="AD" clId="Web-{4AA8EB1A-490B-E0AA-811C-0647749436A0}" dt="2021-09-13T12:54:00.706" v="6127" actId="20577"/>
          <ac:spMkLst>
            <pc:docMk/>
            <pc:sldMk cId="431512032" sldId="274"/>
            <ac:spMk id="10" creationId="{E8F76835-AF5C-4552-92A3-7B5B597392F6}"/>
          </ac:spMkLst>
        </pc:spChg>
        <pc:spChg chg="del mod ord">
          <ac:chgData name="Aistė Župerkaitė" userId="S::aiste.zuperkaite@codeacademylt.onmicrosoft.com::cbda233b-6598-49a0-a7bc-42a7fc6cf429" providerId="AD" clId="Web-{4AA8EB1A-490B-E0AA-811C-0647749436A0}" dt="2021-09-12T17:12:36.613" v="6"/>
          <ac:spMkLst>
            <pc:docMk/>
            <pc:sldMk cId="431512032" sldId="274"/>
            <ac:spMk id="158" creationId="{00000000-0000-0000-0000-000000000000}"/>
          </ac:spMkLst>
        </pc:spChg>
        <pc:spChg chg="mod ord">
          <ac:chgData name="Aistė Župerkaitė" userId="S::aiste.zuperkaite@codeacademylt.onmicrosoft.com::cbda233b-6598-49a0-a7bc-42a7fc6cf429" providerId="AD" clId="Web-{4AA8EB1A-490B-E0AA-811C-0647749436A0}" dt="2021-09-13T06:07:52.626" v="1372" actId="20577"/>
          <ac:spMkLst>
            <pc:docMk/>
            <pc:sldMk cId="431512032" sldId="274"/>
            <ac:spMk id="159" creationId="{00000000-0000-0000-0000-000000000000}"/>
          </ac:spMkLst>
        </pc:spChg>
        <pc:spChg chg="mod ord">
          <ac:chgData name="Aistė Župerkaitė" userId="S::aiste.zuperkaite@codeacademylt.onmicrosoft.com::cbda233b-6598-49a0-a7bc-42a7fc6cf429" providerId="AD" clId="Web-{4AA8EB1A-490B-E0AA-811C-0647749436A0}" dt="2021-09-12T17:12:26.394" v="4"/>
          <ac:spMkLst>
            <pc:docMk/>
            <pc:sldMk cId="431512032" sldId="274"/>
            <ac:spMk id="160" creationId="{00000000-0000-0000-0000-000000000000}"/>
          </ac:spMkLst>
        </pc:spChg>
        <pc:grpChg chg="mod">
          <ac:chgData name="Aistė Župerkaitė" userId="S::aiste.zuperkaite@codeacademylt.onmicrosoft.com::cbda233b-6598-49a0-a7bc-42a7fc6cf429" providerId="AD" clId="Web-{4AA8EB1A-490B-E0AA-811C-0647749436A0}" dt="2021-09-13T06:07:58.392" v="1373" actId="1076"/>
          <ac:grpSpMkLst>
            <pc:docMk/>
            <pc:sldMk cId="431512032" sldId="274"/>
            <ac:grpSpMk id="6" creationId="{6E6768E7-D41F-4CFB-AA2B-336C6DF267D3}"/>
          </ac:grpSpMkLst>
        </pc:grpChg>
        <pc:picChg chg="add del mod">
          <ac:chgData name="Aistė Župerkaitė" userId="S::aiste.zuperkaite@codeacademylt.onmicrosoft.com::cbda233b-6598-49a0-a7bc-42a7fc6cf429" providerId="AD" clId="Web-{4AA8EB1A-490B-E0AA-811C-0647749436A0}" dt="2021-09-13T05:54:32.167" v="1059"/>
          <ac:picMkLst>
            <pc:docMk/>
            <pc:sldMk cId="431512032" sldId="274"/>
            <ac:picMk id="3" creationId="{FED3D418-5A79-4C65-8798-C28F31D4EFDD}"/>
          </ac:picMkLst>
        </pc:picChg>
        <pc:picChg chg="mod">
          <ac:chgData name="Aistė Župerkaitė" userId="S::aiste.zuperkaite@codeacademylt.onmicrosoft.com::cbda233b-6598-49a0-a7bc-42a7fc6cf429" providerId="AD" clId="Web-{4AA8EB1A-490B-E0AA-811C-0647749436A0}" dt="2021-09-12T17:13:39.661" v="20" actId="1076"/>
          <ac:picMkLst>
            <pc:docMk/>
            <pc:sldMk cId="431512032" sldId="274"/>
            <ac:picMk id="7" creationId="{2C927D39-7270-48E8-B195-73F46564F97F}"/>
          </ac:picMkLst>
        </pc:picChg>
      </pc:sldChg>
      <pc:sldChg chg="addSp delSp modSp add ord replId">
        <pc:chgData name="Aistė Župerkaitė" userId="S::aiste.zuperkaite@codeacademylt.onmicrosoft.com::cbda233b-6598-49a0-a7bc-42a7fc6cf429" providerId="AD" clId="Web-{4AA8EB1A-490B-E0AA-811C-0647749436A0}" dt="2021-09-13T07:05:09.762" v="2362" actId="20577"/>
        <pc:sldMkLst>
          <pc:docMk/>
          <pc:sldMk cId="491056118" sldId="275"/>
        </pc:sldMkLst>
        <pc:spChg chg="mod">
          <ac:chgData name="Aistė Župerkaitė" userId="S::aiste.zuperkaite@codeacademylt.onmicrosoft.com::cbda233b-6598-49a0-a7bc-42a7fc6cf429" providerId="AD" clId="Web-{4AA8EB1A-490B-E0AA-811C-0647749436A0}" dt="2021-09-13T07:04:56.746" v="2361" actId="20577"/>
          <ac:spMkLst>
            <pc:docMk/>
            <pc:sldMk cId="491056118" sldId="275"/>
            <ac:spMk id="158" creationId="{00000000-0000-0000-0000-000000000000}"/>
          </ac:spMkLst>
        </pc:spChg>
        <pc:spChg chg="mod">
          <ac:chgData name="Aistė Župerkaitė" userId="S::aiste.zuperkaite@codeacademylt.onmicrosoft.com::cbda233b-6598-49a0-a7bc-42a7fc6cf429" providerId="AD" clId="Web-{4AA8EB1A-490B-E0AA-811C-0647749436A0}" dt="2021-09-13T07:05:09.762" v="2362" actId="20577"/>
          <ac:spMkLst>
            <pc:docMk/>
            <pc:sldMk cId="491056118" sldId="275"/>
            <ac:spMk id="160" creationId="{00000000-0000-0000-0000-000000000000}"/>
          </ac:spMkLst>
        </pc:spChg>
        <pc:picChg chg="add del mod">
          <ac:chgData name="Aistė Župerkaitė" userId="S::aiste.zuperkaite@codeacademylt.onmicrosoft.com::cbda233b-6598-49a0-a7bc-42a7fc6cf429" providerId="AD" clId="Web-{4AA8EB1A-490B-E0AA-811C-0647749436A0}" dt="2021-09-13T06:53:35.467" v="2073"/>
          <ac:picMkLst>
            <pc:docMk/>
            <pc:sldMk cId="491056118" sldId="275"/>
            <ac:picMk id="2" creationId="{96FBCF3F-8340-4425-9336-F14AB5F4B6E1}"/>
          </ac:picMkLst>
        </pc:picChg>
        <pc:picChg chg="add del mod">
          <ac:chgData name="Aistė Župerkaitė" userId="S::aiste.zuperkaite@codeacademylt.onmicrosoft.com::cbda233b-6598-49a0-a7bc-42a7fc6cf429" providerId="AD" clId="Web-{4AA8EB1A-490B-E0AA-811C-0647749436A0}" dt="2021-09-12T17:37:05.769" v="983"/>
          <ac:picMkLst>
            <pc:docMk/>
            <pc:sldMk cId="491056118" sldId="275"/>
            <ac:picMk id="2" creationId="{D039E000-1F0F-4A95-9BA4-B11106322A01}"/>
          </ac:picMkLst>
        </pc:picChg>
        <pc:picChg chg="add del mod">
          <ac:chgData name="Aistė Župerkaitė" userId="S::aiste.zuperkaite@codeacademylt.onmicrosoft.com::cbda233b-6598-49a0-a7bc-42a7fc6cf429" providerId="AD" clId="Web-{4AA8EB1A-490B-E0AA-811C-0647749436A0}" dt="2021-09-13T06:47:40.225" v="2045"/>
          <ac:picMkLst>
            <pc:docMk/>
            <pc:sldMk cId="491056118" sldId="275"/>
            <ac:picMk id="3" creationId="{0BF6B4F0-2EF6-4534-88A8-F5D41240C47B}"/>
          </ac:picMkLst>
        </pc:picChg>
        <pc:picChg chg="add del mod">
          <ac:chgData name="Aistė Župerkaitė" userId="S::aiste.zuperkaite@codeacademylt.onmicrosoft.com::cbda233b-6598-49a0-a7bc-42a7fc6cf429" providerId="AD" clId="Web-{4AA8EB1A-490B-E0AA-811C-0647749436A0}" dt="2021-09-13T06:47:39.459" v="2044"/>
          <ac:picMkLst>
            <pc:docMk/>
            <pc:sldMk cId="491056118" sldId="275"/>
            <ac:picMk id="4" creationId="{31A288D7-DB4E-4323-B073-9193F9B14996}"/>
          </ac:picMkLst>
        </pc:picChg>
        <pc:picChg chg="add mod">
          <ac:chgData name="Aistė Župerkaitė" userId="S::aiste.zuperkaite@codeacademylt.onmicrosoft.com::cbda233b-6598-49a0-a7bc-42a7fc6cf429" providerId="AD" clId="Web-{4AA8EB1A-490B-E0AA-811C-0647749436A0}" dt="2021-09-13T07:00:48.413" v="2282" actId="1076"/>
          <ac:picMkLst>
            <pc:docMk/>
            <pc:sldMk cId="491056118" sldId="275"/>
            <ac:picMk id="5" creationId="{0FA15D69-5969-4997-855D-B1B4632DC7B2}"/>
          </ac:picMkLst>
        </pc:picChg>
      </pc:sldChg>
      <pc:sldChg chg="addSp delSp modSp add replId">
        <pc:chgData name="Aistė Župerkaitė" userId="S::aiste.zuperkaite@codeacademylt.onmicrosoft.com::cbda233b-6598-49a0-a7bc-42a7fc6cf429" providerId="AD" clId="Web-{4AA8EB1A-490B-E0AA-811C-0647749436A0}" dt="2021-09-13T07:03:57.417" v="2360" actId="1076"/>
        <pc:sldMkLst>
          <pc:docMk/>
          <pc:sldMk cId="2598468207" sldId="276"/>
        </pc:sldMkLst>
        <pc:spChg chg="mod">
          <ac:chgData name="Aistė Župerkaitė" userId="S::aiste.zuperkaite@codeacademylt.onmicrosoft.com::cbda233b-6598-49a0-a7bc-42a7fc6cf429" providerId="AD" clId="Web-{4AA8EB1A-490B-E0AA-811C-0647749436A0}" dt="2021-09-13T07:01:47.383" v="2289" actId="20577"/>
          <ac:spMkLst>
            <pc:docMk/>
            <pc:sldMk cId="2598468207" sldId="276"/>
            <ac:spMk id="158" creationId="{00000000-0000-0000-0000-000000000000}"/>
          </ac:spMkLst>
        </pc:spChg>
        <pc:spChg chg="mod">
          <ac:chgData name="Aistė Župerkaitė" userId="S::aiste.zuperkaite@codeacademylt.onmicrosoft.com::cbda233b-6598-49a0-a7bc-42a7fc6cf429" providerId="AD" clId="Web-{4AA8EB1A-490B-E0AA-811C-0647749436A0}" dt="2021-09-13T07:03:42.619" v="2357" actId="20577"/>
          <ac:spMkLst>
            <pc:docMk/>
            <pc:sldMk cId="2598468207" sldId="276"/>
            <ac:spMk id="160" creationId="{00000000-0000-0000-0000-000000000000}"/>
          </ac:spMkLst>
        </pc:spChg>
        <pc:picChg chg="add mod">
          <ac:chgData name="Aistė Župerkaitė" userId="S::aiste.zuperkaite@codeacademylt.onmicrosoft.com::cbda233b-6598-49a0-a7bc-42a7fc6cf429" providerId="AD" clId="Web-{4AA8EB1A-490B-E0AA-811C-0647749436A0}" dt="2021-09-13T07:02:15.665" v="2319" actId="14100"/>
          <ac:picMkLst>
            <pc:docMk/>
            <pc:sldMk cId="2598468207" sldId="276"/>
            <ac:picMk id="2" creationId="{03F2DE4B-04FA-47FC-9869-FD217F373C50}"/>
          </ac:picMkLst>
        </pc:picChg>
        <pc:picChg chg="del">
          <ac:chgData name="Aistė Župerkaitė" userId="S::aiste.zuperkaite@codeacademylt.onmicrosoft.com::cbda233b-6598-49a0-a7bc-42a7fc6cf429" providerId="AD" clId="Web-{4AA8EB1A-490B-E0AA-811C-0647749436A0}" dt="2021-09-12T17:44:30.372" v="1057"/>
          <ac:picMkLst>
            <pc:docMk/>
            <pc:sldMk cId="2598468207" sldId="276"/>
            <ac:picMk id="3" creationId="{0BF6B4F0-2EF6-4534-88A8-F5D41240C47B}"/>
          </ac:picMkLst>
        </pc:picChg>
        <pc:picChg chg="add mod">
          <ac:chgData name="Aistė Župerkaitė" userId="S::aiste.zuperkaite@codeacademylt.onmicrosoft.com::cbda233b-6598-49a0-a7bc-42a7fc6cf429" providerId="AD" clId="Web-{4AA8EB1A-490B-E0AA-811C-0647749436A0}" dt="2021-09-13T07:03:57.417" v="2360" actId="1076"/>
          <ac:picMkLst>
            <pc:docMk/>
            <pc:sldMk cId="2598468207" sldId="276"/>
            <ac:picMk id="3" creationId="{D7B331C1-2C8D-47D3-8DA1-B39B8FF3D327}"/>
          </ac:picMkLst>
        </pc:picChg>
        <pc:picChg chg="del">
          <ac:chgData name="Aistė Župerkaitė" userId="S::aiste.zuperkaite@codeacademylt.onmicrosoft.com::cbda233b-6598-49a0-a7bc-42a7fc6cf429" providerId="AD" clId="Web-{4AA8EB1A-490B-E0AA-811C-0647749436A0}" dt="2021-09-12T17:44:29.747" v="1056"/>
          <ac:picMkLst>
            <pc:docMk/>
            <pc:sldMk cId="2598468207" sldId="276"/>
            <ac:picMk id="4" creationId="{31A288D7-DB4E-4323-B073-9193F9B14996}"/>
          </ac:picMkLst>
        </pc:picChg>
      </pc:sldChg>
      <pc:sldChg chg="modSp add ord replId">
        <pc:chgData name="Aistė Župerkaitė" userId="S::aiste.zuperkaite@codeacademylt.onmicrosoft.com::cbda233b-6598-49a0-a7bc-42a7fc6cf429" providerId="AD" clId="Web-{4AA8EB1A-490B-E0AA-811C-0647749436A0}" dt="2021-09-13T12:22:34.766" v="5098" actId="20577"/>
        <pc:sldMkLst>
          <pc:docMk/>
          <pc:sldMk cId="1416889187" sldId="277"/>
        </pc:sldMkLst>
        <pc:spChg chg="mod">
          <ac:chgData name="Aistė Župerkaitė" userId="S::aiste.zuperkaite@codeacademylt.onmicrosoft.com::cbda233b-6598-49a0-a7bc-42a7fc6cf429" providerId="AD" clId="Web-{4AA8EB1A-490B-E0AA-811C-0647749436A0}" dt="2021-09-13T06:35:07.663" v="1474" actId="20577"/>
          <ac:spMkLst>
            <pc:docMk/>
            <pc:sldMk cId="1416889187" sldId="277"/>
            <ac:spMk id="158" creationId="{00000000-0000-0000-0000-000000000000}"/>
          </ac:spMkLst>
        </pc:spChg>
        <pc:spChg chg="mod">
          <ac:chgData name="Aistė Župerkaitė" userId="S::aiste.zuperkaite@codeacademylt.onmicrosoft.com::cbda233b-6598-49a0-a7bc-42a7fc6cf429" providerId="AD" clId="Web-{4AA8EB1A-490B-E0AA-811C-0647749436A0}" dt="2021-09-13T12:22:34.766" v="5098" actId="20577"/>
          <ac:spMkLst>
            <pc:docMk/>
            <pc:sldMk cId="1416889187" sldId="277"/>
            <ac:spMk id="160" creationId="{00000000-0000-0000-0000-000000000000}"/>
          </ac:spMkLst>
        </pc:spChg>
      </pc:sldChg>
      <pc:sldChg chg="addSp delSp modSp add replId">
        <pc:chgData name="Aistė Župerkaitė" userId="S::aiste.zuperkaite@codeacademylt.onmicrosoft.com::cbda233b-6598-49a0-a7bc-42a7fc6cf429" providerId="AD" clId="Web-{4AA8EB1A-490B-E0AA-811C-0647749436A0}" dt="2021-09-13T12:46:35.542" v="5762" actId="20577"/>
        <pc:sldMkLst>
          <pc:docMk/>
          <pc:sldMk cId="2107060500" sldId="278"/>
        </pc:sldMkLst>
        <pc:spChg chg="mod">
          <ac:chgData name="Aistė Župerkaitė" userId="S::aiste.zuperkaite@codeacademylt.onmicrosoft.com::cbda233b-6598-49a0-a7bc-42a7fc6cf429" providerId="AD" clId="Web-{4AA8EB1A-490B-E0AA-811C-0647749436A0}" dt="2021-09-13T10:18:47.125" v="2546" actId="20577"/>
          <ac:spMkLst>
            <pc:docMk/>
            <pc:sldMk cId="2107060500" sldId="278"/>
            <ac:spMk id="158" creationId="{00000000-0000-0000-0000-000000000000}"/>
          </ac:spMkLst>
        </pc:spChg>
        <pc:spChg chg="mod">
          <ac:chgData name="Aistė Župerkaitė" userId="S::aiste.zuperkaite@codeacademylt.onmicrosoft.com::cbda233b-6598-49a0-a7bc-42a7fc6cf429" providerId="AD" clId="Web-{4AA8EB1A-490B-E0AA-811C-0647749436A0}" dt="2021-09-13T12:46:35.542" v="5762" actId="20577"/>
          <ac:spMkLst>
            <pc:docMk/>
            <pc:sldMk cId="2107060500" sldId="278"/>
            <ac:spMk id="160" creationId="{00000000-0000-0000-0000-000000000000}"/>
          </ac:spMkLst>
        </pc:spChg>
        <pc:picChg chg="del">
          <ac:chgData name="Aistė Župerkaitė" userId="S::aiste.zuperkaite@codeacademylt.onmicrosoft.com::cbda233b-6598-49a0-a7bc-42a7fc6cf429" providerId="AD" clId="Web-{4AA8EB1A-490B-E0AA-811C-0647749436A0}" dt="2021-09-13T07:05:40.309" v="2367"/>
          <ac:picMkLst>
            <pc:docMk/>
            <pc:sldMk cId="2107060500" sldId="278"/>
            <ac:picMk id="2" creationId="{03F2DE4B-04FA-47FC-9869-FD217F373C50}"/>
          </ac:picMkLst>
        </pc:picChg>
        <pc:picChg chg="add del mod">
          <ac:chgData name="Aistė Župerkaitė" userId="S::aiste.zuperkaite@codeacademylt.onmicrosoft.com::cbda233b-6598-49a0-a7bc-42a7fc6cf429" providerId="AD" clId="Web-{4AA8EB1A-490B-E0AA-811C-0647749436A0}" dt="2021-09-13T12:44:56.665" v="5757"/>
          <ac:picMkLst>
            <pc:docMk/>
            <pc:sldMk cId="2107060500" sldId="278"/>
            <ac:picMk id="2" creationId="{81F11CA0-21FD-4F0D-B589-C5EFCD60CC08}"/>
          </ac:picMkLst>
        </pc:picChg>
        <pc:picChg chg="add mod">
          <ac:chgData name="Aistė Župerkaitė" userId="S::aiste.zuperkaite@codeacademylt.onmicrosoft.com::cbda233b-6598-49a0-a7bc-42a7fc6cf429" providerId="AD" clId="Web-{4AA8EB1A-490B-E0AA-811C-0647749436A0}" dt="2021-09-13T12:46:32.839" v="5761" actId="1076"/>
          <ac:picMkLst>
            <pc:docMk/>
            <pc:sldMk cId="2107060500" sldId="278"/>
            <ac:picMk id="3" creationId="{243473F5-78B2-4E99-A6D3-FF6FD1EAE800}"/>
          </ac:picMkLst>
        </pc:picChg>
        <pc:picChg chg="del">
          <ac:chgData name="Aistė Župerkaitė" userId="S::aiste.zuperkaite@codeacademylt.onmicrosoft.com::cbda233b-6598-49a0-a7bc-42a7fc6cf429" providerId="AD" clId="Web-{4AA8EB1A-490B-E0AA-811C-0647749436A0}" dt="2021-09-13T07:05:39.372" v="2366"/>
          <ac:picMkLst>
            <pc:docMk/>
            <pc:sldMk cId="2107060500" sldId="278"/>
            <ac:picMk id="3" creationId="{D7B331C1-2C8D-47D3-8DA1-B39B8FF3D327}"/>
          </ac:picMkLst>
        </pc:picChg>
      </pc:sldChg>
      <pc:sldChg chg="addSp delSp modSp add replId">
        <pc:chgData name="Aistė Župerkaitė" userId="S::aiste.zuperkaite@codeacademylt.onmicrosoft.com::cbda233b-6598-49a0-a7bc-42a7fc6cf429" providerId="AD" clId="Web-{4AA8EB1A-490B-E0AA-811C-0647749436A0}" dt="2021-09-13T10:28:28.887" v="3002" actId="20577"/>
        <pc:sldMkLst>
          <pc:docMk/>
          <pc:sldMk cId="275836688" sldId="279"/>
        </pc:sldMkLst>
        <pc:spChg chg="mod">
          <ac:chgData name="Aistė Župerkaitė" userId="S::aiste.zuperkaite@codeacademylt.onmicrosoft.com::cbda233b-6598-49a0-a7bc-42a7fc6cf429" providerId="AD" clId="Web-{4AA8EB1A-490B-E0AA-811C-0647749436A0}" dt="2021-09-13T10:28:28.887" v="3002" actId="20577"/>
          <ac:spMkLst>
            <pc:docMk/>
            <pc:sldMk cId="275836688" sldId="279"/>
            <ac:spMk id="158" creationId="{00000000-0000-0000-0000-000000000000}"/>
          </ac:spMkLst>
        </pc:spChg>
        <pc:spChg chg="mod">
          <ac:chgData name="Aistė Župerkaitė" userId="S::aiste.zuperkaite@codeacademylt.onmicrosoft.com::cbda233b-6598-49a0-a7bc-42a7fc6cf429" providerId="AD" clId="Web-{4AA8EB1A-490B-E0AA-811C-0647749436A0}" dt="2021-09-13T10:28:08.451" v="2986" actId="20577"/>
          <ac:spMkLst>
            <pc:docMk/>
            <pc:sldMk cId="275836688" sldId="279"/>
            <ac:spMk id="160" creationId="{00000000-0000-0000-0000-000000000000}"/>
          </ac:spMkLst>
        </pc:spChg>
        <pc:picChg chg="del">
          <ac:chgData name="Aistė Župerkaitė" userId="S::aiste.zuperkaite@codeacademylt.onmicrosoft.com::cbda233b-6598-49a0-a7bc-42a7fc6cf429" providerId="AD" clId="Web-{4AA8EB1A-490B-E0AA-811C-0647749436A0}" dt="2021-09-13T10:21:10.383" v="2647"/>
          <ac:picMkLst>
            <pc:docMk/>
            <pc:sldMk cId="275836688" sldId="279"/>
            <ac:picMk id="2" creationId="{81F11CA0-21FD-4F0D-B589-C5EFCD60CC08}"/>
          </ac:picMkLst>
        </pc:picChg>
        <pc:picChg chg="add mod">
          <ac:chgData name="Aistė Župerkaitė" userId="S::aiste.zuperkaite@codeacademylt.onmicrosoft.com::cbda233b-6598-49a0-a7bc-42a7fc6cf429" providerId="AD" clId="Web-{4AA8EB1A-490B-E0AA-811C-0647749436A0}" dt="2021-09-13T10:26:26.947" v="2902" actId="1076"/>
          <ac:picMkLst>
            <pc:docMk/>
            <pc:sldMk cId="275836688" sldId="279"/>
            <ac:picMk id="3" creationId="{05F1C9FD-FE93-470D-9E7D-3EBCB051E24B}"/>
          </ac:picMkLst>
        </pc:picChg>
      </pc:sldChg>
      <pc:sldChg chg="delSp modSp add replId">
        <pc:chgData name="Aistė Župerkaitė" userId="S::aiste.zuperkaite@codeacademylt.onmicrosoft.com::cbda233b-6598-49a0-a7bc-42a7fc6cf429" providerId="AD" clId="Web-{4AA8EB1A-490B-E0AA-811C-0647749436A0}" dt="2021-09-13T11:51:13.249" v="4645" actId="20577"/>
        <pc:sldMkLst>
          <pc:docMk/>
          <pc:sldMk cId="3184761242" sldId="280"/>
        </pc:sldMkLst>
        <pc:spChg chg="mod">
          <ac:chgData name="Aistė Župerkaitė" userId="S::aiste.zuperkaite@codeacademylt.onmicrosoft.com::cbda233b-6598-49a0-a7bc-42a7fc6cf429" providerId="AD" clId="Web-{4AA8EB1A-490B-E0AA-811C-0647749436A0}" dt="2021-09-13T11:50:52.327" v="4626" actId="20577"/>
          <ac:spMkLst>
            <pc:docMk/>
            <pc:sldMk cId="3184761242" sldId="280"/>
            <ac:spMk id="158" creationId="{00000000-0000-0000-0000-000000000000}"/>
          </ac:spMkLst>
        </pc:spChg>
        <pc:spChg chg="mod">
          <ac:chgData name="Aistė Župerkaitė" userId="S::aiste.zuperkaite@codeacademylt.onmicrosoft.com::cbda233b-6598-49a0-a7bc-42a7fc6cf429" providerId="AD" clId="Web-{4AA8EB1A-490B-E0AA-811C-0647749436A0}" dt="2021-09-13T11:51:13.249" v="4645" actId="20577"/>
          <ac:spMkLst>
            <pc:docMk/>
            <pc:sldMk cId="3184761242" sldId="280"/>
            <ac:spMk id="160" creationId="{00000000-0000-0000-0000-000000000000}"/>
          </ac:spMkLst>
        </pc:spChg>
        <pc:picChg chg="del">
          <ac:chgData name="Aistė Župerkaitė" userId="S::aiste.zuperkaite@codeacademylt.onmicrosoft.com::cbda233b-6598-49a0-a7bc-42a7fc6cf429" providerId="AD" clId="Web-{4AA8EB1A-490B-E0AA-811C-0647749436A0}" dt="2021-09-13T10:27:30.417" v="2931"/>
          <ac:picMkLst>
            <pc:docMk/>
            <pc:sldMk cId="3184761242" sldId="280"/>
            <ac:picMk id="3" creationId="{05F1C9FD-FE93-470D-9E7D-3EBCB051E24B}"/>
          </ac:picMkLst>
        </pc:picChg>
      </pc:sldChg>
      <pc:sldChg chg="addSp modSp add del replId">
        <pc:chgData name="Aistė Župerkaitė" userId="S::aiste.zuperkaite@codeacademylt.onmicrosoft.com::cbda233b-6598-49a0-a7bc-42a7fc6cf429" providerId="AD" clId="Web-{4AA8EB1A-490B-E0AA-811C-0647749436A0}" dt="2021-09-13T12:12:45.928" v="4648"/>
        <pc:sldMkLst>
          <pc:docMk/>
          <pc:sldMk cId="1081453707" sldId="281"/>
        </pc:sldMkLst>
        <pc:spChg chg="mod">
          <ac:chgData name="Aistė Župerkaitė" userId="S::aiste.zuperkaite@codeacademylt.onmicrosoft.com::cbda233b-6598-49a0-a7bc-42a7fc6cf429" providerId="AD" clId="Web-{4AA8EB1A-490B-E0AA-811C-0647749436A0}" dt="2021-09-13T10:41:07.341" v="3738" actId="20577"/>
          <ac:spMkLst>
            <pc:docMk/>
            <pc:sldMk cId="1081453707" sldId="281"/>
            <ac:spMk id="158" creationId="{00000000-0000-0000-0000-000000000000}"/>
          </ac:spMkLst>
        </pc:spChg>
        <pc:spChg chg="mod">
          <ac:chgData name="Aistė Župerkaitė" userId="S::aiste.zuperkaite@codeacademylt.onmicrosoft.com::cbda233b-6598-49a0-a7bc-42a7fc6cf429" providerId="AD" clId="Web-{4AA8EB1A-490B-E0AA-811C-0647749436A0}" dt="2021-09-13T11:36:18.905" v="4132" actId="20577"/>
          <ac:spMkLst>
            <pc:docMk/>
            <pc:sldMk cId="1081453707" sldId="281"/>
            <ac:spMk id="160" creationId="{00000000-0000-0000-0000-000000000000}"/>
          </ac:spMkLst>
        </pc:spChg>
        <pc:picChg chg="add mod">
          <ac:chgData name="Aistė Župerkaitė" userId="S::aiste.zuperkaite@codeacademylt.onmicrosoft.com::cbda233b-6598-49a0-a7bc-42a7fc6cf429" providerId="AD" clId="Web-{4AA8EB1A-490B-E0AA-811C-0647749436A0}" dt="2021-09-13T11:35:40.232" v="4092" actId="1076"/>
          <ac:picMkLst>
            <pc:docMk/>
            <pc:sldMk cId="1081453707" sldId="281"/>
            <ac:picMk id="2" creationId="{A3D85DF3-EB34-4A47-8EB3-8A6E364909EE}"/>
          </ac:picMkLst>
        </pc:picChg>
      </pc:sldChg>
      <pc:sldChg chg="addSp modSp add replId">
        <pc:chgData name="Aistė Župerkaitė" userId="S::aiste.zuperkaite@codeacademylt.onmicrosoft.com::cbda233b-6598-49a0-a7bc-42a7fc6cf429" providerId="AD" clId="Web-{4AA8EB1A-490B-E0AA-811C-0647749436A0}" dt="2021-09-13T11:45:32.884" v="4616" actId="20577"/>
        <pc:sldMkLst>
          <pc:docMk/>
          <pc:sldMk cId="2194141442" sldId="282"/>
        </pc:sldMkLst>
        <pc:spChg chg="mod">
          <ac:chgData name="Aistė Župerkaitė" userId="S::aiste.zuperkaite@codeacademylt.onmicrosoft.com::cbda233b-6598-49a0-a7bc-42a7fc6cf429" providerId="AD" clId="Web-{4AA8EB1A-490B-E0AA-811C-0647749436A0}" dt="2021-09-13T11:39:53.346" v="4152" actId="20577"/>
          <ac:spMkLst>
            <pc:docMk/>
            <pc:sldMk cId="2194141442" sldId="282"/>
            <ac:spMk id="158" creationId="{00000000-0000-0000-0000-000000000000}"/>
          </ac:spMkLst>
        </pc:spChg>
        <pc:spChg chg="mod">
          <ac:chgData name="Aistė Župerkaitė" userId="S::aiste.zuperkaite@codeacademylt.onmicrosoft.com::cbda233b-6598-49a0-a7bc-42a7fc6cf429" providerId="AD" clId="Web-{4AA8EB1A-490B-E0AA-811C-0647749436A0}" dt="2021-09-13T11:45:32.884" v="4616" actId="20577"/>
          <ac:spMkLst>
            <pc:docMk/>
            <pc:sldMk cId="2194141442" sldId="282"/>
            <ac:spMk id="160" creationId="{00000000-0000-0000-0000-000000000000}"/>
          </ac:spMkLst>
        </pc:spChg>
        <pc:picChg chg="add mod">
          <ac:chgData name="Aistė Župerkaitė" userId="S::aiste.zuperkaite@codeacademylt.onmicrosoft.com::cbda233b-6598-49a0-a7bc-42a7fc6cf429" providerId="AD" clId="Web-{4AA8EB1A-490B-E0AA-811C-0647749436A0}" dt="2021-09-13T11:43:15.912" v="4454" actId="1076"/>
          <ac:picMkLst>
            <pc:docMk/>
            <pc:sldMk cId="2194141442" sldId="282"/>
            <ac:picMk id="2" creationId="{7D560CA0-E286-4DE0-916A-5D48B62AD7C6}"/>
          </ac:picMkLst>
        </pc:picChg>
      </pc:sldChg>
      <pc:sldChg chg="modSp add ord replId">
        <pc:chgData name="Aistė Župerkaitė" userId="S::aiste.zuperkaite@codeacademylt.onmicrosoft.com::cbda233b-6598-49a0-a7bc-42a7fc6cf429" providerId="AD" clId="Web-{4AA8EB1A-490B-E0AA-811C-0647749436A0}" dt="2021-09-13T12:44:26.196" v="5756" actId="20577"/>
        <pc:sldMkLst>
          <pc:docMk/>
          <pc:sldMk cId="4091471359" sldId="283"/>
        </pc:sldMkLst>
        <pc:spChg chg="mod">
          <ac:chgData name="Aistė Župerkaitė" userId="S::aiste.zuperkaite@codeacademylt.onmicrosoft.com::cbda233b-6598-49a0-a7bc-42a7fc6cf429" providerId="AD" clId="Web-{4AA8EB1A-490B-E0AA-811C-0647749436A0}" dt="2021-09-13T12:44:26.196" v="5756" actId="20577"/>
          <ac:spMkLst>
            <pc:docMk/>
            <pc:sldMk cId="4091471359" sldId="283"/>
            <ac:spMk id="8" creationId="{15D3C811-C858-4A5D-861A-D0CD1D72FD38}"/>
          </ac:spMkLst>
        </pc:spChg>
      </pc:sldChg>
      <pc:sldChg chg="delSp modSp add replId">
        <pc:chgData name="Aistė Župerkaitė" userId="S::aiste.zuperkaite@codeacademylt.onmicrosoft.com::cbda233b-6598-49a0-a7bc-42a7fc6cf429" providerId="AD" clId="Web-{4AA8EB1A-490B-E0AA-811C-0647749436A0}" dt="2021-09-13T12:49:48.827" v="5895" actId="20577"/>
        <pc:sldMkLst>
          <pc:docMk/>
          <pc:sldMk cId="2053262684" sldId="284"/>
        </pc:sldMkLst>
        <pc:spChg chg="mod">
          <ac:chgData name="Aistė Župerkaitė" userId="S::aiste.zuperkaite@codeacademylt.onmicrosoft.com::cbda233b-6598-49a0-a7bc-42a7fc6cf429" providerId="AD" clId="Web-{4AA8EB1A-490B-E0AA-811C-0647749436A0}" dt="2021-09-13T12:23:40.939" v="5112" actId="20577"/>
          <ac:spMkLst>
            <pc:docMk/>
            <pc:sldMk cId="2053262684" sldId="284"/>
            <ac:spMk id="158" creationId="{00000000-0000-0000-0000-000000000000}"/>
          </ac:spMkLst>
        </pc:spChg>
        <pc:spChg chg="mod">
          <ac:chgData name="Aistė Župerkaitė" userId="S::aiste.zuperkaite@codeacademylt.onmicrosoft.com::cbda233b-6598-49a0-a7bc-42a7fc6cf429" providerId="AD" clId="Web-{4AA8EB1A-490B-E0AA-811C-0647749436A0}" dt="2021-09-13T12:49:48.827" v="5895" actId="20577"/>
          <ac:spMkLst>
            <pc:docMk/>
            <pc:sldMk cId="2053262684" sldId="284"/>
            <ac:spMk id="160" creationId="{00000000-0000-0000-0000-000000000000}"/>
          </ac:spMkLst>
        </pc:spChg>
        <pc:picChg chg="del">
          <ac:chgData name="Aistė Župerkaitė" userId="S::aiste.zuperkaite@codeacademylt.onmicrosoft.com::cbda233b-6598-49a0-a7bc-42a7fc6cf429" providerId="AD" clId="Web-{4AA8EB1A-490B-E0AA-811C-0647749436A0}" dt="2021-09-13T12:23:47.393" v="5114"/>
          <ac:picMkLst>
            <pc:docMk/>
            <pc:sldMk cId="2053262684" sldId="284"/>
            <ac:picMk id="2" creationId="{7D560CA0-E286-4DE0-916A-5D48B62AD7C6}"/>
          </ac:picMkLst>
        </pc:picChg>
      </pc:sldChg>
      <pc:sldChg chg="modSp add replId">
        <pc:chgData name="Aistė Župerkaitė" userId="S::aiste.zuperkaite@codeacademylt.onmicrosoft.com::cbda233b-6598-49a0-a7bc-42a7fc6cf429" providerId="AD" clId="Web-{4AA8EB1A-490B-E0AA-811C-0647749436A0}" dt="2021-09-13T13:05:05.140" v="6208" actId="20577"/>
        <pc:sldMkLst>
          <pc:docMk/>
          <pc:sldMk cId="818818779" sldId="285"/>
        </pc:sldMkLst>
        <pc:spChg chg="mod">
          <ac:chgData name="Aistė Župerkaitė" userId="S::aiste.zuperkaite@codeacademylt.onmicrosoft.com::cbda233b-6598-49a0-a7bc-42a7fc6cf429" providerId="AD" clId="Web-{4AA8EB1A-490B-E0AA-811C-0647749436A0}" dt="2021-09-13T13:05:05.140" v="6208" actId="20577"/>
          <ac:spMkLst>
            <pc:docMk/>
            <pc:sldMk cId="818818779" sldId="285"/>
            <ac:spMk id="8" creationId="{15D3C811-C858-4A5D-861A-D0CD1D72FD38}"/>
          </ac:spMkLst>
        </pc:spChg>
        <pc:spChg chg="mod">
          <ac:chgData name="Aistė Župerkaitė" userId="S::aiste.zuperkaite@codeacademylt.onmicrosoft.com::cbda233b-6598-49a0-a7bc-42a7fc6cf429" providerId="AD" clId="Web-{4AA8EB1A-490B-E0AA-811C-0647749436A0}" dt="2021-09-13T12:40:42.583" v="5487" actId="20577"/>
          <ac:spMkLst>
            <pc:docMk/>
            <pc:sldMk cId="818818779" sldId="285"/>
            <ac:spMk id="10" creationId="{E8F76835-AF5C-4552-92A3-7B5B597392F6}"/>
          </ac:spMkLst>
        </pc:spChg>
      </pc:sldChg>
      <pc:sldChg chg="modSp add replId">
        <pc:chgData name="Aistė Župerkaitė" userId="S::aiste.zuperkaite@codeacademylt.onmicrosoft.com::cbda233b-6598-49a0-a7bc-42a7fc6cf429" providerId="AD" clId="Web-{4AA8EB1A-490B-E0AA-811C-0647749436A0}" dt="2021-09-13T12:53:56.238" v="6126" actId="20577"/>
        <pc:sldMkLst>
          <pc:docMk/>
          <pc:sldMk cId="2389764023" sldId="286"/>
        </pc:sldMkLst>
        <pc:spChg chg="mod">
          <ac:chgData name="Aistė Župerkaitė" userId="S::aiste.zuperkaite@codeacademylt.onmicrosoft.com::cbda233b-6598-49a0-a7bc-42a7fc6cf429" providerId="AD" clId="Web-{4AA8EB1A-490B-E0AA-811C-0647749436A0}" dt="2021-09-13T12:53:52.862" v="6125" actId="20577"/>
          <ac:spMkLst>
            <pc:docMk/>
            <pc:sldMk cId="2389764023" sldId="286"/>
            <ac:spMk id="8" creationId="{15D3C811-C858-4A5D-861A-D0CD1D72FD38}"/>
          </ac:spMkLst>
        </pc:spChg>
        <pc:spChg chg="mod">
          <ac:chgData name="Aistė Župerkaitė" userId="S::aiste.zuperkaite@codeacademylt.onmicrosoft.com::cbda233b-6598-49a0-a7bc-42a7fc6cf429" providerId="AD" clId="Web-{4AA8EB1A-490B-E0AA-811C-0647749436A0}" dt="2021-09-13T12:53:56.238" v="6126" actId="20577"/>
          <ac:spMkLst>
            <pc:docMk/>
            <pc:sldMk cId="2389764023" sldId="286"/>
            <ac:spMk id="10" creationId="{E8F76835-AF5C-4552-92A3-7B5B597392F6}"/>
          </ac:spMkLst>
        </pc:spChg>
      </pc:sldChg>
    </pc:docChg>
  </pc:docChgLst>
  <pc:docChgLst>
    <pc:chgData clId="Web-{4AA8EB1A-490B-E0AA-811C-0647749436A0}"/>
    <pc:docChg chg="modSld">
      <pc:chgData name="" userId="" providerId="" clId="Web-{4AA8EB1A-490B-E0AA-811C-0647749436A0}" dt="2021-09-12T17:11:46.659" v="0"/>
      <pc:docMkLst>
        <pc:docMk/>
      </pc:docMkLst>
      <pc:sldChg chg="addSp">
        <pc:chgData name="" userId="" providerId="" clId="Web-{4AA8EB1A-490B-E0AA-811C-0647749436A0}" dt="2021-09-12T17:11:46.659" v="0"/>
        <pc:sldMkLst>
          <pc:docMk/>
          <pc:sldMk cId="431512032" sldId="274"/>
        </pc:sldMkLst>
        <pc:spChg chg="add">
          <ac:chgData name="" userId="" providerId="" clId="Web-{4AA8EB1A-490B-E0AA-811C-0647749436A0}" dt="2021-09-12T17:11:46.659" v="0"/>
          <ac:spMkLst>
            <pc:docMk/>
            <pc:sldMk cId="431512032" sldId="274"/>
            <ac:spMk id="5" creationId="{0C3B8805-B1BC-4CFF-9326-1B31E262A877}"/>
          </ac:spMkLst>
        </pc:spChg>
        <pc:spChg chg="add">
          <ac:chgData name="" userId="" providerId="" clId="Web-{4AA8EB1A-490B-E0AA-811C-0647749436A0}" dt="2021-09-12T17:11:46.659" v="0"/>
          <ac:spMkLst>
            <pc:docMk/>
            <pc:sldMk cId="431512032" sldId="274"/>
            <ac:spMk id="8" creationId="{15D3C811-C858-4A5D-861A-D0CD1D72FD38}"/>
          </ac:spMkLst>
        </pc:spChg>
        <pc:spChg chg="add">
          <ac:chgData name="" userId="" providerId="" clId="Web-{4AA8EB1A-490B-E0AA-811C-0647749436A0}" dt="2021-09-12T17:11:46.659" v="0"/>
          <ac:spMkLst>
            <pc:docMk/>
            <pc:sldMk cId="431512032" sldId="274"/>
            <ac:spMk id="9" creationId="{6BBFAAEB-67C1-4482-8A66-10378DA7B1E6}"/>
          </ac:spMkLst>
        </pc:spChg>
        <pc:spChg chg="add">
          <ac:chgData name="" userId="" providerId="" clId="Web-{4AA8EB1A-490B-E0AA-811C-0647749436A0}" dt="2021-09-12T17:11:46.659" v="0"/>
          <ac:spMkLst>
            <pc:docMk/>
            <pc:sldMk cId="431512032" sldId="274"/>
            <ac:spMk id="10" creationId="{E8F76835-AF5C-4552-92A3-7B5B597392F6}"/>
          </ac:spMkLst>
        </pc:spChg>
        <pc:grpChg chg="add">
          <ac:chgData name="" userId="" providerId="" clId="Web-{4AA8EB1A-490B-E0AA-811C-0647749436A0}" dt="2021-09-12T17:11:46.659" v="0"/>
          <ac:grpSpMkLst>
            <pc:docMk/>
            <pc:sldMk cId="431512032" sldId="274"/>
            <ac:grpSpMk id="6" creationId="{6E6768E7-D41F-4CFB-AA2B-336C6DF267D3}"/>
          </ac:grpSpMkLst>
        </pc:grpChg>
        <pc:picChg chg="add">
          <ac:chgData name="" userId="" providerId="" clId="Web-{4AA8EB1A-490B-E0AA-811C-0647749436A0}" dt="2021-09-12T17:11:46.659" v="0"/>
          <ac:picMkLst>
            <pc:docMk/>
            <pc:sldMk cId="431512032" sldId="274"/>
            <ac:picMk id="7" creationId="{2C927D39-7270-48E8-B195-73F46564F97F}"/>
          </ac:picMkLst>
        </pc:picChg>
      </pc:sldChg>
    </pc:docChg>
  </pc:docChgLst>
  <pc:docChgLst>
    <pc:chgData name="Aistė Župerkaitė" userId="S::aiste.zuperkaite@codeacademylt.onmicrosoft.com::cbda233b-6598-49a0-a7bc-42a7fc6cf429" providerId="AD" clId="Web-{54E9E0B1-E462-F0BC-64D7-C90366313A0B}"/>
    <pc:docChg chg="modSld">
      <pc:chgData name="Aistė Župerkaitė" userId="S::aiste.zuperkaite@codeacademylt.onmicrosoft.com::cbda233b-6598-49a0-a7bc-42a7fc6cf429" providerId="AD" clId="Web-{54E9E0B1-E462-F0BC-64D7-C90366313A0B}" dt="2021-09-13T14:50:01.755" v="5" actId="20577"/>
      <pc:docMkLst>
        <pc:docMk/>
      </pc:docMkLst>
      <pc:sldChg chg="modSp">
        <pc:chgData name="Aistė Župerkaitė" userId="S::aiste.zuperkaite@codeacademylt.onmicrosoft.com::cbda233b-6598-49a0-a7bc-42a7fc6cf429" providerId="AD" clId="Web-{54E9E0B1-E462-F0BC-64D7-C90366313A0B}" dt="2021-09-13T14:50:01.755" v="5" actId="20577"/>
        <pc:sldMkLst>
          <pc:docMk/>
          <pc:sldMk cId="0" sldId="263"/>
        </pc:sldMkLst>
        <pc:spChg chg="mod">
          <ac:chgData name="Aistė Župerkaitė" userId="S::aiste.zuperkaite@codeacademylt.onmicrosoft.com::cbda233b-6598-49a0-a7bc-42a7fc6cf429" providerId="AD" clId="Web-{54E9E0B1-E462-F0BC-64D7-C90366313A0B}" dt="2021-09-13T14:50:01.755" v="5" actId="20577"/>
          <ac:spMkLst>
            <pc:docMk/>
            <pc:sldMk cId="0" sldId="263"/>
            <ac:spMk id="160" creationId="{00000000-0000-0000-0000-000000000000}"/>
          </ac:spMkLst>
        </pc:spChg>
      </pc:sldChg>
      <pc:sldChg chg="modSp">
        <pc:chgData name="Aistė Župerkaitė" userId="S::aiste.zuperkaite@codeacademylt.onmicrosoft.com::cbda233b-6598-49a0-a7bc-42a7fc6cf429" providerId="AD" clId="Web-{54E9E0B1-E462-F0BC-64D7-C90366313A0B}" dt="2021-09-13T14:49:58.786" v="3" actId="20577"/>
        <pc:sldMkLst>
          <pc:docMk/>
          <pc:sldMk cId="1416889187" sldId="277"/>
        </pc:sldMkLst>
        <pc:spChg chg="mod">
          <ac:chgData name="Aistė Župerkaitė" userId="S::aiste.zuperkaite@codeacademylt.onmicrosoft.com::cbda233b-6598-49a0-a7bc-42a7fc6cf429" providerId="AD" clId="Web-{54E9E0B1-E462-F0BC-64D7-C90366313A0B}" dt="2021-09-13T14:49:58.786" v="3" actId="20577"/>
          <ac:spMkLst>
            <pc:docMk/>
            <pc:sldMk cId="1416889187" sldId="277"/>
            <ac:spMk id="16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6738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4983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47596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6148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628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7751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8397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rPr lang="en-US"/>
              <a:t>Click to edit Master title style</a:t>
            </a:r>
            <a:endParaRP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r>
              <a:rPr lang="en-US"/>
              <a:t>Click icon to add picture</a:t>
            </a:r>
            <a:endParaRPr/>
          </a:p>
        </p:txBody>
      </p:sp>
      <p:sp>
        <p:nvSpPr>
          <p:cNvPr id="21"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986639281"/>
      </p:ext>
    </p:extLst>
  </p:cSld>
  <p:clrMapOvr>
    <a:masterClrMapping/>
  </p:clrMapOvr>
  <p:transition spd="med"/>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364611290"/>
      </p:ext>
    </p:extLst>
  </p:cSld>
  <p:clrMapOvr>
    <a:masterClrMapping/>
  </p:clrMapOvr>
  <p:transition spd="med"/>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r>
              <a:rPr lang="en-US"/>
              <a:t>Click icon to add picture</a:t>
            </a:r>
            <a:endParaRPr/>
          </a:p>
        </p:txBody>
      </p:sp>
      <p:sp>
        <p:nvSpPr>
          <p:cNvPr id="54"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573577017"/>
      </p:ext>
    </p:extLst>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r>
              <a:rPr lang="en-US"/>
              <a:t>Click icon to add picture</a:t>
            </a:r>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509620163"/>
      </p:ext>
    </p:extLst>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896694385"/>
      </p:ext>
    </p:extLst>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867050008"/>
      </p:ext>
    </p:extLst>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3273287" y="2618264"/>
            <a:ext cx="7050156" cy="2387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3273287" y="5930348"/>
            <a:ext cx="7050155" cy="9276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1"/>
          <p:cNvSpPr>
            <a:spLocks noGrp="1"/>
          </p:cNvSpPr>
          <p:nvPr>
            <p:ph type="pic" idx="3"/>
          </p:nvPr>
        </p:nvSpPr>
        <p:spPr>
          <a:xfrm>
            <a:off x="10323513" y="458788"/>
            <a:ext cx="1377950" cy="137795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8522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4_Title and Content">
    <p:spTree>
      <p:nvGrpSpPr>
        <p:cNvPr id="1" name="Shape 22"/>
        <p:cNvGrpSpPr/>
        <p:nvPr/>
      </p:nvGrpSpPr>
      <p:grpSpPr>
        <a:xfrm>
          <a:off x="0" y="0"/>
          <a:ext cx="0" cy="0"/>
          <a:chOff x="0" y="0"/>
          <a:chExt cx="0" cy="0"/>
        </a:xfrm>
      </p:grpSpPr>
      <p:sp>
        <p:nvSpPr>
          <p:cNvPr id="23" name="Google Shape;23;p12"/>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title"/>
          </p:nvPr>
        </p:nvSpPr>
        <p:spPr>
          <a:xfrm>
            <a:off x="480391"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2"/>
          </p:nvPr>
        </p:nvSpPr>
        <p:spPr>
          <a:xfrm>
            <a:off x="139858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body" idx="3"/>
          </p:nvPr>
        </p:nvSpPr>
        <p:spPr>
          <a:xfrm>
            <a:off x="139858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4"/>
          </p:nvPr>
        </p:nvSpPr>
        <p:spPr>
          <a:xfrm>
            <a:off x="139858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body" idx="5"/>
          </p:nvPr>
        </p:nvSpPr>
        <p:spPr>
          <a:xfrm>
            <a:off x="747665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body" idx="6"/>
          </p:nvPr>
        </p:nvSpPr>
        <p:spPr>
          <a:xfrm>
            <a:off x="747665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body" idx="7"/>
          </p:nvPr>
        </p:nvSpPr>
        <p:spPr>
          <a:xfrm>
            <a:off x="747665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059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7421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474214896"/>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ransition spd="med"/>
  <p:hf sldNum="0" hdr="0" ftr="0" dt="0"/>
  <p:txStyles>
    <p:titleStyle>
      <a:lvl1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www.javatpoint.com/javascript-events"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a:lnSpc>
                <a:spcPct val="100000"/>
              </a:lnSpc>
              <a:buClr>
                <a:schemeClr val="dk1"/>
              </a:buClr>
              <a:buSzPts val="1100"/>
              <a:buFont typeface="Arial"/>
            </a:pPr>
            <a:r>
              <a:rPr lang="lt-LT" sz="5200" dirty="0"/>
              <a:t>Javascript DOM, </a:t>
            </a:r>
            <a:r>
              <a:rPr lang="lt-LT" sz="5200"/>
              <a:t>events, Form</a:t>
            </a:r>
            <a:endParaRPr lang="lt-LT" sz="5200" err="1"/>
          </a:p>
        </p:txBody>
      </p:sp>
      <p:sp>
        <p:nvSpPr>
          <p:cNvPr id="103" name="Google Shape;103;p1"/>
          <p:cNvSpPr txBox="1">
            <a:spLocks noGrp="1"/>
          </p:cNvSpPr>
          <p:nvPr>
            <p:ph type="body" sz="quarter"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lt-LT"/>
              <a:t>JavaScript programavimo kalba</a:t>
            </a:r>
          </a:p>
          <a:p>
            <a:pPr marL="0" lvl="0" indent="0" algn="l" rtl="0">
              <a:lnSpc>
                <a:spcPct val="90000"/>
              </a:lnSpc>
              <a:spcBef>
                <a:spcPts val="0"/>
              </a:spcBef>
              <a:spcAft>
                <a:spcPts val="0"/>
              </a:spcAft>
              <a:buClr>
                <a:schemeClr val="dk1"/>
              </a:buClr>
              <a:buSzPts val="1600"/>
              <a:buNone/>
            </a:pPr>
            <a:endParaRPr/>
          </a:p>
          <a:p>
            <a:pPr marL="0" lvl="0" indent="0" algn="l" rtl="0">
              <a:lnSpc>
                <a:spcPct val="90000"/>
              </a:lnSpc>
              <a:spcBef>
                <a:spcPts val="1000"/>
              </a:spcBef>
              <a:spcAft>
                <a:spcPts val="0"/>
              </a:spcAft>
              <a:buClr>
                <a:schemeClr val="dk1"/>
              </a:buClr>
              <a:buSzPts val="1600"/>
              <a:buNone/>
            </a:pPr>
            <a:endParaRPr/>
          </a:p>
        </p:txBody>
      </p:sp>
      <p:sp>
        <p:nvSpPr>
          <p:cNvPr id="101" name="Google Shape;101;p1"/>
          <p:cNvSpPr txBox="1">
            <a:spLocks noGrp="1"/>
          </p:cNvSpPr>
          <p:nvPr>
            <p:ph type="body" sz="quarter" idx="2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en-US"/>
              <a:t>Aistė </a:t>
            </a:r>
            <a:r>
              <a:rPr lang="en-US" err="1"/>
              <a:t>Župerkaitė</a:t>
            </a:r>
            <a:endParaRPr err="1"/>
          </a:p>
        </p:txBody>
      </p:sp>
      <p:pic>
        <p:nvPicPr>
          <p:cNvPr id="106" name="Google Shape;106;p1"/>
          <p:cNvPicPr preferRelativeResize="0">
            <a:picLocks noGrp="1"/>
          </p:cNvPicPr>
          <p:nvPr>
            <p:ph type="pic" sz="quarter" idx="22"/>
          </p:nvPr>
        </p:nvPicPr>
        <p:blipFill rotWithShape="1">
          <a:blip r:embed="rId3">
            <a:alphaModFix/>
          </a:blip>
          <a:srcRect/>
          <a:stretch/>
        </p:blipFill>
        <p:spPr>
          <a:prstGeom prst="rect">
            <a:avLst/>
          </a:prstGeom>
          <a:noFill/>
          <a:ln>
            <a:noFill/>
          </a:ln>
        </p:spPr>
      </p:pic>
      <p:sp>
        <p:nvSpPr>
          <p:cNvPr id="9" name="Date Placeholder 7">
            <a:extLst>
              <a:ext uri="{FF2B5EF4-FFF2-40B4-BE49-F238E27FC236}">
                <a16:creationId xmlns:a16="http://schemas.microsoft.com/office/drawing/2014/main" id="{D77EC4B8-0B84-4384-ABC3-E6F4FA2A32F6}"/>
              </a:ext>
            </a:extLst>
          </p:cNvPr>
          <p:cNvSpPr txBox="1"/>
          <p:nvPr/>
        </p:nvSpPr>
        <p:spPr>
          <a:xfrm>
            <a:off x="495612" y="5930346"/>
            <a:ext cx="2267498" cy="3133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b="1"/>
            </a:lvl1pPr>
          </a:lstStyle>
          <a:p>
            <a:r>
              <a:t>2021</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dirty="0" err="1"/>
              <a:t>DOM.textContent</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61078"/>
              <a:ext cx="1607810" cy="338551"/>
            </a:xfrm>
            <a:prstGeom prst="rect">
              <a:avLst/>
            </a:prstGeom>
            <a:noFill/>
            <a:ln w="12700" cap="flat">
              <a:noFill/>
              <a:miter lim="400000"/>
            </a:ln>
            <a:effectLst/>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dirty="0" err="1"/>
                <a:t>nr.</a:t>
              </a:r>
              <a:r>
                <a:rPr lang="lt-LT" dirty="0"/>
                <a:t> 1</a:t>
              </a:r>
              <a:endParaRPr dirty="0"/>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dirty="0"/>
              <a:t>1. Sukurti funkciją,</a:t>
            </a:r>
            <a:r>
              <a:rPr lang="lt-LT" sz="1400" b="1" dirty="0"/>
              <a:t> </a:t>
            </a:r>
            <a:r>
              <a:rPr lang="lt-LT" sz="1400" dirty="0"/>
              <a:t>kuri turės </a:t>
            </a:r>
            <a:r>
              <a:rPr lang="lt-LT" sz="1400" b="1" dirty="0"/>
              <a:t>du </a:t>
            </a:r>
            <a:r>
              <a:rPr lang="lt-LT" sz="1400" dirty="0"/>
              <a:t>parametrus </a:t>
            </a:r>
            <a:r>
              <a:rPr lang="lt-LT" sz="1400" dirty="0" err="1"/>
              <a:t>pvz</a:t>
            </a:r>
            <a:r>
              <a:rPr lang="lt-LT" sz="1400" dirty="0"/>
              <a:t> </a:t>
            </a:r>
            <a:r>
              <a:rPr lang="lt-LT" sz="1400" b="1" dirty="0"/>
              <a:t>elementas </a:t>
            </a:r>
            <a:r>
              <a:rPr lang="lt-LT" sz="1400" dirty="0"/>
              <a:t>iš HTML ir </a:t>
            </a:r>
            <a:r>
              <a:rPr lang="lt-LT" sz="1400" b="1" dirty="0"/>
              <a:t>tekstas/frazė. </a:t>
            </a:r>
            <a:endParaRPr lang="lt-LT" sz="1400" dirty="0"/>
          </a:p>
          <a:p>
            <a:endParaRPr lang="lt-LT" sz="1400" b="1" dirty="0"/>
          </a:p>
          <a:p>
            <a:r>
              <a:rPr lang="lt-LT" sz="1400" i="1" dirty="0"/>
              <a:t>Funkcijos rūšį galite rinktis pagal save (</a:t>
            </a:r>
            <a:r>
              <a:rPr lang="lt-LT" sz="1400" i="1" dirty="0" err="1"/>
              <a:t>function</a:t>
            </a:r>
            <a:r>
              <a:rPr lang="lt-LT" sz="1400" i="1" dirty="0"/>
              <a:t> </a:t>
            </a:r>
            <a:r>
              <a:rPr lang="lt-LT" sz="1400" i="1" dirty="0" err="1"/>
              <a:t>declaration</a:t>
            </a:r>
            <a:r>
              <a:rPr lang="lt-LT" sz="1400" i="1" dirty="0"/>
              <a:t>, </a:t>
            </a:r>
            <a:r>
              <a:rPr lang="lt-LT" sz="1400" i="1" dirty="0" err="1"/>
              <a:t>function</a:t>
            </a:r>
            <a:r>
              <a:rPr lang="lt-LT" sz="1400" i="1" dirty="0"/>
              <a:t> </a:t>
            </a:r>
            <a:r>
              <a:rPr lang="lt-LT" sz="1400" i="1" dirty="0" err="1"/>
              <a:t>expression</a:t>
            </a:r>
            <a:r>
              <a:rPr lang="lt-LT" sz="1400" i="1" dirty="0"/>
              <a:t>, </a:t>
            </a:r>
            <a:r>
              <a:rPr lang="lt-LT" sz="1400" i="1" dirty="0" err="1"/>
              <a:t>arrow</a:t>
            </a:r>
            <a:r>
              <a:rPr lang="lt-LT" sz="1400" i="1" dirty="0"/>
              <a:t> </a:t>
            </a:r>
            <a:r>
              <a:rPr lang="lt-LT" sz="1400" i="1" dirty="0" err="1"/>
              <a:t>function</a:t>
            </a:r>
            <a:r>
              <a:rPr lang="lt-LT" sz="1400" i="1" dirty="0"/>
              <a:t>);</a:t>
            </a:r>
            <a:endParaRPr lang="lt-LT" sz="1400" dirty="0"/>
          </a:p>
          <a:p>
            <a:endParaRPr lang="lt-LT" sz="1400" i="1" dirty="0"/>
          </a:p>
          <a:p>
            <a:r>
              <a:rPr lang="lt-LT" sz="1400" i="1" dirty="0"/>
              <a:t>2. </a:t>
            </a:r>
            <a:r>
              <a:rPr lang="lt-LT" sz="1400" dirty="0"/>
              <a:t>Funkcijos tikslas: pakeisti elemento turinį su </a:t>
            </a:r>
            <a:r>
              <a:rPr lang="lt-LT" sz="1400" dirty="0" err="1"/>
              <a:t>textContent</a:t>
            </a:r>
            <a:r>
              <a:rPr lang="lt-LT" sz="1400" dirty="0"/>
              <a:t> į argumentuose perduotą frazę. </a:t>
            </a:r>
          </a:p>
          <a:p>
            <a:endParaRPr lang="lt-LT" sz="1400" dirty="0"/>
          </a:p>
          <a:p>
            <a:r>
              <a:rPr lang="lt-LT" sz="1400" dirty="0"/>
              <a:t>Pvz. </a:t>
            </a:r>
            <a:r>
              <a:rPr lang="lt-LT" sz="1400" dirty="0" err="1"/>
              <a:t>HTML'e</a:t>
            </a:r>
            <a:r>
              <a:rPr lang="lt-LT" sz="1400" dirty="0"/>
              <a:t> turite paragrafą: &lt;p&gt; </a:t>
            </a:r>
            <a:r>
              <a:rPr lang="lt-LT" sz="1400" dirty="0" err="1"/>
              <a:t>Change</a:t>
            </a:r>
            <a:r>
              <a:rPr lang="lt-LT" sz="1400" dirty="0"/>
              <a:t> </a:t>
            </a:r>
            <a:r>
              <a:rPr lang="lt-LT" sz="1400" dirty="0" err="1"/>
              <a:t>My</a:t>
            </a:r>
            <a:r>
              <a:rPr lang="lt-LT" sz="1400" dirty="0"/>
              <a:t> </a:t>
            </a:r>
            <a:r>
              <a:rPr lang="lt-LT" sz="1400" dirty="0" err="1"/>
              <a:t>Content</a:t>
            </a:r>
            <a:r>
              <a:rPr lang="lt-LT" sz="1400" dirty="0"/>
              <a:t> &lt;/p&gt;</a:t>
            </a:r>
          </a:p>
          <a:p>
            <a:endParaRPr lang="lt-LT" sz="1400" dirty="0"/>
          </a:p>
          <a:p>
            <a:r>
              <a:rPr lang="lt-LT" sz="1400" b="1" i="1" dirty="0" err="1"/>
              <a:t>contentOnly</a:t>
            </a:r>
            <a:r>
              <a:rPr lang="lt-LT" sz="1400" b="1" i="1" dirty="0"/>
              <a:t>(</a:t>
            </a:r>
            <a:r>
              <a:rPr lang="lt-LT" sz="1400" b="1" i="1" dirty="0" err="1"/>
              <a:t>element</a:t>
            </a:r>
            <a:r>
              <a:rPr lang="lt-LT" sz="1400" b="1" i="1" dirty="0"/>
              <a:t>, </a:t>
            </a:r>
            <a:r>
              <a:rPr lang="lt-LT" sz="1400" b="1" i="1" dirty="0" err="1"/>
              <a:t>phrase</a:t>
            </a:r>
            <a:r>
              <a:rPr lang="lt-LT" sz="1400" b="1" i="1" dirty="0"/>
              <a:t>);</a:t>
            </a:r>
          </a:p>
          <a:p>
            <a:endParaRPr lang="lt-LT" sz="1400" b="1" i="1" dirty="0"/>
          </a:p>
          <a:p>
            <a:r>
              <a:rPr lang="lt-LT" sz="1400" dirty="0"/>
              <a:t>Po funkcijos iškvietimo &lt;p&gt; elemento turinys turi būti pasikeitęs į funkcijoje paduotą frazę.</a:t>
            </a:r>
            <a:endParaRPr lang="lt-LT" dirty="0"/>
          </a:p>
          <a:p>
            <a:pPr hangingPunct="1"/>
            <a:r>
              <a:rPr lang="lt-LT" sz="1400" dirty="0"/>
              <a:t> </a:t>
            </a:r>
          </a:p>
        </p:txBody>
      </p:sp>
    </p:spTree>
    <p:extLst>
      <p:ext uri="{BB962C8B-B14F-4D97-AF65-F5344CB8AC3E}">
        <p14:creationId xmlns:p14="http://schemas.microsoft.com/office/powerpoint/2010/main" val="4091471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dirty="0" err="1"/>
              <a:t>DOM.innerHTML</a:t>
            </a:r>
            <a:endParaRPr sz="1400" dirty="0" err="1"/>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a:t>nr. 2</a:t>
              </a:r>
              <a:endParaRPr dirty="0"/>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dirty="0"/>
              <a:t>1. Sukurti funkciją, kuri turės </a:t>
            </a:r>
            <a:r>
              <a:rPr lang="lt-LT" sz="1400" b="1" dirty="0"/>
              <a:t>tris </a:t>
            </a:r>
            <a:r>
              <a:rPr lang="lt-LT" sz="1400" dirty="0"/>
              <a:t>parametrus – </a:t>
            </a:r>
            <a:r>
              <a:rPr lang="lt-LT" sz="1400" b="1" dirty="0"/>
              <a:t>elementas</a:t>
            </a:r>
            <a:r>
              <a:rPr lang="lt-LT" sz="1400" dirty="0"/>
              <a:t>, kurį keisite, </a:t>
            </a:r>
            <a:r>
              <a:rPr lang="lt-LT" sz="1400" b="1" dirty="0"/>
              <a:t>elementas, </a:t>
            </a:r>
            <a:r>
              <a:rPr lang="lt-LT" sz="1400" dirty="0"/>
              <a:t>kurį pridėsite, </a:t>
            </a:r>
            <a:r>
              <a:rPr lang="lt-LT" sz="1400" b="1" dirty="0"/>
              <a:t>frazė</a:t>
            </a:r>
            <a:r>
              <a:rPr lang="lt-LT" sz="1400" dirty="0"/>
              <a:t>.</a:t>
            </a:r>
          </a:p>
          <a:p>
            <a:endParaRPr lang="lt-LT" sz="1400" dirty="0"/>
          </a:p>
          <a:p>
            <a:r>
              <a:rPr lang="lt-LT" sz="1400" dirty="0"/>
              <a:t>2. Funkcijos tikslas: pakeisti elemento turinį su </a:t>
            </a:r>
            <a:r>
              <a:rPr lang="lt-LT" sz="1400" dirty="0" err="1"/>
              <a:t>innerHTML</a:t>
            </a:r>
            <a:r>
              <a:rPr lang="lt-LT" sz="1400" dirty="0"/>
              <a:t>, pridedant naują elementą ir turinį jame.</a:t>
            </a:r>
            <a:endParaRPr lang="en-US" sz="1400" dirty="0"/>
          </a:p>
          <a:p>
            <a:endParaRPr lang="lt-LT" sz="1400" dirty="0"/>
          </a:p>
          <a:p>
            <a:r>
              <a:rPr lang="lt-LT" sz="1400" dirty="0"/>
              <a:t>Pvz. </a:t>
            </a:r>
            <a:r>
              <a:rPr lang="lt-LT" sz="1400" dirty="0" err="1"/>
              <a:t>HTML'e</a:t>
            </a:r>
            <a:r>
              <a:rPr lang="lt-LT" sz="1400" dirty="0"/>
              <a:t> turite paragrafą: &lt;p&gt; </a:t>
            </a:r>
            <a:r>
              <a:rPr lang="lt-LT" sz="1400" dirty="0" err="1"/>
              <a:t>Change</a:t>
            </a:r>
            <a:r>
              <a:rPr lang="lt-LT" sz="1400" dirty="0"/>
              <a:t> </a:t>
            </a:r>
            <a:r>
              <a:rPr lang="lt-LT" sz="1400" dirty="0" err="1"/>
              <a:t>My</a:t>
            </a:r>
            <a:r>
              <a:rPr lang="lt-LT" sz="1400" dirty="0"/>
              <a:t> </a:t>
            </a:r>
            <a:r>
              <a:rPr lang="lt-LT" sz="1400" dirty="0" err="1"/>
              <a:t>Content</a:t>
            </a:r>
            <a:r>
              <a:rPr lang="lt-LT" sz="1400" dirty="0"/>
              <a:t> &lt;/p&gt;</a:t>
            </a:r>
          </a:p>
          <a:p>
            <a:endParaRPr lang="lt-LT" sz="1400" dirty="0"/>
          </a:p>
          <a:p>
            <a:pPr hangingPunct="1"/>
            <a:r>
              <a:rPr lang="lt-LT" sz="1400" dirty="0"/>
              <a:t> </a:t>
            </a:r>
            <a:r>
              <a:rPr lang="lt-LT" sz="1400" b="1" dirty="0" err="1"/>
              <a:t>addElementAndPhrase</a:t>
            </a:r>
            <a:r>
              <a:rPr lang="lt-LT" sz="1400" b="1" i="1" dirty="0"/>
              <a:t>(</a:t>
            </a:r>
            <a:r>
              <a:rPr lang="lt-LT" sz="1400" b="1" i="1" dirty="0" err="1"/>
              <a:t>element</a:t>
            </a:r>
            <a:r>
              <a:rPr lang="lt-LT" sz="1400" b="1" i="1" dirty="0"/>
              <a:t>, </a:t>
            </a:r>
            <a:r>
              <a:rPr lang="lt-LT" sz="1400" b="1" i="1" dirty="0" err="1"/>
              <a:t>addedElement</a:t>
            </a:r>
            <a:r>
              <a:rPr lang="lt-LT" sz="1400" b="1" i="1" dirty="0"/>
              <a:t>, </a:t>
            </a:r>
            <a:r>
              <a:rPr lang="lt-LT" sz="1400" b="1" i="1" dirty="0" err="1"/>
              <a:t>phrase</a:t>
            </a:r>
            <a:r>
              <a:rPr lang="lt-LT" sz="1400" b="1" i="1" dirty="0"/>
              <a:t>);</a:t>
            </a:r>
          </a:p>
          <a:p>
            <a:endParaRPr lang="lt-LT" sz="1400" b="1" i="1" dirty="0"/>
          </a:p>
          <a:p>
            <a:r>
              <a:rPr lang="lt-LT" sz="1400" dirty="0"/>
              <a:t>Po funkcijos iškvietimo &lt;p&gt; elemento viduje turi atsirasti dar vienas elementas (</a:t>
            </a:r>
            <a:r>
              <a:rPr lang="lt-LT" sz="1400" dirty="0" err="1"/>
              <a:t>pvz</a:t>
            </a:r>
            <a:r>
              <a:rPr lang="lt-LT" sz="1400" dirty="0"/>
              <a:t> </a:t>
            </a:r>
            <a:r>
              <a:rPr lang="lt-LT" sz="1400" dirty="0" err="1"/>
              <a:t>span</a:t>
            </a:r>
            <a:r>
              <a:rPr lang="lt-LT" sz="1400" dirty="0"/>
              <a:t>, h1 ar pan.) ir naujas tekstas.</a:t>
            </a:r>
            <a:endParaRPr lang="lt-LT" sz="1400" b="1" i="1" dirty="0"/>
          </a:p>
          <a:p>
            <a:endParaRPr lang="lt-LT" sz="1400" b="1" i="1" dirty="0"/>
          </a:p>
          <a:p>
            <a:endParaRPr lang="lt-LT" sz="1400" b="1" i="1" dirty="0"/>
          </a:p>
        </p:txBody>
      </p:sp>
    </p:spTree>
    <p:extLst>
      <p:ext uri="{BB962C8B-B14F-4D97-AF65-F5344CB8AC3E}">
        <p14:creationId xmlns:p14="http://schemas.microsoft.com/office/powerpoint/2010/main" val="818818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dirty="0" err="1"/>
              <a:t>DOM.querySelectorAll</a:t>
            </a:r>
            <a:endParaRPr sz="1400" dirty="0" err="1"/>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a:t>nr. 3</a:t>
              </a:r>
              <a:endParaRPr dirty="0"/>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20461" y="1348538"/>
            <a:ext cx="11231996" cy="5228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498845" y="1589929"/>
            <a:ext cx="10814614" cy="48074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dirty="0"/>
              <a:t>1. Sukurti funkciją, kuri turės </a:t>
            </a:r>
            <a:r>
              <a:rPr lang="lt-LT" sz="1400" b="1" dirty="0"/>
              <a:t>du </a:t>
            </a:r>
            <a:r>
              <a:rPr lang="lt-LT" sz="1400" dirty="0"/>
              <a:t>parametrus: </a:t>
            </a:r>
            <a:r>
              <a:rPr lang="lt-LT" sz="1400" b="1" dirty="0"/>
              <a:t>masyvas, frazė</a:t>
            </a:r>
            <a:endParaRPr lang="en-US"/>
          </a:p>
          <a:p>
            <a:endParaRPr lang="lt-LT" sz="1400" b="1" dirty="0"/>
          </a:p>
          <a:p>
            <a:r>
              <a:rPr lang="lt-LT" sz="1400" dirty="0"/>
              <a:t>2. Funkcijos tikslas: prasukti ciklą pro paduotą masyvą, ir su </a:t>
            </a:r>
            <a:r>
              <a:rPr lang="lt-LT" sz="1400" dirty="0" err="1"/>
              <a:t>textContent</a:t>
            </a:r>
            <a:r>
              <a:rPr lang="lt-LT" sz="1400" dirty="0"/>
              <a:t> pakeisti visų elementų turinį</a:t>
            </a:r>
          </a:p>
          <a:p>
            <a:endParaRPr lang="lt-LT" sz="1400" dirty="0"/>
          </a:p>
          <a:p>
            <a:r>
              <a:rPr lang="lt-LT" sz="1400" dirty="0"/>
              <a:t>3. Kviečiant funkciją perduoti išsaugotą HTML elementų masyvą su </a:t>
            </a:r>
            <a:r>
              <a:rPr lang="lt-LT" sz="1400" dirty="0" err="1"/>
              <a:t>querySelectorAll</a:t>
            </a:r>
            <a:r>
              <a:rPr lang="lt-LT" sz="1400" dirty="0"/>
              <a:t>(), pvz. 5 paragrafai.</a:t>
            </a:r>
          </a:p>
          <a:p>
            <a:endParaRPr lang="lt-LT" sz="1400" dirty="0"/>
          </a:p>
          <a:p>
            <a:r>
              <a:rPr lang="lt-LT" sz="1400" dirty="0"/>
              <a:t> </a:t>
            </a:r>
            <a:r>
              <a:rPr lang="lt-LT" sz="1400" b="1" dirty="0" err="1"/>
              <a:t>changeAll</a:t>
            </a:r>
            <a:r>
              <a:rPr lang="lt-LT" sz="1400" b="1" i="1" dirty="0"/>
              <a:t>(</a:t>
            </a:r>
            <a:r>
              <a:rPr lang="lt-LT" sz="1400" b="1" i="1" dirty="0" err="1"/>
              <a:t>arrayOfElements</a:t>
            </a:r>
            <a:r>
              <a:rPr lang="lt-LT" sz="1400" b="1" i="1" dirty="0"/>
              <a:t>, </a:t>
            </a:r>
            <a:r>
              <a:rPr lang="lt-LT" sz="1400" b="1" i="1" dirty="0" err="1"/>
              <a:t>phrase</a:t>
            </a:r>
            <a:r>
              <a:rPr lang="lt-LT" sz="1400" b="1" i="1" dirty="0"/>
              <a:t>);</a:t>
            </a:r>
            <a:endParaRPr lang="lt-LT" dirty="0"/>
          </a:p>
          <a:p>
            <a:endParaRPr lang="lt-LT" sz="1400" b="1" i="1" dirty="0"/>
          </a:p>
          <a:p>
            <a:r>
              <a:rPr lang="lt-LT" sz="1400" dirty="0"/>
              <a:t>Po funkcijos iškvietimo visi elementai, kurie buvo </a:t>
            </a:r>
            <a:r>
              <a:rPr lang="lt-LT" sz="1400" dirty="0" err="1"/>
              <a:t>masyvę</a:t>
            </a:r>
            <a:r>
              <a:rPr lang="lt-LT" sz="1400" dirty="0"/>
              <a:t> turi būti pakeistu turiniu</a:t>
            </a:r>
            <a:endParaRPr lang="lt-LT" sz="1400" i="1" dirty="0"/>
          </a:p>
          <a:p>
            <a:endParaRPr lang="lt-LT" sz="1400" dirty="0"/>
          </a:p>
          <a:p>
            <a:r>
              <a:rPr lang="lt-LT" sz="1400" dirty="0"/>
              <a:t>Pvz. &lt;p&gt;HELLO1&lt;/p&gt;          =&gt;         &lt;p&gt;Nauja frazė&lt;/p&gt;</a:t>
            </a:r>
          </a:p>
          <a:p>
            <a:r>
              <a:rPr lang="lt-LT" sz="1400" dirty="0"/>
              <a:t>        &lt;p&gt;HELLO2&lt;/p&gt;          =&gt;         &lt;p&gt;Nauja frazė&lt;/p&gt;</a:t>
            </a:r>
          </a:p>
          <a:p>
            <a:r>
              <a:rPr lang="lt-LT" sz="1400" dirty="0"/>
              <a:t>        &lt;p&gt;HELLO3&lt;/p&gt;          =&gt;         &lt;p&gt;Nauja frazė&lt;/p&gt;   </a:t>
            </a:r>
          </a:p>
          <a:p>
            <a:endParaRPr lang="lt-LT" sz="1400" b="1" i="1" dirty="0"/>
          </a:p>
          <a:p>
            <a:endParaRPr lang="lt-LT" sz="1400" b="1" i="1" dirty="0"/>
          </a:p>
          <a:p>
            <a:endParaRPr lang="lt-LT" sz="1400" dirty="0"/>
          </a:p>
        </p:txBody>
      </p:sp>
    </p:spTree>
    <p:extLst>
      <p:ext uri="{BB962C8B-B14F-4D97-AF65-F5344CB8AC3E}">
        <p14:creationId xmlns:p14="http://schemas.microsoft.com/office/powerpoint/2010/main" val="2389764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dirty="0" err="1"/>
              <a:t>DOM.querySelectorAll</a:t>
            </a:r>
            <a:endParaRPr sz="1400" dirty="0" err="1"/>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a:t>nr. 4</a:t>
              </a:r>
              <a:endParaRPr dirty="0"/>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dirty="0"/>
              <a:t>1. Sukurti funkciją, kuri turi </a:t>
            </a:r>
            <a:r>
              <a:rPr lang="lt-LT" sz="1400" b="1" dirty="0"/>
              <a:t>4</a:t>
            </a:r>
            <a:r>
              <a:rPr lang="lt-LT" sz="1400" dirty="0"/>
              <a:t> parametrus: </a:t>
            </a:r>
            <a:r>
              <a:rPr lang="lt-LT" sz="1400" b="1" dirty="0"/>
              <a:t>masyvas</a:t>
            </a:r>
            <a:r>
              <a:rPr lang="lt-LT" sz="1400" dirty="0"/>
              <a:t>, naujas </a:t>
            </a:r>
            <a:r>
              <a:rPr lang="lt-LT" sz="1400" b="1" dirty="0"/>
              <a:t>elementas</a:t>
            </a:r>
            <a:r>
              <a:rPr lang="lt-LT" sz="1400" dirty="0"/>
              <a:t>, </a:t>
            </a:r>
            <a:r>
              <a:rPr lang="lt-LT" sz="1400" b="1" dirty="0"/>
              <a:t>skaičius </a:t>
            </a:r>
            <a:r>
              <a:rPr lang="lt-LT" sz="1400" dirty="0"/>
              <a:t>(kiek reiks pridėti naujų elementų), </a:t>
            </a:r>
            <a:r>
              <a:rPr lang="lt-LT" sz="1400" b="1" dirty="0"/>
              <a:t>frazė</a:t>
            </a:r>
            <a:r>
              <a:rPr lang="lt-LT" sz="1400" dirty="0"/>
              <a:t>;</a:t>
            </a:r>
          </a:p>
          <a:p>
            <a:endParaRPr lang="lt-LT" sz="1400" b="1" dirty="0"/>
          </a:p>
          <a:p>
            <a:r>
              <a:rPr lang="lt-LT" sz="1400" dirty="0"/>
              <a:t>2. Funkcijos tikslas: prasukti ciklą pro visus elementus, išvalyti kiekvieno iš jų turinį. Kiekviename elemente turi prisidėti po tiek naujų elementų, kiek įrašyta funkcijoje. </a:t>
            </a:r>
          </a:p>
          <a:p>
            <a:endParaRPr lang="lt-LT" sz="1400" dirty="0"/>
          </a:p>
          <a:p>
            <a:r>
              <a:rPr lang="lt-LT" sz="1400" b="1" dirty="0" err="1"/>
              <a:t>addInsideElement</a:t>
            </a:r>
            <a:r>
              <a:rPr lang="lt-LT" sz="1400" b="1" dirty="0"/>
              <a:t>(</a:t>
            </a:r>
            <a:r>
              <a:rPr lang="lt-LT" sz="1400" b="1" dirty="0" err="1"/>
              <a:t>paragraphsArray</a:t>
            </a:r>
            <a:r>
              <a:rPr lang="lt-LT" sz="1400" b="1" dirty="0"/>
              <a:t>, "</a:t>
            </a:r>
            <a:r>
              <a:rPr lang="lt-LT" sz="1400" b="1" dirty="0" err="1"/>
              <a:t>span</a:t>
            </a:r>
            <a:r>
              <a:rPr lang="lt-LT" sz="1400" b="1" dirty="0"/>
              <a:t>", 3, "</a:t>
            </a:r>
            <a:r>
              <a:rPr lang="lt-LT" sz="1400" b="1" dirty="0" err="1"/>
              <a:t>wow</a:t>
            </a:r>
            <a:r>
              <a:rPr lang="lt-LT" sz="1400" b="1" dirty="0"/>
              <a:t>!");</a:t>
            </a:r>
            <a:endParaRPr lang="lt-LT" dirty="0"/>
          </a:p>
          <a:p>
            <a:endParaRPr lang="lt-LT" sz="1400" dirty="0"/>
          </a:p>
          <a:p>
            <a:r>
              <a:rPr lang="lt-LT" sz="1400" dirty="0"/>
              <a:t>Pvz.</a:t>
            </a:r>
          </a:p>
          <a:p>
            <a:endParaRPr lang="lt-LT" sz="1400" dirty="0"/>
          </a:p>
          <a:p>
            <a:r>
              <a:rPr lang="lt-LT" sz="1400" dirty="0"/>
              <a:t>&lt;p&gt;Labas&lt;/p&gt;   =&gt; &lt;p&gt; &lt;</a:t>
            </a:r>
            <a:r>
              <a:rPr lang="lt-LT" sz="1400" dirty="0" err="1"/>
              <a:t>span</a:t>
            </a:r>
            <a:r>
              <a:rPr lang="lt-LT" sz="1400" dirty="0"/>
              <a:t>&gt;</a:t>
            </a:r>
            <a:r>
              <a:rPr lang="lt-LT" sz="1400" dirty="0" err="1"/>
              <a:t>wow</a:t>
            </a:r>
            <a:r>
              <a:rPr lang="lt-LT" sz="1400" dirty="0"/>
              <a:t>!&lt;/</a:t>
            </a:r>
            <a:r>
              <a:rPr lang="lt-LT" sz="1400" dirty="0" err="1"/>
              <a:t>span</a:t>
            </a:r>
            <a:r>
              <a:rPr lang="lt-LT" sz="1400" dirty="0"/>
              <a:t>&gt; &lt;</a:t>
            </a:r>
            <a:r>
              <a:rPr lang="lt-LT" sz="1400" dirty="0" err="1"/>
              <a:t>span</a:t>
            </a:r>
            <a:r>
              <a:rPr lang="lt-LT" sz="1400" dirty="0"/>
              <a:t>&gt;</a:t>
            </a:r>
            <a:r>
              <a:rPr lang="lt-LT" sz="1400" dirty="0" err="1"/>
              <a:t>wow</a:t>
            </a:r>
            <a:r>
              <a:rPr lang="lt-LT" sz="1400" dirty="0"/>
              <a:t>!&lt;/</a:t>
            </a:r>
            <a:r>
              <a:rPr lang="lt-LT" sz="1400" dirty="0" err="1"/>
              <a:t>span</a:t>
            </a:r>
            <a:r>
              <a:rPr lang="lt-LT" sz="1400" dirty="0"/>
              <a:t>&gt; &lt;</a:t>
            </a:r>
            <a:r>
              <a:rPr lang="lt-LT" sz="1400" dirty="0" err="1"/>
              <a:t>span</a:t>
            </a:r>
            <a:r>
              <a:rPr lang="lt-LT" sz="1400" dirty="0"/>
              <a:t>&gt;</a:t>
            </a:r>
            <a:r>
              <a:rPr lang="lt-LT" sz="1400" dirty="0" err="1"/>
              <a:t>wow</a:t>
            </a:r>
            <a:r>
              <a:rPr lang="lt-LT" sz="1400" dirty="0"/>
              <a:t>!&lt;/</a:t>
            </a:r>
            <a:r>
              <a:rPr lang="lt-LT" sz="1400" dirty="0" err="1"/>
              <a:t>span</a:t>
            </a:r>
            <a:r>
              <a:rPr lang="lt-LT" sz="1400" dirty="0"/>
              <a:t>&gt; &lt;/p&gt;</a:t>
            </a:r>
          </a:p>
          <a:p>
            <a:endParaRPr lang="lt-LT" sz="1400" dirty="0"/>
          </a:p>
          <a:p>
            <a:endParaRPr lang="lt-LT" sz="1400" dirty="0"/>
          </a:p>
          <a:p>
            <a:pPr hangingPunct="1"/>
            <a:r>
              <a:rPr lang="lt-LT" sz="1400" dirty="0"/>
              <a:t> </a:t>
            </a:r>
          </a:p>
        </p:txBody>
      </p:sp>
    </p:spTree>
    <p:extLst>
      <p:ext uri="{BB962C8B-B14F-4D97-AF65-F5344CB8AC3E}">
        <p14:creationId xmlns:p14="http://schemas.microsoft.com/office/powerpoint/2010/main" val="431512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dirty="0" err="1"/>
              <a:t>DOM.click</a:t>
            </a:r>
            <a:endParaRPr sz="1400" dirty="0" err="1"/>
          </a:p>
        </p:txBody>
      </p:sp>
      <p:sp>
        <p:nvSpPr>
          <p:cNvPr id="160" name="Google Shape;160;gd154a93db7_0_37"/>
          <p:cNvSpPr txBox="1">
            <a:spLocks noGrp="1"/>
          </p:cNvSpPr>
          <p:nvPr>
            <p:ph type="body" idx="4294967295"/>
          </p:nvPr>
        </p:nvSpPr>
        <p:spPr>
          <a:xfrm>
            <a:off x="597477" y="1710604"/>
            <a:ext cx="10261023" cy="4715596"/>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710427"/>
            <a:ext cx="2622908" cy="646329"/>
            <a:chOff x="480002" y="807190"/>
            <a:chExt cx="1835221" cy="646328"/>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807190"/>
              <a:ext cx="1607810" cy="646328"/>
            </a:xfrm>
            <a:prstGeom prst="rect">
              <a:avLst/>
            </a:prstGeom>
            <a:noFill/>
            <a:ln w="12700" cap="flat">
              <a:noFill/>
              <a:miter lim="400000"/>
            </a:ln>
            <a:effectLst/>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err="1"/>
                <a:t>nr.</a:t>
              </a:r>
              <a:r>
                <a:rPr lang="lt-LT"/>
                <a:t> 5 ir 6</a:t>
              </a:r>
              <a:endParaRPr dirty="0"/>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dirty="0"/>
              <a:t>1. </a:t>
            </a:r>
            <a:r>
              <a:rPr lang="lt-LT" sz="1400" dirty="0" err="1"/>
              <a:t>HTML'e</a:t>
            </a:r>
            <a:r>
              <a:rPr lang="lt-LT" sz="1400" dirty="0"/>
              <a:t> sukurti mygtuką, ir h1, kurio turinys yra nulis (0).</a:t>
            </a:r>
          </a:p>
          <a:p>
            <a:endParaRPr lang="lt-LT" sz="1400" dirty="0"/>
          </a:p>
          <a:p>
            <a:r>
              <a:rPr lang="lt-LT" sz="1400"/>
              <a:t>&lt;h1&gt;0&lt;/h1&gt;</a:t>
            </a:r>
            <a:endParaRPr lang="lt-LT" sz="1400" dirty="0"/>
          </a:p>
          <a:p>
            <a:endParaRPr lang="lt-LT" sz="1400" dirty="0"/>
          </a:p>
          <a:p>
            <a:r>
              <a:rPr lang="lt-LT" sz="1400"/>
              <a:t>2. JS pasiimkite mygtuką ir h1 elementą. </a:t>
            </a:r>
            <a:endParaRPr lang="lt-LT" sz="1400" dirty="0"/>
          </a:p>
          <a:p>
            <a:endParaRPr lang="lt-LT" sz="1400" dirty="0"/>
          </a:p>
          <a:p>
            <a:r>
              <a:rPr lang="lt-LT" sz="1400"/>
              <a:t>3. Aprašykite </a:t>
            </a:r>
            <a:r>
              <a:rPr lang="lt-LT" sz="1400" b="1"/>
              <a:t>click </a:t>
            </a:r>
            <a:r>
              <a:rPr lang="lt-LT" sz="1400"/>
              <a:t>event'ą: Kiekvieno paspaudimo metu prisideda po vieną.</a:t>
            </a:r>
            <a:endParaRPr lang="lt-LT" sz="1400" dirty="0"/>
          </a:p>
          <a:p>
            <a:endParaRPr lang="lt-LT" sz="1400" dirty="0"/>
          </a:p>
          <a:p>
            <a:r>
              <a:rPr lang="lt-LT" sz="1400" i="1"/>
              <a:t>T.y. paspaudus mygtuką, patikrinamas h1 turinys ir išspausdinamas +1 rezultatas. </a:t>
            </a:r>
            <a:endParaRPr lang="lt-LT" i="1"/>
          </a:p>
          <a:p>
            <a:endParaRPr lang="lt-LT" sz="1400" dirty="0"/>
          </a:p>
          <a:p>
            <a:endParaRPr lang="lt-LT" sz="1400" dirty="0"/>
          </a:p>
          <a:p>
            <a:r>
              <a:rPr lang="lt-LT" sz="1400" b="1"/>
              <a:t>// Dėstytojas - live coding</a:t>
            </a:r>
            <a:endParaRPr lang="lt-LT" sz="1400" b="1" dirty="0"/>
          </a:p>
          <a:p>
            <a:endParaRPr lang="lt-LT" sz="1400" b="1" dirty="0"/>
          </a:p>
          <a:p>
            <a:r>
              <a:rPr lang="lt-LT" sz="1400"/>
              <a:t>4</a:t>
            </a:r>
            <a:r>
              <a:rPr lang="lt-LT" sz="1400" i="1"/>
              <a:t>. </a:t>
            </a:r>
            <a:r>
              <a:rPr lang="lt-LT" sz="1400"/>
              <a:t>HTML Sukuriamas dar vienas mygtukas – pasiimame su JS.</a:t>
            </a:r>
            <a:endParaRPr lang="lt-LT" sz="1400" dirty="0"/>
          </a:p>
          <a:p>
            <a:endParaRPr lang="lt-LT" sz="1400" dirty="0"/>
          </a:p>
          <a:p>
            <a:r>
              <a:rPr lang="lt-LT" sz="1400" dirty="0"/>
              <a:t>5. Aprašykite </a:t>
            </a:r>
            <a:r>
              <a:rPr lang="lt-LT" sz="1400" b="1" dirty="0"/>
              <a:t>click </a:t>
            </a:r>
            <a:r>
              <a:rPr lang="lt-LT" sz="1400"/>
              <a:t>event'ą: kiekvieno paspaudimo metu sugeneruojama random spalva ir pasikeicia body background.</a:t>
            </a:r>
            <a:endParaRPr lang="lt-LT"/>
          </a:p>
          <a:p>
            <a:pPr hangingPunct="1"/>
            <a:r>
              <a:rPr lang="lt-LT" sz="1400" dirty="0"/>
              <a:t> </a:t>
            </a:r>
          </a:p>
        </p:txBody>
      </p:sp>
    </p:spTree>
    <p:extLst>
      <p:ext uri="{BB962C8B-B14F-4D97-AF65-F5344CB8AC3E}">
        <p14:creationId xmlns:p14="http://schemas.microsoft.com/office/powerpoint/2010/main" val="5741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DOM.mouse</a:t>
            </a:r>
            <a:endParaRPr sz="1400" dirty="0" err="1"/>
          </a:p>
        </p:txBody>
      </p:sp>
      <p:sp>
        <p:nvSpPr>
          <p:cNvPr id="160" name="Google Shape;160;gd154a93db7_0_37"/>
          <p:cNvSpPr txBox="1">
            <a:spLocks noGrp="1"/>
          </p:cNvSpPr>
          <p:nvPr>
            <p:ph type="body" idx="4294967295"/>
          </p:nvPr>
        </p:nvSpPr>
        <p:spPr>
          <a:xfrm>
            <a:off x="597477" y="1710604"/>
            <a:ext cx="10261023" cy="4715596"/>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2004056" cy="464235"/>
            <a:chOff x="480002" y="898237"/>
            <a:chExt cx="2329402"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222050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8"/>
              <a:ext cx="2215697"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a:t>nr.  7</a:t>
              </a:r>
              <a:endParaRPr dirty="0"/>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a:t>1. HTML'e susikuriame &lt;div&gt; su klase "grid". Jo viduje dar 6 &lt;div&gt;. Visi 6 turi klasę "cell"</a:t>
            </a:r>
            <a:endParaRPr lang="lt-LT" sz="1400" dirty="0"/>
          </a:p>
          <a:p>
            <a:endParaRPr lang="lt-LT" sz="1400" dirty="0"/>
          </a:p>
          <a:p>
            <a:r>
              <a:rPr lang="lt-LT" sz="1400"/>
              <a:t>2. Įsidedame CSS kodą: </a:t>
            </a:r>
            <a:endParaRPr lang="lt-LT" sz="1400" dirty="0"/>
          </a:p>
          <a:p>
            <a:endParaRPr lang="lt-LT" sz="1400" dirty="0"/>
          </a:p>
          <a:p>
            <a:r>
              <a:rPr lang="lt-LT" sz="1400"/>
              <a:t>      .grid {</a:t>
            </a:r>
            <a:endParaRPr lang="lt-LT"/>
          </a:p>
          <a:p>
            <a:r>
              <a:rPr lang="lt-LT" sz="1400"/>
              <a:t>        border: 1px solid black;</a:t>
            </a:r>
            <a:endParaRPr lang="lt-LT"/>
          </a:p>
          <a:p>
            <a:r>
              <a:rPr lang="lt-LT" sz="1400"/>
              <a:t>        width: 90%;</a:t>
            </a:r>
            <a:endParaRPr lang="lt-LT"/>
          </a:p>
          <a:p>
            <a:r>
              <a:rPr lang="lt-LT" sz="1400"/>
              <a:t>        margin: 2rem auto 0 auto;</a:t>
            </a:r>
            <a:endParaRPr lang="lt-LT"/>
          </a:p>
          <a:p>
            <a:r>
              <a:rPr lang="lt-LT" sz="1400"/>
              <a:t>        padding: 1rem;</a:t>
            </a:r>
            <a:endParaRPr lang="lt-LT"/>
          </a:p>
          <a:p>
            <a:r>
              <a:rPr lang="lt-LT" sz="1400"/>
              <a:t>        display: grid;</a:t>
            </a:r>
            <a:endParaRPr lang="lt-LT"/>
          </a:p>
          <a:p>
            <a:r>
              <a:rPr lang="lt-LT" sz="1400"/>
              <a:t>        grid-template-columns: repeat(3, 1fr);</a:t>
            </a:r>
            <a:endParaRPr lang="lt-LT"/>
          </a:p>
          <a:p>
            <a:r>
              <a:rPr lang="lt-LT" sz="1400"/>
              <a:t>        grid-template-rows: repeat(2, 50px);</a:t>
            </a:r>
            <a:endParaRPr lang="lt-LT"/>
          </a:p>
          <a:p>
            <a:r>
              <a:rPr lang="lt-LT" sz="1400"/>
              <a:t>        gap: 1rem;</a:t>
            </a:r>
            <a:endParaRPr lang="lt-LT"/>
          </a:p>
          <a:p>
            <a:r>
              <a:rPr lang="lt-LT" sz="1400"/>
              <a:t>      }</a:t>
            </a:r>
            <a:endParaRPr lang="lt-LT"/>
          </a:p>
          <a:p>
            <a:br>
              <a:rPr lang="en-US" dirty="0"/>
            </a:br>
            <a:endParaRPr lang="en-US" dirty="0"/>
          </a:p>
          <a:p>
            <a:r>
              <a:rPr lang="lt-LT" sz="1400"/>
              <a:t>      .cell {</a:t>
            </a:r>
            <a:endParaRPr lang="lt-LT"/>
          </a:p>
          <a:p>
            <a:r>
              <a:rPr lang="lt-LT" sz="1400"/>
              <a:t>        border: 1px solid black;</a:t>
            </a:r>
            <a:endParaRPr lang="lt-LT"/>
          </a:p>
          <a:p>
            <a:r>
              <a:rPr lang="lt-LT" sz="1400"/>
              <a:t>      }</a:t>
            </a:r>
            <a:endParaRPr lang="lt-LT"/>
          </a:p>
          <a:p>
            <a:endParaRPr lang="lt-LT" sz="1400" dirty="0"/>
          </a:p>
          <a:p>
            <a:endParaRPr lang="lt-LT" sz="1400" dirty="0"/>
          </a:p>
          <a:p>
            <a:pPr hangingPunct="1"/>
            <a:r>
              <a:rPr lang="lt-LT" sz="1400" dirty="0"/>
              <a:t> </a:t>
            </a:r>
          </a:p>
        </p:txBody>
      </p:sp>
    </p:spTree>
    <p:extLst>
      <p:ext uri="{BB962C8B-B14F-4D97-AF65-F5344CB8AC3E}">
        <p14:creationId xmlns:p14="http://schemas.microsoft.com/office/powerpoint/2010/main" val="25755423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DOM.mouse</a:t>
            </a:r>
            <a:endParaRPr sz="1400" dirty="0" err="1"/>
          </a:p>
        </p:txBody>
      </p:sp>
      <p:sp>
        <p:nvSpPr>
          <p:cNvPr id="160" name="Google Shape;160;gd154a93db7_0_37"/>
          <p:cNvSpPr txBox="1">
            <a:spLocks noGrp="1"/>
          </p:cNvSpPr>
          <p:nvPr>
            <p:ph type="body" idx="4294967295"/>
          </p:nvPr>
        </p:nvSpPr>
        <p:spPr>
          <a:xfrm>
            <a:off x="597477" y="1710604"/>
            <a:ext cx="10261023" cy="4715596"/>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961247" cy="464235"/>
            <a:chOff x="480002" y="898237"/>
            <a:chExt cx="2329402"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222050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8"/>
              <a:ext cx="2215697" cy="369329"/>
            </a:xfrm>
            <a:prstGeom prst="rect">
              <a:avLst/>
            </a:prstGeom>
            <a:noFill/>
            <a:ln w="12700" cap="flat">
              <a:noFill/>
              <a:miter lim="400000"/>
            </a:ln>
            <a:effectLst/>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dirty="0"/>
                <a:t>Užduotis </a:t>
              </a:r>
              <a:r>
                <a:rPr lang="lt-LT"/>
                <a:t>nr.  7</a:t>
              </a:r>
              <a:endParaRPr dirty="0"/>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a:t>3. JS pasiimame "grid" elementą;</a:t>
            </a:r>
            <a:endParaRPr lang="lt-LT" sz="1400" dirty="0"/>
          </a:p>
          <a:p>
            <a:endParaRPr lang="lt-LT" sz="1400" dirty="0"/>
          </a:p>
          <a:p>
            <a:r>
              <a:rPr lang="lt-LT" sz="1400"/>
              <a:t>4. JS pasiimame visus elementus, kurie turi klasę "cell"</a:t>
            </a:r>
            <a:endParaRPr lang="lt-LT" sz="1400" dirty="0"/>
          </a:p>
          <a:p>
            <a:endParaRPr lang="lt-LT" sz="1400" dirty="0"/>
          </a:p>
          <a:p>
            <a:r>
              <a:rPr lang="lt-LT" sz="1400"/>
              <a:t>5. "grid" apsirašome </a:t>
            </a:r>
            <a:r>
              <a:rPr lang="lt-LT" sz="1400" b="1"/>
              <a:t>event</a:t>
            </a:r>
            <a:r>
              <a:rPr lang="lt-LT" sz="1400"/>
              <a:t>, kuomet kompiuterio pelė užvažiuos ant elemento, jam turi užsidėti outline.</a:t>
            </a:r>
            <a:endParaRPr lang="lt-LT" sz="1400" dirty="0"/>
          </a:p>
          <a:p>
            <a:endParaRPr lang="lt-LT" sz="1400" dirty="0"/>
          </a:p>
          <a:p>
            <a:r>
              <a:rPr lang="lt-LT" sz="1400"/>
              <a:t>6. analogiškai apsirašome </a:t>
            </a:r>
            <a:r>
              <a:rPr lang="lt-LT" sz="1400" b="1"/>
              <a:t>event</a:t>
            </a:r>
            <a:r>
              <a:rPr lang="lt-LT" sz="1400"/>
              <a:t>, kad outline dingtų kai pelė pasitrauks nuo elemento. </a:t>
            </a:r>
            <a:endParaRPr lang="lt-LT" sz="1400" dirty="0"/>
          </a:p>
          <a:p>
            <a:endParaRPr lang="lt-LT" sz="1400" dirty="0"/>
          </a:p>
          <a:p>
            <a:r>
              <a:rPr lang="lt-LT" sz="1400" dirty="0">
                <a:hlinkClick r:id="rId4"/>
              </a:rPr>
              <a:t>Eventai</a:t>
            </a:r>
            <a:endParaRPr lang="lt-LT" sz="1400" dirty="0"/>
          </a:p>
          <a:p>
            <a:endParaRPr lang="lt-LT" sz="1400" dirty="0"/>
          </a:p>
          <a:p>
            <a:r>
              <a:rPr lang="lt-LT" sz="1400"/>
              <a:t>7. sukame ciklą per visus turimus elementus su klase "cell". Kiekvienam iš jų uždedame po atskirą click event, kad paspaudus užsidėtų random bg spalva. </a:t>
            </a:r>
            <a:endParaRPr lang="lt-LT" sz="1400" dirty="0"/>
          </a:p>
          <a:p>
            <a:endParaRPr lang="lt-LT" sz="1400" dirty="0"/>
          </a:p>
          <a:p>
            <a:r>
              <a:rPr lang="lt-LT" sz="1400"/>
              <a:t>8. Jeigu spalva jau uždėta - paspaudus turėtų pasikeisti į baltą spalvą. </a:t>
            </a:r>
            <a:endParaRPr lang="lt-LT" sz="1400" dirty="0"/>
          </a:p>
          <a:p>
            <a:endParaRPr lang="lt-LT" sz="1400" dirty="0"/>
          </a:p>
          <a:p>
            <a:endParaRPr lang="lt-LT" sz="1400" dirty="0"/>
          </a:p>
          <a:p>
            <a:pPr hangingPunct="1"/>
            <a:r>
              <a:rPr lang="lt-LT" sz="1400" dirty="0"/>
              <a:t> </a:t>
            </a:r>
          </a:p>
        </p:txBody>
      </p:sp>
    </p:spTree>
    <p:extLst>
      <p:ext uri="{BB962C8B-B14F-4D97-AF65-F5344CB8AC3E}">
        <p14:creationId xmlns:p14="http://schemas.microsoft.com/office/powerpoint/2010/main" val="29697566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30ABB5AB-F98C-407B-925E-164C2CCC97A1}"/>
              </a:ext>
            </a:extLst>
          </p:cNvPr>
          <p:cNvSpPr>
            <a:spLocks noGrp="1"/>
          </p:cNvSpPr>
          <p:nvPr>
            <p:ph type="body" sz="quarter" idx="1"/>
          </p:nvPr>
        </p:nvSpPr>
        <p:spPr/>
        <p:txBody>
          <a:bodyPr/>
          <a:lstStyle/>
          <a:p>
            <a:r>
              <a:rPr lang="en-US"/>
              <a:t>JavaScript </a:t>
            </a:r>
            <a:r>
              <a:rPr lang="en-US" err="1"/>
              <a:t>programavimo</a:t>
            </a:r>
            <a:r>
              <a:rPr lang="en-US"/>
              <a:t> </a:t>
            </a:r>
            <a:r>
              <a:rPr lang="en-US" err="1"/>
              <a:t>kalba</a:t>
            </a:r>
            <a:endParaRPr lang="lt-LT"/>
          </a:p>
        </p:txBody>
      </p:sp>
      <p:sp>
        <p:nvSpPr>
          <p:cNvPr id="29" name="Text Placeholder 28">
            <a:extLst>
              <a:ext uri="{FF2B5EF4-FFF2-40B4-BE49-F238E27FC236}">
                <a16:creationId xmlns:a16="http://schemas.microsoft.com/office/drawing/2014/main" id="{678A3F80-D17B-4058-81E2-F3A6A46F16C9}"/>
              </a:ext>
            </a:extLst>
          </p:cNvPr>
          <p:cNvSpPr>
            <a:spLocks noGrp="1"/>
          </p:cNvSpPr>
          <p:nvPr>
            <p:ph type="body" sz="quarter" idx="21"/>
          </p:nvPr>
        </p:nvSpPr>
        <p:spPr/>
        <p:txBody>
          <a:bodyPr/>
          <a:lstStyle/>
          <a:p>
            <a:r>
              <a:rPr lang="en-US"/>
              <a:t>JavaScript</a:t>
            </a:r>
            <a:endParaRPr lang="lt-LT"/>
          </a:p>
        </p:txBody>
      </p:sp>
      <p:sp>
        <p:nvSpPr>
          <p:cNvPr id="30" name="Text Placeholder 29">
            <a:extLst>
              <a:ext uri="{FF2B5EF4-FFF2-40B4-BE49-F238E27FC236}">
                <a16:creationId xmlns:a16="http://schemas.microsoft.com/office/drawing/2014/main" id="{1A59F453-A332-4300-A0CB-84D0C05F0843}"/>
              </a:ext>
            </a:extLst>
          </p:cNvPr>
          <p:cNvSpPr>
            <a:spLocks noGrp="1"/>
          </p:cNvSpPr>
          <p:nvPr>
            <p:ph type="body" sz="quarter" idx="22"/>
          </p:nvPr>
        </p:nvSpPr>
        <p:spPr/>
        <p:txBody>
          <a:bodyPr/>
          <a:lstStyle/>
          <a:p>
            <a:endParaRPr lang="lt-LT"/>
          </a:p>
        </p:txBody>
      </p:sp>
      <p:sp>
        <p:nvSpPr>
          <p:cNvPr id="27" name="Title 26">
            <a:extLst>
              <a:ext uri="{FF2B5EF4-FFF2-40B4-BE49-F238E27FC236}">
                <a16:creationId xmlns:a16="http://schemas.microsoft.com/office/drawing/2014/main" id="{40C84579-04D3-418C-9DF3-FEC4BFEF434C}"/>
              </a:ext>
            </a:extLst>
          </p:cNvPr>
          <p:cNvSpPr>
            <a:spLocks noGrp="1"/>
          </p:cNvSpPr>
          <p:nvPr>
            <p:ph type="title"/>
          </p:nvPr>
        </p:nvSpPr>
        <p:spPr/>
        <p:txBody>
          <a:bodyPr/>
          <a:lstStyle/>
          <a:p>
            <a:r>
              <a:rPr lang="en-US" err="1"/>
              <a:t>Naudinga</a:t>
            </a:r>
            <a:r>
              <a:rPr lang="en-US"/>
              <a:t> </a:t>
            </a:r>
            <a:r>
              <a:rPr lang="en-US" err="1"/>
              <a:t>informacija</a:t>
            </a:r>
            <a:endParaRPr lang="lt-LT"/>
          </a:p>
        </p:txBody>
      </p:sp>
      <p:sp>
        <p:nvSpPr>
          <p:cNvPr id="31" name="Text Placeholder 30">
            <a:extLst>
              <a:ext uri="{FF2B5EF4-FFF2-40B4-BE49-F238E27FC236}">
                <a16:creationId xmlns:a16="http://schemas.microsoft.com/office/drawing/2014/main" id="{29967019-8F86-4A69-9CF3-315B569CA401}"/>
              </a:ext>
            </a:extLst>
          </p:cNvPr>
          <p:cNvSpPr>
            <a:spLocks noGrp="1"/>
          </p:cNvSpPr>
          <p:nvPr>
            <p:ph type="body" sz="quarter" idx="23"/>
          </p:nvPr>
        </p:nvSpPr>
        <p:spPr/>
        <p:txBody>
          <a:bodyPr/>
          <a:lstStyle/>
          <a:p>
            <a:r>
              <a:rPr lang="lt-LT">
                <a:hlinkClick r:id="rId2">
                  <a:extLst>
                    <a:ext uri="{A12FA001-AC4F-418D-AE19-62706E023703}">
                      <ahyp:hlinkClr xmlns:ahyp="http://schemas.microsoft.com/office/drawing/2018/hyperlinkcolor" val="tx"/>
                    </a:ext>
                  </a:extLst>
                </a:hlinkClick>
              </a:rPr>
              <a:t>https://developer.mozilla.org/en-US/docs/Web/JavaScript</a:t>
            </a:r>
            <a:endParaRPr lang="en-US"/>
          </a:p>
          <a:p>
            <a:endParaRPr lang="lt-LT"/>
          </a:p>
        </p:txBody>
      </p:sp>
      <p:sp>
        <p:nvSpPr>
          <p:cNvPr id="32" name="Text Placeholder 31">
            <a:extLst>
              <a:ext uri="{FF2B5EF4-FFF2-40B4-BE49-F238E27FC236}">
                <a16:creationId xmlns:a16="http://schemas.microsoft.com/office/drawing/2014/main" id="{EBF13FAE-2F84-412C-9C32-287331A2F3AE}"/>
              </a:ext>
            </a:extLst>
          </p:cNvPr>
          <p:cNvSpPr>
            <a:spLocks noGrp="1"/>
          </p:cNvSpPr>
          <p:nvPr>
            <p:ph type="body" sz="quarter" idx="24"/>
          </p:nvPr>
        </p:nvSpPr>
        <p:spPr/>
        <p:txBody>
          <a:bodyPr/>
          <a:lstStyle/>
          <a:p>
            <a:endParaRPr lang="lt-LT"/>
          </a:p>
        </p:txBody>
      </p:sp>
      <p:sp>
        <p:nvSpPr>
          <p:cNvPr id="33" name="Text Placeholder 32">
            <a:extLst>
              <a:ext uri="{FF2B5EF4-FFF2-40B4-BE49-F238E27FC236}">
                <a16:creationId xmlns:a16="http://schemas.microsoft.com/office/drawing/2014/main" id="{6D2C1FBB-1ACC-4EEE-8C9A-DC1C7EB1A32B}"/>
              </a:ext>
            </a:extLst>
          </p:cNvPr>
          <p:cNvSpPr>
            <a:spLocks noGrp="1"/>
          </p:cNvSpPr>
          <p:nvPr>
            <p:ph type="body" sz="quarter" idx="25"/>
          </p:nvPr>
        </p:nvSpPr>
        <p:spPr/>
        <p:txBody>
          <a:bodyPr/>
          <a:lstStyle/>
          <a:p>
            <a:endParaRPr lang="lt-LT"/>
          </a:p>
        </p:txBody>
      </p:sp>
      <p:sp>
        <p:nvSpPr>
          <p:cNvPr id="34" name="Text Placeholder 33">
            <a:extLst>
              <a:ext uri="{FF2B5EF4-FFF2-40B4-BE49-F238E27FC236}">
                <a16:creationId xmlns:a16="http://schemas.microsoft.com/office/drawing/2014/main" id="{D48458A0-6D76-4337-A957-8704D26AA731}"/>
              </a:ext>
            </a:extLst>
          </p:cNvPr>
          <p:cNvSpPr>
            <a:spLocks noGrp="1"/>
          </p:cNvSpPr>
          <p:nvPr>
            <p:ph type="body" sz="quarter" idx="26"/>
          </p:nvPr>
        </p:nvSpPr>
        <p:spPr/>
        <p:txBody>
          <a:bodyPr/>
          <a:lstStyle/>
          <a:p>
            <a:endParaRPr lang="lt-LT"/>
          </a:p>
        </p:txBody>
      </p:sp>
      <p:sp>
        <p:nvSpPr>
          <p:cNvPr id="35" name="Text Placeholder 34">
            <a:extLst>
              <a:ext uri="{FF2B5EF4-FFF2-40B4-BE49-F238E27FC236}">
                <a16:creationId xmlns:a16="http://schemas.microsoft.com/office/drawing/2014/main" id="{1E1F933A-2ED4-40CD-8F42-C73E0EF28930}"/>
              </a:ext>
            </a:extLst>
          </p:cNvPr>
          <p:cNvSpPr>
            <a:spLocks noGrp="1"/>
          </p:cNvSpPr>
          <p:nvPr>
            <p:ph type="body" sz="quarter" idx="27"/>
          </p:nvPr>
        </p:nvSpPr>
        <p:spPr/>
        <p:txBody>
          <a:bodyPr/>
          <a:lstStyle/>
          <a:p>
            <a:endParaRPr lang="lt-LT"/>
          </a:p>
        </p:txBody>
      </p:sp>
      <p:sp>
        <p:nvSpPr>
          <p:cNvPr id="36" name="Text Placeholder 35">
            <a:extLst>
              <a:ext uri="{FF2B5EF4-FFF2-40B4-BE49-F238E27FC236}">
                <a16:creationId xmlns:a16="http://schemas.microsoft.com/office/drawing/2014/main" id="{E33F3EDA-2F7B-4A79-A8CF-BD15CFA5F5C9}"/>
              </a:ext>
            </a:extLst>
          </p:cNvPr>
          <p:cNvSpPr>
            <a:spLocks noGrp="1"/>
          </p:cNvSpPr>
          <p:nvPr>
            <p:ph type="body" sz="quarter" idx="28"/>
          </p:nvPr>
        </p:nvSpPr>
        <p:spPr/>
        <p:txBody>
          <a:bodyPr/>
          <a:lstStyle/>
          <a:p>
            <a:endParaRPr lang="lt-LT"/>
          </a:p>
        </p:txBody>
      </p:sp>
      <p:sp>
        <p:nvSpPr>
          <p:cNvPr id="37" name="Text Placeholder 36">
            <a:extLst>
              <a:ext uri="{FF2B5EF4-FFF2-40B4-BE49-F238E27FC236}">
                <a16:creationId xmlns:a16="http://schemas.microsoft.com/office/drawing/2014/main" id="{69CE43FE-9CEB-47AA-BA47-D3EFA1C2DD89}"/>
              </a:ext>
            </a:extLst>
          </p:cNvPr>
          <p:cNvSpPr>
            <a:spLocks noGrp="1"/>
          </p:cNvSpPr>
          <p:nvPr>
            <p:ph type="body" sz="quarter" idx="29"/>
          </p:nvPr>
        </p:nvSpPr>
        <p:spPr/>
        <p:txBody>
          <a:bodyPr/>
          <a:lstStyle/>
          <a:p>
            <a:endParaRPr lang="lt-LT"/>
          </a:p>
        </p:txBody>
      </p:sp>
      <p:sp>
        <p:nvSpPr>
          <p:cNvPr id="38" name="Text Placeholder 37">
            <a:extLst>
              <a:ext uri="{FF2B5EF4-FFF2-40B4-BE49-F238E27FC236}">
                <a16:creationId xmlns:a16="http://schemas.microsoft.com/office/drawing/2014/main" id="{C2594CE9-C3F2-4582-83B1-3B5240E34F5B}"/>
              </a:ext>
            </a:extLst>
          </p:cNvPr>
          <p:cNvSpPr>
            <a:spLocks noGrp="1"/>
          </p:cNvSpPr>
          <p:nvPr>
            <p:ph type="body" sz="quarter" idx="30"/>
          </p:nvPr>
        </p:nvSpPr>
        <p:spPr/>
        <p:txBody>
          <a:bodyPr/>
          <a:lstStyle/>
          <a:p>
            <a:endParaRPr lang="lt-LT"/>
          </a:p>
        </p:txBody>
      </p:sp>
      <p:sp>
        <p:nvSpPr>
          <p:cNvPr id="39" name="Text Placeholder 38">
            <a:extLst>
              <a:ext uri="{FF2B5EF4-FFF2-40B4-BE49-F238E27FC236}">
                <a16:creationId xmlns:a16="http://schemas.microsoft.com/office/drawing/2014/main" id="{0EF13D2B-E7AA-4FEE-AF22-D95A4A0E22AE}"/>
              </a:ext>
            </a:extLst>
          </p:cNvPr>
          <p:cNvSpPr>
            <a:spLocks noGrp="1"/>
          </p:cNvSpPr>
          <p:nvPr>
            <p:ph type="body" sz="quarter" idx="31"/>
          </p:nvPr>
        </p:nvSpPr>
        <p:spPr/>
        <p:txBody>
          <a:bodyPr/>
          <a:lstStyle/>
          <a:p>
            <a:endParaRPr lang="lt-LT"/>
          </a:p>
        </p:txBody>
      </p:sp>
      <p:sp>
        <p:nvSpPr>
          <p:cNvPr id="40" name="Text Placeholder 39">
            <a:extLst>
              <a:ext uri="{FF2B5EF4-FFF2-40B4-BE49-F238E27FC236}">
                <a16:creationId xmlns:a16="http://schemas.microsoft.com/office/drawing/2014/main" id="{4953A610-3916-4B15-AB0D-D4BB70A7AED4}"/>
              </a:ext>
            </a:extLst>
          </p:cNvPr>
          <p:cNvSpPr>
            <a:spLocks noGrp="1"/>
          </p:cNvSpPr>
          <p:nvPr>
            <p:ph type="body" sz="quarter" idx="32"/>
          </p:nvPr>
        </p:nvSpPr>
        <p:spPr/>
        <p:txBody>
          <a:bodyPr/>
          <a:lstStyle/>
          <a:p>
            <a:endParaRPr lang="lt-LT"/>
          </a:p>
        </p:txBody>
      </p:sp>
      <p:sp>
        <p:nvSpPr>
          <p:cNvPr id="41" name="Text Placeholder 40">
            <a:extLst>
              <a:ext uri="{FF2B5EF4-FFF2-40B4-BE49-F238E27FC236}">
                <a16:creationId xmlns:a16="http://schemas.microsoft.com/office/drawing/2014/main" id="{C5118918-3715-4A4A-B6A2-2EFAC98DFB01}"/>
              </a:ext>
            </a:extLst>
          </p:cNvPr>
          <p:cNvSpPr>
            <a:spLocks noGrp="1"/>
          </p:cNvSpPr>
          <p:nvPr>
            <p:ph type="body" sz="quarter" idx="33"/>
          </p:nvPr>
        </p:nvSpPr>
        <p:spPr/>
        <p:txBody>
          <a:bodyPr/>
          <a:lstStyle/>
          <a:p>
            <a:endParaRPr lang="lt-LT"/>
          </a:p>
        </p:txBody>
      </p:sp>
      <p:sp>
        <p:nvSpPr>
          <p:cNvPr id="42" name="Text Placeholder 41">
            <a:extLst>
              <a:ext uri="{FF2B5EF4-FFF2-40B4-BE49-F238E27FC236}">
                <a16:creationId xmlns:a16="http://schemas.microsoft.com/office/drawing/2014/main" id="{7CE67809-C7A3-49EA-9EE9-DC2B2951313B}"/>
              </a:ext>
            </a:extLst>
          </p:cNvPr>
          <p:cNvSpPr>
            <a:spLocks noGrp="1"/>
          </p:cNvSpPr>
          <p:nvPr>
            <p:ph type="body" sz="quarter" idx="34"/>
          </p:nvPr>
        </p:nvSpPr>
        <p:spPr/>
        <p:txBody>
          <a:bodyPr/>
          <a:lstStyle/>
          <a:p>
            <a:endParaRPr lang="lt-LT"/>
          </a:p>
        </p:txBody>
      </p:sp>
      <p:sp>
        <p:nvSpPr>
          <p:cNvPr id="43" name="Text Placeholder 42">
            <a:extLst>
              <a:ext uri="{FF2B5EF4-FFF2-40B4-BE49-F238E27FC236}">
                <a16:creationId xmlns:a16="http://schemas.microsoft.com/office/drawing/2014/main" id="{13D6667F-AF86-4902-B912-D39F49D32CDA}"/>
              </a:ext>
            </a:extLst>
          </p:cNvPr>
          <p:cNvSpPr>
            <a:spLocks noGrp="1"/>
          </p:cNvSpPr>
          <p:nvPr>
            <p:ph type="body" sz="quarter" idx="35"/>
          </p:nvPr>
        </p:nvSpPr>
        <p:spPr/>
        <p:txBody>
          <a:bodyPr/>
          <a:lstStyle/>
          <a:p>
            <a:endParaRPr lang="lt-LT"/>
          </a:p>
        </p:txBody>
      </p:sp>
    </p:spTree>
    <p:extLst>
      <p:ext uri="{BB962C8B-B14F-4D97-AF65-F5344CB8AC3E}">
        <p14:creationId xmlns:p14="http://schemas.microsoft.com/office/powerpoint/2010/main" val="2918335882"/>
      </p:ext>
    </p:extLst>
  </p:cSld>
  <p:clrMapOvr>
    <a:masterClrMapping/>
  </p:clrMapOvr>
  <p:transition spd="med"/>
</p:sld>
</file>

<file path=ppt/theme/theme1.xml><?xml version="1.0" encoding="utf-8"?>
<a:theme xmlns:a="http://schemas.openxmlformats.org/drawingml/2006/main" name="Naujas šablonas">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F5A68C932A444B827DA4428770D8FE" ma:contentTypeVersion="4" ma:contentTypeDescription="Create a new document." ma:contentTypeScope="" ma:versionID="baf91954eccb92e878c7d426bfdd92e2">
  <xsd:schema xmlns:xsd="http://www.w3.org/2001/XMLSchema" xmlns:xs="http://www.w3.org/2001/XMLSchema" xmlns:p="http://schemas.microsoft.com/office/2006/metadata/properties" xmlns:ns2="0cf882c9-d154-4ad3-8ea7-349e72c7b14f" targetNamespace="http://schemas.microsoft.com/office/2006/metadata/properties" ma:root="true" ma:fieldsID="8027992cded79ea5d4f28d2f30f65398" ns2:_="">
    <xsd:import namespace="0cf882c9-d154-4ad3-8ea7-349e72c7b14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f882c9-d154-4ad3-8ea7-349e72c7b1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1D3978-4EFA-4F37-B640-051C26EF96D2}">
  <ds:schemaRefs>
    <ds:schemaRef ds:uri="0cf882c9-d154-4ad3-8ea7-349e72c7b1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C60E331-78A6-4783-917A-FC08CB08BB46}">
  <ds:schemaRefs>
    <ds:schemaRef ds:uri="http://schemas.microsoft.com/sharepoint/v3/contenttype/forms"/>
  </ds:schemaRefs>
</ds:datastoreItem>
</file>

<file path=customXml/itemProps3.xml><?xml version="1.0" encoding="utf-8"?>
<ds:datastoreItem xmlns:ds="http://schemas.openxmlformats.org/officeDocument/2006/customXml" ds:itemID="{8854D4AE-EA9C-4776-BA40-AA3E900CF44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Naujas šablonas</Template>
  <Application>Microsoft Office PowerPoint</Application>
  <PresentationFormat>Widescreen</PresentationFormat>
  <Slides>9</Slides>
  <Notes>8</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Naujas šablonas</vt:lpstr>
      <vt:lpstr>Javascript DOM, events, 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Naudinga informacija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sintaksė, stiliaus taisyklės</dc:title>
  <dc:creator>Microsoft Office User</dc:creator>
  <cp:revision>995</cp:revision>
  <dcterms:created xsi:type="dcterms:W3CDTF">2020-08-12T19:08:34Z</dcterms:created>
  <dcterms:modified xsi:type="dcterms:W3CDTF">2021-09-16T13:27:11Z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0x01010039F5A68C932A444B827DA4428770D8FE</vt:lpwstr>
  </property>
</Properties>
</file>