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71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68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745"/>
  </p:normalViewPr>
  <p:slideViewPr>
    <p:cSldViewPr snapToGrid="0" snapToObjects="1">
      <p:cViewPr varScale="1">
        <p:scale>
          <a:sx n="137" d="100"/>
          <a:sy n="137" d="100"/>
        </p:scale>
        <p:origin x="40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TEC_PPT_Background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880520"/>
            <a:ext cx="9144000" cy="262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4851112"/>
            <a:ext cx="914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DIN Next Slab Pro"/>
                <a:cs typeface="DIN Next Slab Pro"/>
              </a:rPr>
              <a:t>The University of Texas at Dallas</a:t>
            </a: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TEC_PPT_Background2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Z:\RESOURCES-art templates fonts icons\UT Dallas Logos\University logos\UT Dallas\UT Dallas_no_secondary_white.png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8985" y="4324350"/>
            <a:ext cx="1560512" cy="5756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" TargetMode="External"/><Relationship Id="rId3" Type="http://schemas.openxmlformats.org/officeDocument/2006/relationships/hyperlink" Target="https://www.kaggle.com/competi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ocs/competition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eras.io/layers/convolutional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ab.research.google.com/notebooks/welcome.ipynb#recent=tru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10/xgboost-top-machine-learning-method-kaggle-explained.html" TargetMode="External"/><Relationship Id="rId4" Type="http://schemas.openxmlformats.org/officeDocument/2006/relationships/hyperlink" Target="https://no2147483647.wordpress.com/2014/09/17/winning-solution-of-kaggle-higgs-competition-what-a-single-model-can-do/" TargetMode="External"/><Relationship Id="rId5" Type="http://schemas.openxmlformats.org/officeDocument/2006/relationships/hyperlink" Target="https://www.slideshare.net/JaroslawSzymczak1/xgboost-the-algorithm-that-wins-every-competi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mport.io/post/how-to-win-a-kaggle-competi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8720"/>
            <a:ext cx="7772400" cy="1102519"/>
          </a:xfrm>
        </p:spPr>
        <p:txBody>
          <a:bodyPr/>
          <a:lstStyle/>
          <a:p>
            <a:r>
              <a:rPr lang="en-US" dirty="0"/>
              <a:t>HACK AI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1239"/>
            <a:ext cx="6400800" cy="1314450"/>
          </a:xfrm>
        </p:spPr>
        <p:txBody>
          <a:bodyPr/>
          <a:lstStyle/>
          <a:p>
            <a:r>
              <a:rPr lang="en-US" dirty="0"/>
              <a:t>Possible Topics &amp; Data Sources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76" y="3195689"/>
            <a:ext cx="3819717" cy="18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D5923-FD75-094D-B6C4-151C7503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Competitions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FD77A8-E1BB-864B-BA8A-7FC5CF6B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dirty="0"/>
              <a:t> is the leading data science competition website.</a:t>
            </a:r>
          </a:p>
          <a:p>
            <a:r>
              <a:rPr lang="en-US" dirty="0"/>
              <a:t>It hosts a large number of competitions, some of them have prizes associated.</a:t>
            </a:r>
          </a:p>
          <a:p>
            <a:r>
              <a:rPr lang="en-US" dirty="0"/>
              <a:t>Look at the competitions section: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https://www.kaggle.com/competitions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3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D5923-FD75-094D-B6C4-151C7503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Competitions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FD77A8-E1BB-864B-BA8A-7FC5CF6B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Look at the various types of competitions available: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https://www.kaggle.com/docs/competitions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D5923-FD75-094D-B6C4-151C7503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FD77A8-E1BB-864B-BA8A-7FC5CF6B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Try to work on projects that are in your area of interest e.g. image processing, text processing, stock market analysis, etc.</a:t>
            </a:r>
          </a:p>
          <a:p>
            <a:r>
              <a:rPr lang="en-US" dirty="0">
                <a:solidFill>
                  <a:schemeClr val="bg1"/>
                </a:solidFill>
              </a:rPr>
              <a:t>Look carefully at the data documentation and rules before starting.</a:t>
            </a:r>
          </a:p>
        </p:txBody>
      </p:sp>
    </p:spTree>
    <p:extLst>
      <p:ext uri="{BB962C8B-B14F-4D97-AF65-F5344CB8AC3E}">
        <p14:creationId xmlns:p14="http://schemas.microsoft.com/office/powerpoint/2010/main" val="306860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D5923-FD75-094D-B6C4-151C7503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FD77A8-E1BB-864B-BA8A-7FC5CF6B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 with a simple prototype on a smaller sized sample.</a:t>
            </a:r>
          </a:p>
          <a:p>
            <a:r>
              <a:rPr lang="en-US" dirty="0">
                <a:solidFill>
                  <a:schemeClr val="bg1"/>
                </a:solidFill>
              </a:rPr>
              <a:t>Add complexity and scale up as you progress.</a:t>
            </a:r>
          </a:p>
          <a:p>
            <a:r>
              <a:rPr lang="en-US" dirty="0">
                <a:solidFill>
                  <a:schemeClr val="bg1"/>
                </a:solidFill>
              </a:rPr>
              <a:t>Look at models like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, which have been known to win many c</a:t>
            </a:r>
            <a:r>
              <a:rPr lang="en-US" dirty="0"/>
              <a:t>ompetitions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552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D5923-FD75-094D-B6C4-151C7503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FD77A8-E1BB-864B-BA8A-7FC5CF6B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image or large scale text data, consider deep learning methods, such as Convolution Neural Network (CNN) and Recurrent Neural Network (RNN).</a:t>
            </a:r>
          </a:p>
          <a:p>
            <a:r>
              <a:rPr lang="en-US" dirty="0">
                <a:solidFill>
                  <a:schemeClr val="bg1"/>
                </a:solidFill>
              </a:rPr>
              <a:t>You can use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 for faster processing: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keras.io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/layers/convolutional/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0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D5923-FD75-094D-B6C4-151C7503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FD77A8-E1BB-864B-BA8A-7FC5CF6B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Consider cloud based technologies, such as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Google Collab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gives you access to a powerful server, which can be configured to be GPU powered. </a:t>
            </a:r>
          </a:p>
        </p:txBody>
      </p:sp>
    </p:spTree>
    <p:extLst>
      <p:ext uri="{BB962C8B-B14F-4D97-AF65-F5344CB8AC3E}">
        <p14:creationId xmlns:p14="http://schemas.microsoft.com/office/powerpoint/2010/main" val="185008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D5923-FD75-094D-B6C4-151C7503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FD77A8-E1BB-864B-BA8A-7FC5CF6B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links</a:t>
            </a:r>
          </a:p>
          <a:p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https://www.import.io/post/how-to-win-a-kaggle-competition/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https://www.kdnuggets.com/2017/10/xgboost-top-machine-learning-method-kaggle-explained.html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https://no2147483647.wordpress.com/2014/09/17/winning-solution-of-kaggle-higgs-competition-what-a-single-model-can-do/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https://www.slideshare.net/JaroslawSzymczak1/xgboost-the-algorithm-that-wins-every-competition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1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Dallas mavericks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149" y="0"/>
            <a:ext cx="5599866" cy="315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2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Mavericks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531394"/>
          </a:xfrm>
        </p:spPr>
        <p:txBody>
          <a:bodyPr>
            <a:normAutofit/>
          </a:bodyPr>
          <a:lstStyle/>
          <a:p>
            <a:r>
              <a:rPr lang="en-US" dirty="0"/>
              <a:t>Data contains live game action at 24 intervals per second.</a:t>
            </a:r>
          </a:p>
          <a:p>
            <a:r>
              <a:rPr lang="en-US" dirty="0"/>
              <a:t>Think of it like moving frames from a game.</a:t>
            </a:r>
          </a:p>
          <a:p>
            <a:r>
              <a:rPr lang="en-US" dirty="0"/>
              <a:t>Position of the ball (x, y, z) and coordinates of 5 players from home team and away team are given.</a:t>
            </a:r>
          </a:p>
        </p:txBody>
      </p:sp>
    </p:spTree>
    <p:extLst>
      <p:ext uri="{BB962C8B-B14F-4D97-AF65-F5344CB8AC3E}">
        <p14:creationId xmlns:p14="http://schemas.microsoft.com/office/powerpoint/2010/main" val="253752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531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datasets: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Frames Dataset – time frame data with ball and player locations.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Simple-Markings Dataset – details about key events, such as field goals, rebound, turnover, etc., with their timestamps</a:t>
            </a:r>
          </a:p>
        </p:txBody>
      </p:sp>
    </p:spTree>
    <p:extLst>
      <p:ext uri="{BB962C8B-B14F-4D97-AF65-F5344CB8AC3E}">
        <p14:creationId xmlns:p14="http://schemas.microsoft.com/office/powerpoint/2010/main" val="398031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531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datasets: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Meta: information about games, teams, and players.</a:t>
            </a:r>
          </a:p>
          <a:p>
            <a:pPr marL="0" indent="0">
              <a:buNone/>
            </a:pPr>
            <a:r>
              <a:rPr lang="en-US" dirty="0"/>
              <a:t>Please look at the documentation for details of each field.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and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531394"/>
          </a:xfrm>
        </p:spPr>
        <p:txBody>
          <a:bodyPr>
            <a:normAutofit/>
          </a:bodyPr>
          <a:lstStyle/>
          <a:p>
            <a:r>
              <a:rPr lang="en-US" dirty="0"/>
              <a:t>Datasets are quite large, so it would be wise to start with a smaller sample.</a:t>
            </a:r>
          </a:p>
          <a:p>
            <a:r>
              <a:rPr lang="en-US" dirty="0"/>
              <a:t>Try aggregating time frames. Work at 1 second intervals rather than 24x per second.</a:t>
            </a:r>
          </a:p>
          <a:p>
            <a:r>
              <a:rPr lang="en-US" dirty="0"/>
              <a:t>Develop a prototype on smaller dataset, and then scale up.</a:t>
            </a:r>
          </a:p>
        </p:txBody>
      </p:sp>
    </p:spTree>
    <p:extLst>
      <p:ext uri="{BB962C8B-B14F-4D97-AF65-F5344CB8AC3E}">
        <p14:creationId xmlns:p14="http://schemas.microsoft.com/office/powerpoint/2010/main" val="420762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and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531394"/>
          </a:xfrm>
        </p:spPr>
        <p:txBody>
          <a:bodyPr>
            <a:normAutofit/>
          </a:bodyPr>
          <a:lstStyle/>
          <a:p>
            <a:r>
              <a:rPr lang="en-US" dirty="0"/>
              <a:t>Various interesting analyses can be done</a:t>
            </a:r>
          </a:p>
          <a:p>
            <a:r>
              <a:rPr lang="en-US" dirty="0"/>
              <a:t>Try to explore the simple-markings dataset as it contains information about key events, such as field goal, rebound, turnover,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7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and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531394"/>
          </a:xfrm>
        </p:spPr>
        <p:txBody>
          <a:bodyPr>
            <a:normAutofit/>
          </a:bodyPr>
          <a:lstStyle/>
          <a:p>
            <a:r>
              <a:rPr lang="en-US" dirty="0" smtClean="0"/>
              <a:t>Use cloud based services such as AWS, Google Cloud, Google </a:t>
            </a:r>
            <a:r>
              <a:rPr lang="en-US" dirty="0" err="1" smtClean="0"/>
              <a:t>Colab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They will give you high performance, without blocking up your local resources.</a:t>
            </a:r>
          </a:p>
        </p:txBody>
      </p:sp>
    </p:spTree>
    <p:extLst>
      <p:ext uri="{BB962C8B-B14F-4D97-AF65-F5344CB8AC3E}">
        <p14:creationId xmlns:p14="http://schemas.microsoft.com/office/powerpoint/2010/main" val="92095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E7E120-F660-5042-B461-8024023B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85" y="3545259"/>
            <a:ext cx="7772400" cy="1021556"/>
          </a:xfrm>
        </p:spPr>
        <p:txBody>
          <a:bodyPr/>
          <a:lstStyle/>
          <a:p>
            <a:r>
              <a:rPr lang="en-US" dirty="0"/>
              <a:t>2. Kaggle competitions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A040E9E-C882-E242-AA8B-F13229DA4A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018" y="-27310"/>
            <a:ext cx="5837531" cy="357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0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452</Words>
  <Application>Microsoft Macintosh PowerPoint</Application>
  <PresentationFormat>On-screen Show (16:9)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Cambria</vt:lpstr>
      <vt:lpstr>DIN Next Slab Pro</vt:lpstr>
      <vt:lpstr>Arial</vt:lpstr>
      <vt:lpstr>Office Theme</vt:lpstr>
      <vt:lpstr>HACK AI 2018</vt:lpstr>
      <vt:lpstr>1. Dallas mavericks dataset</vt:lpstr>
      <vt:lpstr>Mavericks Data</vt:lpstr>
      <vt:lpstr>Data Description</vt:lpstr>
      <vt:lpstr>Data Description</vt:lpstr>
      <vt:lpstr>Hints and Suggestions</vt:lpstr>
      <vt:lpstr>Hints and Suggestions</vt:lpstr>
      <vt:lpstr>Hints and Suggestions</vt:lpstr>
      <vt:lpstr>2. Kaggle competitions</vt:lpstr>
      <vt:lpstr>Kaggle Competitions</vt:lpstr>
      <vt:lpstr>Kaggle Competitions</vt:lpstr>
      <vt:lpstr>Hints and Suggestions</vt:lpstr>
      <vt:lpstr>Hints and Suggestions</vt:lpstr>
      <vt:lpstr>Hints and Suggestions</vt:lpstr>
      <vt:lpstr>Hints and Suggestions</vt:lpstr>
      <vt:lpstr>Hints and Suggestions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AI 2018</dc:title>
  <dc:creator>Nagar, Anurag</dc:creator>
  <cp:lastModifiedBy>Microsoft Office User</cp:lastModifiedBy>
  <cp:revision>21</cp:revision>
  <dcterms:created xsi:type="dcterms:W3CDTF">2018-11-10T03:57:18Z</dcterms:created>
  <dcterms:modified xsi:type="dcterms:W3CDTF">2018-11-10T19:04:40Z</dcterms:modified>
</cp:coreProperties>
</file>