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e10897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e10897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e10897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e10897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e123c2f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e123c2f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e123c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e123c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e123c2f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e123c2f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e123c2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e123c2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e123c2f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e123c2f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e123c2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e123c2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e123c2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e123c2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e123c2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e123c2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e1089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e1089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e123c2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e123c2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007f0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007f0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e1089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e1089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e10897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e10897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e10897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e10897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e10897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e10897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e10897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e10897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e10897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e10897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e1089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e1089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forms/d/15vofqKlJ2lera9wd-wr_renGZyaaEJ9z9vmmIrU_waw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53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 Workshop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59925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cool NLP Application using Google BERT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75" y="643775"/>
            <a:ext cx="1417250" cy="14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941650" y="3640575"/>
            <a:ext cx="3157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SNEHA NAIR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MAITREYEE MHASAKAR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50" y="1268225"/>
            <a:ext cx="7020100" cy="32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DE54"/>
                </a:solidFill>
              </a:rPr>
              <a:t>Better than One Hot Encoding</a:t>
            </a:r>
            <a:endParaRPr>
              <a:solidFill>
                <a:srgbClr val="54DE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No Context differentiation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100" y="1423103"/>
            <a:ext cx="5285200" cy="28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BERT ??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750825"/>
            <a:ext cx="85206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Functionality: </a:t>
            </a:r>
            <a:r>
              <a:rPr lang="en">
                <a:solidFill>
                  <a:srgbClr val="000000"/>
                </a:solidFill>
              </a:rPr>
              <a:t>Converts sentence or string of sentences to contextual and numeric representation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Then this representation fed as input to model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Disadvantage: </a:t>
            </a:r>
            <a:r>
              <a:rPr lang="en">
                <a:solidFill>
                  <a:srgbClr val="CC0000"/>
                </a:solidFill>
              </a:rPr>
              <a:t>Slow convergence and long training time.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Advantage: </a:t>
            </a:r>
            <a:r>
              <a:rPr lang="en">
                <a:solidFill>
                  <a:srgbClr val="38761D"/>
                </a:solidFill>
              </a:rPr>
              <a:t>learns contextual representation in text far better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3705"/>
            <a:ext cx="9143999" cy="181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 ????????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425"/>
            <a:ext cx="9144000" cy="24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Representation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375"/>
            <a:ext cx="9144000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2960" l="0" r="0" t="-2960"/>
          <a:stretch/>
        </p:blipFill>
        <p:spPr>
          <a:xfrm>
            <a:off x="-43148" y="1641025"/>
            <a:ext cx="89777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00" y="103550"/>
            <a:ext cx="525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Attention head is composed of the four W matrices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(Wk, Wq, Wv and Wo)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is learnt during training.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it works in BERT 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word is mapped to the Bert vocab.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Constructs vector for each word - a weighted sum of the vectors of all the words in the sentence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Contribution of each word vector - attention head matrices, its position and closeness of two word vectors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layer of BERT model has multiple attention heads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Attention Head outputs -&gt; a non-linear feed forward layer -&gt; next Encoder layer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BERT pre-trained ?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Mask Language Model (MLM)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Next Sentence Prediction (NSP)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00" y="1570138"/>
            <a:ext cx="47625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25" y="3142400"/>
            <a:ext cx="8520599" cy="15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6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638000"/>
            <a:ext cx="8520600" cy="4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Pre-training phase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Fine-tuning phase: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Fine-tune this large model to specific NLP tasks to utilize the large repository of knowledge this model has gained (supervised)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Only some model hyperparameters are changed such as batch size, learning rate and number of training epochs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Building cool application with BERT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different from others 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LSTM models used in ELMo (Embeddings from Language Model) are trained 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left-to-right and right-to-left contexts and shallowly concatenating them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means the representation cannot take advantage of both left and right contexts simultaneously.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BERT has inspired many recent NLP architectures, training approaches and language models, such as Google’s TransformerXL, OpenAI’s GPT-2, XLNet, ERNIE2.0, RoBERTa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3"/>
              </a:rPr>
              <a:t>https://docs.google.com/forms/d/15vofqKlJ2lera9wd-wr_renGZyaaEJ9z9vmmIrU_waw/edit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2130350"/>
            <a:ext cx="7302451" cy="25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Text Embedding?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from text to numeric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Ways to convert text into numeric vectors: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characters to ASCII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Word2vec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Cat: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	a	t: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99 	97 	116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Cats: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	a	t	s: </a:t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67 	97 	116 	115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Car:</a:t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	</a:t>
            </a:r>
            <a:r>
              <a:rPr b="1" lang="en" sz="1400"/>
              <a:t>a	r: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99 	97 	114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Numeric Similarity but no semantic similarity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to ASCII Value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5" y="1651301"/>
            <a:ext cx="8377473" cy="30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83275" y="1266425"/>
            <a:ext cx="852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Word representation as Vector of 1s and 0s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DE54"/>
                </a:solidFill>
              </a:rPr>
              <a:t>Unique identification of words in a sentence</a:t>
            </a:r>
            <a:endParaRPr>
              <a:solidFill>
                <a:srgbClr val="54DE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Still no semantic similarity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Mapping word into a numeric vector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9175"/>
            <a:ext cx="6305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87" y="1147925"/>
            <a:ext cx="7444026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