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4" d="100"/>
          <a:sy n="104" d="100"/>
        </p:scale>
        <p:origin x="87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DEBE4A40-D838-0F26-1725-E05754CAB708}"/>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D593A487-40F5-E3B2-D794-2E95554F34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894FEC12-1C6B-C886-6EFB-DB455F7B0760}"/>
              </a:ext>
            </a:extLst>
          </p:cNvPr>
          <p:cNvSpPr>
            <a:spLocks noGrp="1"/>
          </p:cNvSpPr>
          <p:nvPr>
            <p:ph type="dt" sz="half" idx="10"/>
          </p:nvPr>
        </p:nvSpPr>
        <p:spPr/>
        <p:txBody>
          <a:bodyPr/>
          <a:lstStyle/>
          <a:p>
            <a:fld id="{063C351B-331D-4626-8253-288E30EF98D3}" type="datetimeFigureOut">
              <a:rPr lang="ko-KR" altLang="en-US" smtClean="0"/>
              <a:t>2025-04-06</a:t>
            </a:fld>
            <a:endParaRPr lang="ko-KR" altLang="en-US"/>
          </a:p>
        </p:txBody>
      </p:sp>
      <p:sp>
        <p:nvSpPr>
          <p:cNvPr id="5" name="바닥글 개체 틀 4">
            <a:extLst>
              <a:ext uri="{FF2B5EF4-FFF2-40B4-BE49-F238E27FC236}">
                <a16:creationId xmlns:a16="http://schemas.microsoft.com/office/drawing/2014/main" id="{24D9BE13-1053-104C-7B70-76D4560647A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48B14AF-4501-DC19-AA58-69F692FDDFE5}"/>
              </a:ext>
            </a:extLst>
          </p:cNvPr>
          <p:cNvSpPr>
            <a:spLocks noGrp="1"/>
          </p:cNvSpPr>
          <p:nvPr>
            <p:ph type="sldNum" sz="quarter" idx="12"/>
          </p:nvPr>
        </p:nvSpPr>
        <p:spPr/>
        <p:txBody>
          <a:bodyPr/>
          <a:lstStyle/>
          <a:p>
            <a:fld id="{E1D61366-AA5A-4CF2-BBC0-0C0F795D620E}" type="slidenum">
              <a:rPr lang="ko-KR" altLang="en-US" smtClean="0"/>
              <a:t>‹#›</a:t>
            </a:fld>
            <a:endParaRPr lang="ko-KR" altLang="en-US"/>
          </a:p>
        </p:txBody>
      </p:sp>
    </p:spTree>
    <p:extLst>
      <p:ext uri="{BB962C8B-B14F-4D97-AF65-F5344CB8AC3E}">
        <p14:creationId xmlns:p14="http://schemas.microsoft.com/office/powerpoint/2010/main" val="3097742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0B3E152-F11E-3F54-869A-16688D6D0662}"/>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FCA8FA9F-2FF7-FBD6-DCEC-5014E5CA804E}"/>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457C35AD-F4DC-7137-61B0-BC834C3CB185}"/>
              </a:ext>
            </a:extLst>
          </p:cNvPr>
          <p:cNvSpPr>
            <a:spLocks noGrp="1"/>
          </p:cNvSpPr>
          <p:nvPr>
            <p:ph type="dt" sz="half" idx="10"/>
          </p:nvPr>
        </p:nvSpPr>
        <p:spPr/>
        <p:txBody>
          <a:bodyPr/>
          <a:lstStyle/>
          <a:p>
            <a:fld id="{063C351B-331D-4626-8253-288E30EF98D3}" type="datetimeFigureOut">
              <a:rPr lang="ko-KR" altLang="en-US" smtClean="0"/>
              <a:t>2025-04-06</a:t>
            </a:fld>
            <a:endParaRPr lang="ko-KR" altLang="en-US"/>
          </a:p>
        </p:txBody>
      </p:sp>
      <p:sp>
        <p:nvSpPr>
          <p:cNvPr id="5" name="바닥글 개체 틀 4">
            <a:extLst>
              <a:ext uri="{FF2B5EF4-FFF2-40B4-BE49-F238E27FC236}">
                <a16:creationId xmlns:a16="http://schemas.microsoft.com/office/drawing/2014/main" id="{A5ED8D1C-A2CB-1A39-8F0F-3307C058F2B5}"/>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D8B5E3A3-08CA-79D1-697F-AE3AA4E39847}"/>
              </a:ext>
            </a:extLst>
          </p:cNvPr>
          <p:cNvSpPr>
            <a:spLocks noGrp="1"/>
          </p:cNvSpPr>
          <p:nvPr>
            <p:ph type="sldNum" sz="quarter" idx="12"/>
          </p:nvPr>
        </p:nvSpPr>
        <p:spPr/>
        <p:txBody>
          <a:bodyPr/>
          <a:lstStyle/>
          <a:p>
            <a:fld id="{E1D61366-AA5A-4CF2-BBC0-0C0F795D620E}" type="slidenum">
              <a:rPr lang="ko-KR" altLang="en-US" smtClean="0"/>
              <a:t>‹#›</a:t>
            </a:fld>
            <a:endParaRPr lang="ko-KR" altLang="en-US"/>
          </a:p>
        </p:txBody>
      </p:sp>
    </p:spTree>
    <p:extLst>
      <p:ext uri="{BB962C8B-B14F-4D97-AF65-F5344CB8AC3E}">
        <p14:creationId xmlns:p14="http://schemas.microsoft.com/office/powerpoint/2010/main" val="1447118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417E5E71-D382-D93E-9094-F56AAD3E3575}"/>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65804E25-887B-B4D3-D517-0D72882269B2}"/>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37ABC1C2-5DF8-9F11-17C8-E0247112AF7E}"/>
              </a:ext>
            </a:extLst>
          </p:cNvPr>
          <p:cNvSpPr>
            <a:spLocks noGrp="1"/>
          </p:cNvSpPr>
          <p:nvPr>
            <p:ph type="dt" sz="half" idx="10"/>
          </p:nvPr>
        </p:nvSpPr>
        <p:spPr/>
        <p:txBody>
          <a:bodyPr/>
          <a:lstStyle/>
          <a:p>
            <a:fld id="{063C351B-331D-4626-8253-288E30EF98D3}" type="datetimeFigureOut">
              <a:rPr lang="ko-KR" altLang="en-US" smtClean="0"/>
              <a:t>2025-04-06</a:t>
            </a:fld>
            <a:endParaRPr lang="ko-KR" altLang="en-US"/>
          </a:p>
        </p:txBody>
      </p:sp>
      <p:sp>
        <p:nvSpPr>
          <p:cNvPr id="5" name="바닥글 개체 틀 4">
            <a:extLst>
              <a:ext uri="{FF2B5EF4-FFF2-40B4-BE49-F238E27FC236}">
                <a16:creationId xmlns:a16="http://schemas.microsoft.com/office/drawing/2014/main" id="{759C8711-EF4F-31E4-8F3F-C565997E488D}"/>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747F79A-5C65-836C-0826-91917FA1A5C0}"/>
              </a:ext>
            </a:extLst>
          </p:cNvPr>
          <p:cNvSpPr>
            <a:spLocks noGrp="1"/>
          </p:cNvSpPr>
          <p:nvPr>
            <p:ph type="sldNum" sz="quarter" idx="12"/>
          </p:nvPr>
        </p:nvSpPr>
        <p:spPr/>
        <p:txBody>
          <a:bodyPr/>
          <a:lstStyle/>
          <a:p>
            <a:fld id="{E1D61366-AA5A-4CF2-BBC0-0C0F795D620E}" type="slidenum">
              <a:rPr lang="ko-KR" altLang="en-US" smtClean="0"/>
              <a:t>‹#›</a:t>
            </a:fld>
            <a:endParaRPr lang="ko-KR" altLang="en-US"/>
          </a:p>
        </p:txBody>
      </p:sp>
    </p:spTree>
    <p:extLst>
      <p:ext uri="{BB962C8B-B14F-4D97-AF65-F5344CB8AC3E}">
        <p14:creationId xmlns:p14="http://schemas.microsoft.com/office/powerpoint/2010/main" val="4083845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DDA2040-4EB4-1CFC-7C4D-74A6199FCB12}"/>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5D7A0260-2244-300E-6BA8-A6C51AC78E9D}"/>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F8E97ED7-9245-B4A2-999D-0DD525B369DE}"/>
              </a:ext>
            </a:extLst>
          </p:cNvPr>
          <p:cNvSpPr>
            <a:spLocks noGrp="1"/>
          </p:cNvSpPr>
          <p:nvPr>
            <p:ph type="dt" sz="half" idx="10"/>
          </p:nvPr>
        </p:nvSpPr>
        <p:spPr/>
        <p:txBody>
          <a:bodyPr/>
          <a:lstStyle/>
          <a:p>
            <a:fld id="{063C351B-331D-4626-8253-288E30EF98D3}" type="datetimeFigureOut">
              <a:rPr lang="ko-KR" altLang="en-US" smtClean="0"/>
              <a:t>2025-04-06</a:t>
            </a:fld>
            <a:endParaRPr lang="ko-KR" altLang="en-US"/>
          </a:p>
        </p:txBody>
      </p:sp>
      <p:sp>
        <p:nvSpPr>
          <p:cNvPr id="5" name="바닥글 개체 틀 4">
            <a:extLst>
              <a:ext uri="{FF2B5EF4-FFF2-40B4-BE49-F238E27FC236}">
                <a16:creationId xmlns:a16="http://schemas.microsoft.com/office/drawing/2014/main" id="{994091A0-D087-942E-89D8-5FF55F905EF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42A22ADA-F7F5-7906-25B9-C8AE0F4C82FB}"/>
              </a:ext>
            </a:extLst>
          </p:cNvPr>
          <p:cNvSpPr>
            <a:spLocks noGrp="1"/>
          </p:cNvSpPr>
          <p:nvPr>
            <p:ph type="sldNum" sz="quarter" idx="12"/>
          </p:nvPr>
        </p:nvSpPr>
        <p:spPr/>
        <p:txBody>
          <a:bodyPr/>
          <a:lstStyle/>
          <a:p>
            <a:fld id="{E1D61366-AA5A-4CF2-BBC0-0C0F795D620E}" type="slidenum">
              <a:rPr lang="ko-KR" altLang="en-US" smtClean="0"/>
              <a:t>‹#›</a:t>
            </a:fld>
            <a:endParaRPr lang="ko-KR" altLang="en-US"/>
          </a:p>
        </p:txBody>
      </p:sp>
    </p:spTree>
    <p:extLst>
      <p:ext uri="{BB962C8B-B14F-4D97-AF65-F5344CB8AC3E}">
        <p14:creationId xmlns:p14="http://schemas.microsoft.com/office/powerpoint/2010/main" val="1648867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8922D10-7DEA-04A9-B0D6-DDE99BAF87A6}"/>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71C8D567-FAE7-CFF8-2BC8-5F4970F92A2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BCB37160-428F-B315-1EE3-F599595D6019}"/>
              </a:ext>
            </a:extLst>
          </p:cNvPr>
          <p:cNvSpPr>
            <a:spLocks noGrp="1"/>
          </p:cNvSpPr>
          <p:nvPr>
            <p:ph type="dt" sz="half" idx="10"/>
          </p:nvPr>
        </p:nvSpPr>
        <p:spPr/>
        <p:txBody>
          <a:bodyPr/>
          <a:lstStyle/>
          <a:p>
            <a:fld id="{063C351B-331D-4626-8253-288E30EF98D3}" type="datetimeFigureOut">
              <a:rPr lang="ko-KR" altLang="en-US" smtClean="0"/>
              <a:t>2025-04-06</a:t>
            </a:fld>
            <a:endParaRPr lang="ko-KR" altLang="en-US"/>
          </a:p>
        </p:txBody>
      </p:sp>
      <p:sp>
        <p:nvSpPr>
          <p:cNvPr id="5" name="바닥글 개체 틀 4">
            <a:extLst>
              <a:ext uri="{FF2B5EF4-FFF2-40B4-BE49-F238E27FC236}">
                <a16:creationId xmlns:a16="http://schemas.microsoft.com/office/drawing/2014/main" id="{F6D02D02-B44E-C8A3-2200-D513FA349C9A}"/>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97BDDA15-DCF4-9F26-9C1C-06F9380EFCB0}"/>
              </a:ext>
            </a:extLst>
          </p:cNvPr>
          <p:cNvSpPr>
            <a:spLocks noGrp="1"/>
          </p:cNvSpPr>
          <p:nvPr>
            <p:ph type="sldNum" sz="quarter" idx="12"/>
          </p:nvPr>
        </p:nvSpPr>
        <p:spPr/>
        <p:txBody>
          <a:bodyPr/>
          <a:lstStyle/>
          <a:p>
            <a:fld id="{E1D61366-AA5A-4CF2-BBC0-0C0F795D620E}" type="slidenum">
              <a:rPr lang="ko-KR" altLang="en-US" smtClean="0"/>
              <a:t>‹#›</a:t>
            </a:fld>
            <a:endParaRPr lang="ko-KR" altLang="en-US"/>
          </a:p>
        </p:txBody>
      </p:sp>
    </p:spTree>
    <p:extLst>
      <p:ext uri="{BB962C8B-B14F-4D97-AF65-F5344CB8AC3E}">
        <p14:creationId xmlns:p14="http://schemas.microsoft.com/office/powerpoint/2010/main" val="1359441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DCA200D-8FD1-18D4-8CDF-01AE9536E02C}"/>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F2890592-2ACD-DC3E-521D-3B1EB5370290}"/>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789D1643-AB49-57DF-1048-76635A8F899E}"/>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F81A88AA-908A-D5B0-4B8C-71487F5D03AF}"/>
              </a:ext>
            </a:extLst>
          </p:cNvPr>
          <p:cNvSpPr>
            <a:spLocks noGrp="1"/>
          </p:cNvSpPr>
          <p:nvPr>
            <p:ph type="dt" sz="half" idx="10"/>
          </p:nvPr>
        </p:nvSpPr>
        <p:spPr/>
        <p:txBody>
          <a:bodyPr/>
          <a:lstStyle/>
          <a:p>
            <a:fld id="{063C351B-331D-4626-8253-288E30EF98D3}" type="datetimeFigureOut">
              <a:rPr lang="ko-KR" altLang="en-US" smtClean="0"/>
              <a:t>2025-04-06</a:t>
            </a:fld>
            <a:endParaRPr lang="ko-KR" altLang="en-US"/>
          </a:p>
        </p:txBody>
      </p:sp>
      <p:sp>
        <p:nvSpPr>
          <p:cNvPr id="6" name="바닥글 개체 틀 5">
            <a:extLst>
              <a:ext uri="{FF2B5EF4-FFF2-40B4-BE49-F238E27FC236}">
                <a16:creationId xmlns:a16="http://schemas.microsoft.com/office/drawing/2014/main" id="{E805BC38-D614-83A0-BA62-D36E0C13A3CA}"/>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4023C722-FB8E-F716-6B83-72FF363DF36B}"/>
              </a:ext>
            </a:extLst>
          </p:cNvPr>
          <p:cNvSpPr>
            <a:spLocks noGrp="1"/>
          </p:cNvSpPr>
          <p:nvPr>
            <p:ph type="sldNum" sz="quarter" idx="12"/>
          </p:nvPr>
        </p:nvSpPr>
        <p:spPr/>
        <p:txBody>
          <a:bodyPr/>
          <a:lstStyle/>
          <a:p>
            <a:fld id="{E1D61366-AA5A-4CF2-BBC0-0C0F795D620E}" type="slidenum">
              <a:rPr lang="ko-KR" altLang="en-US" smtClean="0"/>
              <a:t>‹#›</a:t>
            </a:fld>
            <a:endParaRPr lang="ko-KR" altLang="en-US"/>
          </a:p>
        </p:txBody>
      </p:sp>
    </p:spTree>
    <p:extLst>
      <p:ext uri="{BB962C8B-B14F-4D97-AF65-F5344CB8AC3E}">
        <p14:creationId xmlns:p14="http://schemas.microsoft.com/office/powerpoint/2010/main" val="767079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CD18FEC-B52A-1C85-DE44-9FA6622E80B2}"/>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E8C55FA3-626A-CBE0-FADC-50995109B2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FC18F620-C9EC-224B-C8EB-DAAD6D7CD524}"/>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106545B9-434C-1C34-4C45-68265F4109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DDEBC56E-2C39-06F3-1791-25BA1F32661D}"/>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2BB8FA0D-3310-A3AC-1EA6-9626D7181536}"/>
              </a:ext>
            </a:extLst>
          </p:cNvPr>
          <p:cNvSpPr>
            <a:spLocks noGrp="1"/>
          </p:cNvSpPr>
          <p:nvPr>
            <p:ph type="dt" sz="half" idx="10"/>
          </p:nvPr>
        </p:nvSpPr>
        <p:spPr/>
        <p:txBody>
          <a:bodyPr/>
          <a:lstStyle/>
          <a:p>
            <a:fld id="{063C351B-331D-4626-8253-288E30EF98D3}" type="datetimeFigureOut">
              <a:rPr lang="ko-KR" altLang="en-US" smtClean="0"/>
              <a:t>2025-04-06</a:t>
            </a:fld>
            <a:endParaRPr lang="ko-KR" altLang="en-US"/>
          </a:p>
        </p:txBody>
      </p:sp>
      <p:sp>
        <p:nvSpPr>
          <p:cNvPr id="8" name="바닥글 개체 틀 7">
            <a:extLst>
              <a:ext uri="{FF2B5EF4-FFF2-40B4-BE49-F238E27FC236}">
                <a16:creationId xmlns:a16="http://schemas.microsoft.com/office/drawing/2014/main" id="{A9957C9F-7911-2E29-38BB-9E72E33A5C7B}"/>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60941AF2-58C0-5AED-D0D3-0EA1CC5397C8}"/>
              </a:ext>
            </a:extLst>
          </p:cNvPr>
          <p:cNvSpPr>
            <a:spLocks noGrp="1"/>
          </p:cNvSpPr>
          <p:nvPr>
            <p:ph type="sldNum" sz="quarter" idx="12"/>
          </p:nvPr>
        </p:nvSpPr>
        <p:spPr/>
        <p:txBody>
          <a:bodyPr/>
          <a:lstStyle/>
          <a:p>
            <a:fld id="{E1D61366-AA5A-4CF2-BBC0-0C0F795D620E}" type="slidenum">
              <a:rPr lang="ko-KR" altLang="en-US" smtClean="0"/>
              <a:t>‹#›</a:t>
            </a:fld>
            <a:endParaRPr lang="ko-KR" altLang="en-US"/>
          </a:p>
        </p:txBody>
      </p:sp>
    </p:spTree>
    <p:extLst>
      <p:ext uri="{BB962C8B-B14F-4D97-AF65-F5344CB8AC3E}">
        <p14:creationId xmlns:p14="http://schemas.microsoft.com/office/powerpoint/2010/main" val="2270861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0C29014-934C-F516-4A53-85CE33EC2AF8}"/>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D12BEB0F-EC19-0A16-EB51-2675A7B228AC}"/>
              </a:ext>
            </a:extLst>
          </p:cNvPr>
          <p:cNvSpPr>
            <a:spLocks noGrp="1"/>
          </p:cNvSpPr>
          <p:nvPr>
            <p:ph type="dt" sz="half" idx="10"/>
          </p:nvPr>
        </p:nvSpPr>
        <p:spPr/>
        <p:txBody>
          <a:bodyPr/>
          <a:lstStyle/>
          <a:p>
            <a:fld id="{063C351B-331D-4626-8253-288E30EF98D3}" type="datetimeFigureOut">
              <a:rPr lang="ko-KR" altLang="en-US" smtClean="0"/>
              <a:t>2025-04-06</a:t>
            </a:fld>
            <a:endParaRPr lang="ko-KR" altLang="en-US"/>
          </a:p>
        </p:txBody>
      </p:sp>
      <p:sp>
        <p:nvSpPr>
          <p:cNvPr id="4" name="바닥글 개체 틀 3">
            <a:extLst>
              <a:ext uri="{FF2B5EF4-FFF2-40B4-BE49-F238E27FC236}">
                <a16:creationId xmlns:a16="http://schemas.microsoft.com/office/drawing/2014/main" id="{F1CE08E4-97A2-BB67-4E8D-E2DB9074EC94}"/>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1DD56592-A64C-8F73-0C68-581CBEF49939}"/>
              </a:ext>
            </a:extLst>
          </p:cNvPr>
          <p:cNvSpPr>
            <a:spLocks noGrp="1"/>
          </p:cNvSpPr>
          <p:nvPr>
            <p:ph type="sldNum" sz="quarter" idx="12"/>
          </p:nvPr>
        </p:nvSpPr>
        <p:spPr/>
        <p:txBody>
          <a:bodyPr/>
          <a:lstStyle/>
          <a:p>
            <a:fld id="{E1D61366-AA5A-4CF2-BBC0-0C0F795D620E}" type="slidenum">
              <a:rPr lang="ko-KR" altLang="en-US" smtClean="0"/>
              <a:t>‹#›</a:t>
            </a:fld>
            <a:endParaRPr lang="ko-KR" altLang="en-US"/>
          </a:p>
        </p:txBody>
      </p:sp>
    </p:spTree>
    <p:extLst>
      <p:ext uri="{BB962C8B-B14F-4D97-AF65-F5344CB8AC3E}">
        <p14:creationId xmlns:p14="http://schemas.microsoft.com/office/powerpoint/2010/main" val="2423307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68623489-9723-196F-FF1F-57C0D3C189A2}"/>
              </a:ext>
            </a:extLst>
          </p:cNvPr>
          <p:cNvSpPr>
            <a:spLocks noGrp="1"/>
          </p:cNvSpPr>
          <p:nvPr>
            <p:ph type="dt" sz="half" idx="10"/>
          </p:nvPr>
        </p:nvSpPr>
        <p:spPr/>
        <p:txBody>
          <a:bodyPr/>
          <a:lstStyle/>
          <a:p>
            <a:fld id="{063C351B-331D-4626-8253-288E30EF98D3}" type="datetimeFigureOut">
              <a:rPr lang="ko-KR" altLang="en-US" smtClean="0"/>
              <a:t>2025-04-06</a:t>
            </a:fld>
            <a:endParaRPr lang="ko-KR" altLang="en-US"/>
          </a:p>
        </p:txBody>
      </p:sp>
      <p:sp>
        <p:nvSpPr>
          <p:cNvPr id="3" name="바닥글 개체 틀 2">
            <a:extLst>
              <a:ext uri="{FF2B5EF4-FFF2-40B4-BE49-F238E27FC236}">
                <a16:creationId xmlns:a16="http://schemas.microsoft.com/office/drawing/2014/main" id="{2D12A1DA-2AD9-0843-A1AA-BBF1217AA6DE}"/>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BE4F0967-62DC-973D-919F-3BCC269A9CB7}"/>
              </a:ext>
            </a:extLst>
          </p:cNvPr>
          <p:cNvSpPr>
            <a:spLocks noGrp="1"/>
          </p:cNvSpPr>
          <p:nvPr>
            <p:ph type="sldNum" sz="quarter" idx="12"/>
          </p:nvPr>
        </p:nvSpPr>
        <p:spPr/>
        <p:txBody>
          <a:bodyPr/>
          <a:lstStyle/>
          <a:p>
            <a:fld id="{E1D61366-AA5A-4CF2-BBC0-0C0F795D620E}" type="slidenum">
              <a:rPr lang="ko-KR" altLang="en-US" smtClean="0"/>
              <a:t>‹#›</a:t>
            </a:fld>
            <a:endParaRPr lang="ko-KR" altLang="en-US"/>
          </a:p>
        </p:txBody>
      </p:sp>
    </p:spTree>
    <p:extLst>
      <p:ext uri="{BB962C8B-B14F-4D97-AF65-F5344CB8AC3E}">
        <p14:creationId xmlns:p14="http://schemas.microsoft.com/office/powerpoint/2010/main" val="217330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C9C2E532-9E45-B238-D58E-9CAC367023E1}"/>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232E5872-89DD-ADAA-E20E-7DD30F69B0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D09D7EFC-9884-262F-8E5A-49D91D843A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E956EB8D-960B-131B-0583-20F91E832FD7}"/>
              </a:ext>
            </a:extLst>
          </p:cNvPr>
          <p:cNvSpPr>
            <a:spLocks noGrp="1"/>
          </p:cNvSpPr>
          <p:nvPr>
            <p:ph type="dt" sz="half" idx="10"/>
          </p:nvPr>
        </p:nvSpPr>
        <p:spPr/>
        <p:txBody>
          <a:bodyPr/>
          <a:lstStyle/>
          <a:p>
            <a:fld id="{063C351B-331D-4626-8253-288E30EF98D3}" type="datetimeFigureOut">
              <a:rPr lang="ko-KR" altLang="en-US" smtClean="0"/>
              <a:t>2025-04-06</a:t>
            </a:fld>
            <a:endParaRPr lang="ko-KR" altLang="en-US"/>
          </a:p>
        </p:txBody>
      </p:sp>
      <p:sp>
        <p:nvSpPr>
          <p:cNvPr id="6" name="바닥글 개체 틀 5">
            <a:extLst>
              <a:ext uri="{FF2B5EF4-FFF2-40B4-BE49-F238E27FC236}">
                <a16:creationId xmlns:a16="http://schemas.microsoft.com/office/drawing/2014/main" id="{04C4A62C-BBE7-1C34-999C-02DBF2BD960C}"/>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8771F129-184C-3BE8-AB4A-67CB8975D514}"/>
              </a:ext>
            </a:extLst>
          </p:cNvPr>
          <p:cNvSpPr>
            <a:spLocks noGrp="1"/>
          </p:cNvSpPr>
          <p:nvPr>
            <p:ph type="sldNum" sz="quarter" idx="12"/>
          </p:nvPr>
        </p:nvSpPr>
        <p:spPr/>
        <p:txBody>
          <a:bodyPr/>
          <a:lstStyle/>
          <a:p>
            <a:fld id="{E1D61366-AA5A-4CF2-BBC0-0C0F795D620E}" type="slidenum">
              <a:rPr lang="ko-KR" altLang="en-US" smtClean="0"/>
              <a:t>‹#›</a:t>
            </a:fld>
            <a:endParaRPr lang="ko-KR" altLang="en-US"/>
          </a:p>
        </p:txBody>
      </p:sp>
    </p:spTree>
    <p:extLst>
      <p:ext uri="{BB962C8B-B14F-4D97-AF65-F5344CB8AC3E}">
        <p14:creationId xmlns:p14="http://schemas.microsoft.com/office/powerpoint/2010/main" val="2773999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22A298A-BB40-A838-C370-F0A7018130F2}"/>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509966CA-20AF-40CD-9234-9D169BE391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982E7211-14DC-8F34-4E58-F608691B17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110B1A90-37E3-8F66-DE7E-B877AC4E4AAC}"/>
              </a:ext>
            </a:extLst>
          </p:cNvPr>
          <p:cNvSpPr>
            <a:spLocks noGrp="1"/>
          </p:cNvSpPr>
          <p:nvPr>
            <p:ph type="dt" sz="half" idx="10"/>
          </p:nvPr>
        </p:nvSpPr>
        <p:spPr/>
        <p:txBody>
          <a:bodyPr/>
          <a:lstStyle/>
          <a:p>
            <a:fld id="{063C351B-331D-4626-8253-288E30EF98D3}" type="datetimeFigureOut">
              <a:rPr lang="ko-KR" altLang="en-US" smtClean="0"/>
              <a:t>2025-04-06</a:t>
            </a:fld>
            <a:endParaRPr lang="ko-KR" altLang="en-US"/>
          </a:p>
        </p:txBody>
      </p:sp>
      <p:sp>
        <p:nvSpPr>
          <p:cNvPr id="6" name="바닥글 개체 틀 5">
            <a:extLst>
              <a:ext uri="{FF2B5EF4-FFF2-40B4-BE49-F238E27FC236}">
                <a16:creationId xmlns:a16="http://schemas.microsoft.com/office/drawing/2014/main" id="{B07CCD41-EE73-FB45-11C8-6C3E48B8F03D}"/>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1614EF2A-4BDF-20EC-FA0E-B53656F70814}"/>
              </a:ext>
            </a:extLst>
          </p:cNvPr>
          <p:cNvSpPr>
            <a:spLocks noGrp="1"/>
          </p:cNvSpPr>
          <p:nvPr>
            <p:ph type="sldNum" sz="quarter" idx="12"/>
          </p:nvPr>
        </p:nvSpPr>
        <p:spPr/>
        <p:txBody>
          <a:bodyPr/>
          <a:lstStyle/>
          <a:p>
            <a:fld id="{E1D61366-AA5A-4CF2-BBC0-0C0F795D620E}" type="slidenum">
              <a:rPr lang="ko-KR" altLang="en-US" smtClean="0"/>
              <a:t>‹#›</a:t>
            </a:fld>
            <a:endParaRPr lang="ko-KR" altLang="en-US"/>
          </a:p>
        </p:txBody>
      </p:sp>
    </p:spTree>
    <p:extLst>
      <p:ext uri="{BB962C8B-B14F-4D97-AF65-F5344CB8AC3E}">
        <p14:creationId xmlns:p14="http://schemas.microsoft.com/office/powerpoint/2010/main" val="35828894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0E60A150-6EAE-7358-8D0B-45DF5D1830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FA3E48BC-58EB-8CE2-F213-3BBCB335FC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65E31C40-DEA7-13C6-936F-99997A90D7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63C351B-331D-4626-8253-288E30EF98D3}" type="datetimeFigureOut">
              <a:rPr lang="ko-KR" altLang="en-US" smtClean="0"/>
              <a:t>2025-04-06</a:t>
            </a:fld>
            <a:endParaRPr lang="ko-KR" altLang="en-US"/>
          </a:p>
        </p:txBody>
      </p:sp>
      <p:sp>
        <p:nvSpPr>
          <p:cNvPr id="5" name="바닥글 개체 틀 4">
            <a:extLst>
              <a:ext uri="{FF2B5EF4-FFF2-40B4-BE49-F238E27FC236}">
                <a16:creationId xmlns:a16="http://schemas.microsoft.com/office/drawing/2014/main" id="{DB0A5FC2-9839-33F0-D483-589E8B45ED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158DB156-6491-E427-789C-7ED35597B7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1D61366-AA5A-4CF2-BBC0-0C0F795D620E}" type="slidenum">
              <a:rPr lang="ko-KR" altLang="en-US" smtClean="0"/>
              <a:t>‹#›</a:t>
            </a:fld>
            <a:endParaRPr lang="ko-KR" altLang="en-US"/>
          </a:p>
        </p:txBody>
      </p:sp>
    </p:spTree>
    <p:extLst>
      <p:ext uri="{BB962C8B-B14F-4D97-AF65-F5344CB8AC3E}">
        <p14:creationId xmlns:p14="http://schemas.microsoft.com/office/powerpoint/2010/main" val="15751915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사각형: 둥근 모서리 2">
            <a:extLst>
              <a:ext uri="{FF2B5EF4-FFF2-40B4-BE49-F238E27FC236}">
                <a16:creationId xmlns:a16="http://schemas.microsoft.com/office/drawing/2014/main" id="{B74119FE-6442-88FF-F3BA-44ABE420E08D}"/>
              </a:ext>
            </a:extLst>
          </p:cNvPr>
          <p:cNvSpPr/>
          <p:nvPr/>
        </p:nvSpPr>
        <p:spPr>
          <a:xfrm>
            <a:off x="3657602" y="2847110"/>
            <a:ext cx="4100943" cy="581890"/>
          </a:xfrm>
          <a:prstGeom prst="roundRect">
            <a:avLst/>
          </a:prstGeom>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ko-KR" sz="2400" b="1" dirty="0">
                <a:latin typeface="나눔고딕" panose="020D0604000000000000" pitchFamily="50" charset="-127"/>
                <a:ea typeface="나눔고딕" panose="020D0604000000000000" pitchFamily="50" charset="-127"/>
              </a:rPr>
              <a:t>AI/SW Membership Lab</a:t>
            </a:r>
          </a:p>
        </p:txBody>
      </p:sp>
      <p:sp>
        <p:nvSpPr>
          <p:cNvPr id="10" name="별: 꼭짓점 6개 9">
            <a:extLst>
              <a:ext uri="{FF2B5EF4-FFF2-40B4-BE49-F238E27FC236}">
                <a16:creationId xmlns:a16="http://schemas.microsoft.com/office/drawing/2014/main" id="{94526D0A-E578-BC2B-EA4E-C67C8A872642}"/>
              </a:ext>
            </a:extLst>
          </p:cNvPr>
          <p:cNvSpPr/>
          <p:nvPr/>
        </p:nvSpPr>
        <p:spPr>
          <a:xfrm>
            <a:off x="3366656" y="2663225"/>
            <a:ext cx="581890" cy="581890"/>
          </a:xfrm>
          <a:prstGeom prst="star6">
            <a:avLst>
              <a:gd name="adj" fmla="val 17757"/>
              <a:gd name="hf" fmla="val 115470"/>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ko-KR" altLang="en-US"/>
          </a:p>
        </p:txBody>
      </p:sp>
      <p:sp>
        <p:nvSpPr>
          <p:cNvPr id="14" name="별: 꼭짓점 6개 13">
            <a:extLst>
              <a:ext uri="{FF2B5EF4-FFF2-40B4-BE49-F238E27FC236}">
                <a16:creationId xmlns:a16="http://schemas.microsoft.com/office/drawing/2014/main" id="{A116014E-F501-D1A5-34E4-4662F4168781}"/>
              </a:ext>
            </a:extLst>
          </p:cNvPr>
          <p:cNvSpPr/>
          <p:nvPr/>
        </p:nvSpPr>
        <p:spPr>
          <a:xfrm>
            <a:off x="7564579" y="3066175"/>
            <a:ext cx="581890" cy="581890"/>
          </a:xfrm>
          <a:prstGeom prst="star6">
            <a:avLst>
              <a:gd name="adj" fmla="val 17757"/>
              <a:gd name="hf" fmla="val 115470"/>
            </a:avLst>
          </a:prstGeom>
          <a:solidFill>
            <a:schemeClr val="accent4">
              <a:lumMod val="75000"/>
            </a:schemeClr>
          </a:solidFill>
          <a:ln>
            <a:solidFill>
              <a:schemeClr val="tx2">
                <a:lumMod val="50000"/>
                <a:lumOff val="50000"/>
              </a:schemeClr>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768977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5C7971-39E3-E267-AE26-41D327AC7E83}"/>
            </a:ext>
          </a:extLst>
        </p:cNvPr>
        <p:cNvGrpSpPr/>
        <p:nvPr/>
      </p:nvGrpSpPr>
      <p:grpSpPr>
        <a:xfrm>
          <a:off x="0" y="0"/>
          <a:ext cx="0" cy="0"/>
          <a:chOff x="0" y="0"/>
          <a:chExt cx="0" cy="0"/>
        </a:xfrm>
      </p:grpSpPr>
      <p:sp>
        <p:nvSpPr>
          <p:cNvPr id="4" name="사각형: 둥근 모서리 3">
            <a:extLst>
              <a:ext uri="{FF2B5EF4-FFF2-40B4-BE49-F238E27FC236}">
                <a16:creationId xmlns:a16="http://schemas.microsoft.com/office/drawing/2014/main" id="{AE798631-94E6-AC6C-2012-F43ECFED7AA7}"/>
              </a:ext>
            </a:extLst>
          </p:cNvPr>
          <p:cNvSpPr/>
          <p:nvPr/>
        </p:nvSpPr>
        <p:spPr>
          <a:xfrm>
            <a:off x="1717966" y="936899"/>
            <a:ext cx="1117602" cy="581890"/>
          </a:xfrm>
          <a:prstGeom prst="roundRect">
            <a:avLst/>
          </a:prstGeom>
          <a:ln w="38100">
            <a:solidFill>
              <a:srgbClr val="00B05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ko-KR" sz="1600" b="1" dirty="0">
                <a:latin typeface="나눔고딕" panose="020D0604000000000000" pitchFamily="50" charset="-127"/>
                <a:ea typeface="나눔고딕" panose="020D0604000000000000" pitchFamily="50" charset="-127"/>
              </a:rPr>
              <a:t>AI Agent</a:t>
            </a:r>
            <a:endParaRPr lang="ko-KR" altLang="en-US" sz="1600" b="1" dirty="0">
              <a:latin typeface="나눔고딕" panose="020D0604000000000000" pitchFamily="50" charset="-127"/>
              <a:ea typeface="나눔고딕" panose="020D0604000000000000" pitchFamily="50" charset="-127"/>
            </a:endParaRPr>
          </a:p>
        </p:txBody>
      </p:sp>
      <p:sp>
        <p:nvSpPr>
          <p:cNvPr id="5" name="사각형: 둥근 모서리 4">
            <a:extLst>
              <a:ext uri="{FF2B5EF4-FFF2-40B4-BE49-F238E27FC236}">
                <a16:creationId xmlns:a16="http://schemas.microsoft.com/office/drawing/2014/main" id="{3B007C77-91B9-70FA-D457-6E7AD04D830F}"/>
              </a:ext>
            </a:extLst>
          </p:cNvPr>
          <p:cNvSpPr/>
          <p:nvPr/>
        </p:nvSpPr>
        <p:spPr>
          <a:xfrm>
            <a:off x="3149602" y="936899"/>
            <a:ext cx="1117602" cy="581890"/>
          </a:xfrm>
          <a:prstGeom prst="roundRect">
            <a:avLst/>
          </a:prstGeom>
          <a:ln w="38100">
            <a:solidFill>
              <a:srgbClr val="00B05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ko-KR" sz="1600" b="1" dirty="0">
                <a:latin typeface="나눔고딕" panose="020D0604000000000000" pitchFamily="50" charset="-127"/>
                <a:ea typeface="나눔고딕" panose="020D0604000000000000" pitchFamily="50" charset="-127"/>
              </a:rPr>
              <a:t>LLM</a:t>
            </a:r>
          </a:p>
        </p:txBody>
      </p:sp>
      <p:sp>
        <p:nvSpPr>
          <p:cNvPr id="6" name="사각형: 둥근 모서리 5">
            <a:extLst>
              <a:ext uri="{FF2B5EF4-FFF2-40B4-BE49-F238E27FC236}">
                <a16:creationId xmlns:a16="http://schemas.microsoft.com/office/drawing/2014/main" id="{672A59B6-2634-C818-7DEB-5DD455B9ABCF}"/>
              </a:ext>
            </a:extLst>
          </p:cNvPr>
          <p:cNvSpPr/>
          <p:nvPr/>
        </p:nvSpPr>
        <p:spPr>
          <a:xfrm>
            <a:off x="4581238" y="936899"/>
            <a:ext cx="1117602" cy="581890"/>
          </a:xfrm>
          <a:prstGeom prst="roundRect">
            <a:avLst/>
          </a:prstGeom>
          <a:ln w="38100">
            <a:solidFill>
              <a:srgbClr val="00B05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ko-KR" sz="1600" b="1" dirty="0">
                <a:latin typeface="나눔고딕" panose="020D0604000000000000" pitchFamily="50" charset="-127"/>
                <a:ea typeface="나눔고딕" panose="020D0604000000000000" pitchFamily="50" charset="-127"/>
              </a:rPr>
              <a:t>IoT</a:t>
            </a:r>
          </a:p>
        </p:txBody>
      </p:sp>
      <p:sp>
        <p:nvSpPr>
          <p:cNvPr id="7" name="사각형: 둥근 모서리 6">
            <a:extLst>
              <a:ext uri="{FF2B5EF4-FFF2-40B4-BE49-F238E27FC236}">
                <a16:creationId xmlns:a16="http://schemas.microsoft.com/office/drawing/2014/main" id="{FFD0A271-ED1F-8005-E2EC-68932EBB7326}"/>
              </a:ext>
            </a:extLst>
          </p:cNvPr>
          <p:cNvSpPr/>
          <p:nvPr/>
        </p:nvSpPr>
        <p:spPr>
          <a:xfrm>
            <a:off x="6012874" y="946135"/>
            <a:ext cx="1117602" cy="581890"/>
          </a:xfrm>
          <a:prstGeom prst="roundRect">
            <a:avLst/>
          </a:prstGeom>
          <a:ln w="38100">
            <a:solidFill>
              <a:srgbClr val="00B05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ko-KR" sz="1600" b="1" dirty="0">
                <a:latin typeface="나눔고딕" panose="020D0604000000000000" pitchFamily="50" charset="-127"/>
                <a:ea typeface="나눔고딕" panose="020D0604000000000000" pitchFamily="50" charset="-127"/>
              </a:rPr>
              <a:t>Deep</a:t>
            </a:r>
          </a:p>
          <a:p>
            <a:pPr algn="ctr"/>
            <a:r>
              <a:rPr lang="en-US" altLang="ko-KR" sz="1600" b="1" dirty="0">
                <a:latin typeface="나눔고딕" panose="020D0604000000000000" pitchFamily="50" charset="-127"/>
                <a:ea typeface="나눔고딕" panose="020D0604000000000000" pitchFamily="50" charset="-127"/>
              </a:rPr>
              <a:t>Learning</a:t>
            </a:r>
          </a:p>
        </p:txBody>
      </p:sp>
      <p:sp>
        <p:nvSpPr>
          <p:cNvPr id="8" name="사각형: 둥근 모서리 7">
            <a:extLst>
              <a:ext uri="{FF2B5EF4-FFF2-40B4-BE49-F238E27FC236}">
                <a16:creationId xmlns:a16="http://schemas.microsoft.com/office/drawing/2014/main" id="{66D129C3-630C-F329-9161-EE5429FAD0C4}"/>
              </a:ext>
            </a:extLst>
          </p:cNvPr>
          <p:cNvSpPr/>
          <p:nvPr/>
        </p:nvSpPr>
        <p:spPr>
          <a:xfrm>
            <a:off x="7444509" y="936899"/>
            <a:ext cx="1357745" cy="581890"/>
          </a:xfrm>
          <a:prstGeom prst="roundRect">
            <a:avLst/>
          </a:prstGeom>
          <a:ln w="38100">
            <a:solidFill>
              <a:srgbClr val="00B05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altLang="ko-KR" sz="1600" b="1" dirty="0">
                <a:latin typeface="나눔고딕" panose="020D0604000000000000" pitchFamily="50" charset="-127"/>
                <a:ea typeface="나눔고딕" panose="020D0604000000000000" pitchFamily="50" charset="-127"/>
              </a:rPr>
              <a:t>Generative AI</a:t>
            </a:r>
          </a:p>
        </p:txBody>
      </p:sp>
      <p:sp>
        <p:nvSpPr>
          <p:cNvPr id="9" name="TextBox 8">
            <a:extLst>
              <a:ext uri="{FF2B5EF4-FFF2-40B4-BE49-F238E27FC236}">
                <a16:creationId xmlns:a16="http://schemas.microsoft.com/office/drawing/2014/main" id="{8A1A9B6D-4EB9-A3F2-B6E1-987539D90451}"/>
              </a:ext>
            </a:extLst>
          </p:cNvPr>
          <p:cNvSpPr txBox="1"/>
          <p:nvPr/>
        </p:nvSpPr>
        <p:spPr>
          <a:xfrm>
            <a:off x="1616368" y="509004"/>
            <a:ext cx="1902689" cy="338554"/>
          </a:xfrm>
          <a:prstGeom prst="rect">
            <a:avLst/>
          </a:prstGeom>
          <a:noFill/>
        </p:spPr>
        <p:txBody>
          <a:bodyPr wrap="square" rtlCol="0">
            <a:spAutoFit/>
          </a:bodyPr>
          <a:lstStyle/>
          <a:p>
            <a:r>
              <a:rPr lang="en-US" altLang="ko-KR" sz="1600" b="1" dirty="0">
                <a:latin typeface="나눔고딕" panose="020D0604000000000000" pitchFamily="50" charset="-127"/>
                <a:ea typeface="나눔고딕" panose="020D0604000000000000" pitchFamily="50" charset="-127"/>
              </a:rPr>
              <a:t>Research Area</a:t>
            </a:r>
            <a:endParaRPr lang="ko-KR" altLang="en-US" sz="1600" b="1" dirty="0">
              <a:latin typeface="나눔고딕" panose="020D0604000000000000" pitchFamily="50" charset="-127"/>
              <a:ea typeface="나눔고딕" panose="020D0604000000000000" pitchFamily="50" charset="-127"/>
            </a:endParaRPr>
          </a:p>
        </p:txBody>
      </p:sp>
      <p:sp>
        <p:nvSpPr>
          <p:cNvPr id="11" name="TextBox 10">
            <a:extLst>
              <a:ext uri="{FF2B5EF4-FFF2-40B4-BE49-F238E27FC236}">
                <a16:creationId xmlns:a16="http://schemas.microsoft.com/office/drawing/2014/main" id="{BB1931C1-BC57-0FCE-FC5D-53B2F9E83D87}"/>
              </a:ext>
            </a:extLst>
          </p:cNvPr>
          <p:cNvSpPr txBox="1"/>
          <p:nvPr/>
        </p:nvSpPr>
        <p:spPr>
          <a:xfrm>
            <a:off x="1616368" y="1866750"/>
            <a:ext cx="7185886" cy="830997"/>
          </a:xfrm>
          <a:prstGeom prst="rect">
            <a:avLst/>
          </a:prstGeom>
          <a:noFill/>
        </p:spPr>
        <p:txBody>
          <a:bodyPr wrap="square" rtlCol="0">
            <a:spAutoFit/>
          </a:bodyPr>
          <a:lstStyle/>
          <a:p>
            <a:r>
              <a:rPr lang="en-US" altLang="ko-KR" sz="1600" dirty="0">
                <a:latin typeface="나눔고딕" panose="020D0604000000000000" pitchFamily="50" charset="-127"/>
                <a:ea typeface="나눔고딕" panose="020D0604000000000000" pitchFamily="50" charset="-127"/>
              </a:rPr>
              <a:t>First, we are studying how to effectively process LLM Agents by applying the concept of multi-agents and continuous learning of various external data using techniques such as RAG.</a:t>
            </a:r>
            <a:endParaRPr lang="ko-KR" altLang="en-US" sz="1600" dirty="0">
              <a:latin typeface="나눔고딕" panose="020D0604000000000000" pitchFamily="50" charset="-127"/>
              <a:ea typeface="나눔고딕" panose="020D0604000000000000" pitchFamily="50" charset="-127"/>
            </a:endParaRPr>
          </a:p>
        </p:txBody>
      </p:sp>
      <p:sp>
        <p:nvSpPr>
          <p:cNvPr id="12" name="TextBox 11">
            <a:extLst>
              <a:ext uri="{FF2B5EF4-FFF2-40B4-BE49-F238E27FC236}">
                <a16:creationId xmlns:a16="http://schemas.microsoft.com/office/drawing/2014/main" id="{FA064A0D-3AD3-3666-22C2-267DAD8AD5A0}"/>
              </a:ext>
            </a:extLst>
          </p:cNvPr>
          <p:cNvSpPr txBox="1"/>
          <p:nvPr/>
        </p:nvSpPr>
        <p:spPr>
          <a:xfrm>
            <a:off x="1616368" y="2767280"/>
            <a:ext cx="7185886" cy="1323439"/>
          </a:xfrm>
          <a:prstGeom prst="rect">
            <a:avLst/>
          </a:prstGeom>
          <a:noFill/>
        </p:spPr>
        <p:txBody>
          <a:bodyPr wrap="square" rtlCol="0">
            <a:spAutoFit/>
          </a:bodyPr>
          <a:lstStyle/>
          <a:p>
            <a:r>
              <a:rPr lang="en-US" altLang="ko-KR" sz="1600" dirty="0">
                <a:latin typeface="나눔고딕" panose="020D0604000000000000" pitchFamily="50" charset="-127"/>
                <a:ea typeface="나눔고딕" panose="020D0604000000000000" pitchFamily="50" charset="-127"/>
              </a:rPr>
              <a:t>Secondly, We are conducting research on Local LLM in intranet environment using Llama 3.1 Instruct lightweight model.</a:t>
            </a:r>
          </a:p>
          <a:p>
            <a:r>
              <a:rPr lang="en-US" altLang="ko-KR" sz="1600" dirty="0">
                <a:latin typeface="나눔고딕" panose="020D0604000000000000" pitchFamily="50" charset="-127"/>
                <a:ea typeface="나눔고딕" panose="020D0604000000000000" pitchFamily="50" charset="-127"/>
              </a:rPr>
              <a:t>In a corporate environment, we are researching a system that can use AI in an internal environment to suit corporate circumstances due to security issues.</a:t>
            </a:r>
            <a:endParaRPr lang="ko-KR" altLang="en-US" sz="1600" dirty="0">
              <a:latin typeface="나눔고딕" panose="020D0604000000000000" pitchFamily="50" charset="-127"/>
              <a:ea typeface="나눔고딕" panose="020D0604000000000000" pitchFamily="50" charset="-127"/>
            </a:endParaRPr>
          </a:p>
        </p:txBody>
      </p:sp>
      <p:sp>
        <p:nvSpPr>
          <p:cNvPr id="13" name="TextBox 12">
            <a:extLst>
              <a:ext uri="{FF2B5EF4-FFF2-40B4-BE49-F238E27FC236}">
                <a16:creationId xmlns:a16="http://schemas.microsoft.com/office/drawing/2014/main" id="{80A351D7-1C2A-C9E9-A960-5FD61861F4F0}"/>
              </a:ext>
            </a:extLst>
          </p:cNvPr>
          <p:cNvSpPr txBox="1"/>
          <p:nvPr/>
        </p:nvSpPr>
        <p:spPr>
          <a:xfrm>
            <a:off x="1616368" y="4160252"/>
            <a:ext cx="7185886" cy="584775"/>
          </a:xfrm>
          <a:prstGeom prst="rect">
            <a:avLst/>
          </a:prstGeom>
          <a:noFill/>
        </p:spPr>
        <p:txBody>
          <a:bodyPr wrap="square" rtlCol="0">
            <a:spAutoFit/>
          </a:bodyPr>
          <a:lstStyle/>
          <a:p>
            <a:r>
              <a:rPr lang="en-US" altLang="ko-KR" sz="1600" dirty="0">
                <a:latin typeface="나눔고딕" panose="020D0604000000000000" pitchFamily="50" charset="-127"/>
                <a:ea typeface="나눔고딕" panose="020D0604000000000000" pitchFamily="50" charset="-127"/>
              </a:rPr>
              <a:t>Thirdly, We perform software development and PCB design using Arduino based on microprocessors such as Atmega328 and Atmega2560.</a:t>
            </a:r>
            <a:endParaRPr lang="ko-KR" altLang="en-US" sz="1600" dirty="0">
              <a:latin typeface="나눔고딕" panose="020D0604000000000000" pitchFamily="50" charset="-127"/>
              <a:ea typeface="나눔고딕" panose="020D0604000000000000" pitchFamily="50" charset="-127"/>
            </a:endParaRPr>
          </a:p>
        </p:txBody>
      </p:sp>
      <p:sp>
        <p:nvSpPr>
          <p:cNvPr id="2" name="TextBox 1">
            <a:extLst>
              <a:ext uri="{FF2B5EF4-FFF2-40B4-BE49-F238E27FC236}">
                <a16:creationId xmlns:a16="http://schemas.microsoft.com/office/drawing/2014/main" id="{D312EAB9-A423-D000-9489-1B8478CCF040}"/>
              </a:ext>
            </a:extLst>
          </p:cNvPr>
          <p:cNvSpPr txBox="1"/>
          <p:nvPr/>
        </p:nvSpPr>
        <p:spPr>
          <a:xfrm>
            <a:off x="1616368" y="4814560"/>
            <a:ext cx="7185886" cy="1077218"/>
          </a:xfrm>
          <a:prstGeom prst="rect">
            <a:avLst/>
          </a:prstGeom>
          <a:noFill/>
        </p:spPr>
        <p:txBody>
          <a:bodyPr wrap="square" rtlCol="0">
            <a:spAutoFit/>
          </a:bodyPr>
          <a:lstStyle/>
          <a:p>
            <a:r>
              <a:rPr lang="en-US" altLang="ko-KR" sz="1600" dirty="0">
                <a:latin typeface="나눔고딕" panose="020D0604000000000000" pitchFamily="50" charset="-127"/>
                <a:ea typeface="나눔고딕" panose="020D0604000000000000" pitchFamily="50" charset="-127"/>
              </a:rPr>
              <a:t>Fourthly, through research on Object Detection, we explore topics such as object recognition, autonomous driving (object detection), disaster prevention, and car speed measurement. We explore topics like data augmentation with deep learning and generative AI.</a:t>
            </a:r>
            <a:endParaRPr lang="ko-KR" altLang="en-US" sz="1600" dirty="0">
              <a:latin typeface="나눔고딕" panose="020D0604000000000000" pitchFamily="50" charset="-127"/>
              <a:ea typeface="나눔고딕" panose="020D0604000000000000" pitchFamily="50" charset="-127"/>
            </a:endParaRPr>
          </a:p>
        </p:txBody>
      </p:sp>
    </p:spTree>
    <p:extLst>
      <p:ext uri="{BB962C8B-B14F-4D97-AF65-F5344CB8AC3E}">
        <p14:creationId xmlns:p14="http://schemas.microsoft.com/office/powerpoint/2010/main" val="3459457956"/>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맑은 고딕"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TotalTime>
  <Words>154</Words>
  <Application>Microsoft Office PowerPoint</Application>
  <PresentationFormat>와이드스크린</PresentationFormat>
  <Paragraphs>13</Paragraphs>
  <Slides>2</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2</vt:i4>
      </vt:variant>
    </vt:vector>
  </HeadingPairs>
  <TitlesOfParts>
    <vt:vector size="6" baseType="lpstr">
      <vt:lpstr>나눔고딕</vt:lpstr>
      <vt:lpstr>맑은 고딕</vt:lpstr>
      <vt:lpstr>Arial</vt:lpstr>
      <vt:lpstr>Office 테마</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pc</dc:creator>
  <cp:lastModifiedBy>pc</cp:lastModifiedBy>
  <cp:revision>15</cp:revision>
  <dcterms:created xsi:type="dcterms:W3CDTF">2025-04-06T05:15:06Z</dcterms:created>
  <dcterms:modified xsi:type="dcterms:W3CDTF">2025-04-06T07:45:29Z</dcterms:modified>
</cp:coreProperties>
</file>