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uaiswarya655@gmail.com" userId="174107cf54cdc3fa" providerId="LiveId" clId="{8D50FC26-AEA9-4025-84DE-25AAFAA53FCA}"/>
    <pc:docChg chg="undo custSel modSld">
      <pc:chgData name="aishuaiswarya655@gmail.com" userId="174107cf54cdc3fa" providerId="LiveId" clId="{8D50FC26-AEA9-4025-84DE-25AAFAA53FCA}" dt="2025-01-14T05:30:33.141" v="19" actId="14100"/>
      <pc:docMkLst>
        <pc:docMk/>
      </pc:docMkLst>
      <pc:sldChg chg="modSp mod">
        <pc:chgData name="aishuaiswarya655@gmail.com" userId="174107cf54cdc3fa" providerId="LiveId" clId="{8D50FC26-AEA9-4025-84DE-25AAFAA53FCA}" dt="2025-01-14T05:30:33.141" v="19" actId="14100"/>
        <pc:sldMkLst>
          <pc:docMk/>
          <pc:sldMk cId="2142499928" sldId="257"/>
        </pc:sldMkLst>
        <pc:spChg chg="mod">
          <ac:chgData name="aishuaiswarya655@gmail.com" userId="174107cf54cdc3fa" providerId="LiveId" clId="{8D50FC26-AEA9-4025-84DE-25AAFAA53FCA}" dt="2025-01-14T05:30:33.141" v="19" actId="14100"/>
          <ac:spMkLst>
            <pc:docMk/>
            <pc:sldMk cId="2142499928" sldId="257"/>
            <ac:spMk id="2" creationId="{DC507BF2-F935-89C9-E1E6-7C22332A381D}"/>
          </ac:spMkLst>
        </pc:spChg>
        <pc:graphicFrameChg chg="mod modGraphic">
          <ac:chgData name="aishuaiswarya655@gmail.com" userId="174107cf54cdc3fa" providerId="LiveId" clId="{8D50FC26-AEA9-4025-84DE-25AAFAA53FCA}" dt="2025-01-14T05:30:33.141" v="19" actId="14100"/>
          <ac:graphicFrameMkLst>
            <pc:docMk/>
            <pc:sldMk cId="2142499928" sldId="257"/>
            <ac:graphicFrameMk id="4" creationId="{16D03A3B-3F09-19A1-0CDC-FADB969328C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ED58F-B700-47EC-8F67-50936D2B228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F304D-6840-42AC-BF35-188A6F27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F304D-6840-42AC-BF35-188A6F27CF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93272-4742-983A-408E-71B65416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F2443A-040F-8866-6139-CAA1122EF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0DD0A9-3EC5-F680-512F-A54426AB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FB41EB-9059-7783-6D28-EBCE40DA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F3E5FB-05E3-0C38-7BEC-FA93F0CF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9439A-4E4A-ADAC-0B6F-1702521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010D34-DBDD-034C-A15F-20FC3E31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CA62E4-A391-7C02-46CF-18E8121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C120DB-5EFD-54E4-AC1F-F29D8D64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0C202D-2F59-D2B1-9FFC-97180FEB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895028-D2AC-4968-7FC3-C0E4D904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071486-809C-9BC4-5063-A779FAEE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E93BCA-1D08-A7BB-8EA9-BCA4B156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E1E88-A369-E8D2-1616-E598D0C7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FF84A1-FE5C-D0FD-7000-43969F2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0C13D-2DA9-B107-3AF0-3D1B3A5A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5D6D2-4890-8CA9-AEA9-5EFD979F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8D4518-9D09-13C3-305D-AD80B75E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4AED0-B170-C7C1-2C4C-C563755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BA2519-E667-13BF-A7BD-0C9253C0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1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1B7D3-C1B8-461C-F7DE-BF7FEC25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A65F4A-DB14-BE66-F040-924CDBBF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B5BAAB-46CD-8BE9-8FAE-60EFD578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CB747-3D0B-CF22-61DC-54390DF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C6EB7-DF4D-ADFE-ECB7-A598274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7E33A-8E7B-FCB0-4424-77CE3A67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A4A8C-1924-572A-0C09-739F40CB8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738ACC-B97D-FAAD-2544-72F310471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C126C6-05CF-C30A-E9BE-EC13F3F9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91B2A1-8F6C-C702-105C-6A2014B6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C4814F-D6E1-D541-28C4-9174B0FF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A62B4-5FC7-A868-903D-30788161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6DD7FB-2945-BBF7-A906-F97D6291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866C9-F326-C9AB-968E-95F595AB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658A35-5B26-A37C-538A-AB4A3916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5E3FCB-BEEC-F10F-1B62-0161539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BFF2A5-F311-863C-2846-54786DCF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65EB1A8-8BB4-DFFF-1A6D-3C269D86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0505D7-5F7F-B273-8DE8-2E5B9F0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99735-393D-8D1E-47A3-33E8145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8B5F1D-AB07-42F7-C006-2254A96F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001F2C-AE66-C95E-0485-7DFD108D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FC9064-7CBD-258B-F4DE-2BDD1B33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7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23C5C3-ABD4-1195-8B89-6DB4A97A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5B7018-D186-70D0-0EC5-83DBD95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238802-7FEA-8FF7-BBC7-B9D61BF9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42292-5687-EE2F-66D6-FC5C9FFF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EFBEA0-E370-7AE7-1261-EE4A53ABF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393898-C355-F514-5BC2-AAD3B049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71D5E5-134F-0005-D0F2-D104AFBF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B5E1CD-1549-19E9-8E35-E20B124F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03053F-C627-A0A6-3E11-85BE598C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0F844-0D30-CB3D-1F17-ABEF139C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F5E245-0635-A984-7417-F543DDD0E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A3277B-3053-045A-A5D3-862FE1C1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AD34DB-76FE-E3E4-1639-B0258FD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25A019-C299-0397-7EBF-7A542596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D51F50-5D10-540C-9B83-463FA416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5F2CAC-27B8-C286-9D2D-1C859BC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D06CEF-DE0E-B212-3E98-6194FC61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164A2-4D99-3469-469D-AAE68412C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2829A-1E7F-4BC6-9607-D3E7447766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52561A-85DA-8BDF-7CEB-5C40649DC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7155A8-E4D1-D641-10FE-93004B19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55989-FC42-4EF3-9859-8F91957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D0884-D2E9-0CE9-BA3C-CB065AAA7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7D724A-1213-7B20-DDD7-8F31B2498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7120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07BF2-F935-89C9-E1E6-7C22332A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07"/>
            <a:ext cx="10515600" cy="1448481"/>
          </a:xfrm>
        </p:spPr>
        <p:txBody>
          <a:bodyPr/>
          <a:lstStyle/>
          <a:p>
            <a:r>
              <a:rPr lang="en-US" dirty="0" smtClean="0"/>
              <a:t>Job Portal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6D03A3B-3F09-19A1-0CDC-FADB96932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741317"/>
              </p:ext>
            </p:extLst>
          </p:nvPr>
        </p:nvGraphicFramePr>
        <p:xfrm>
          <a:off x="838200" y="1163782"/>
          <a:ext cx="10515597" cy="801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21637040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2827114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685340031"/>
                    </a:ext>
                  </a:extLst>
                </a:gridCol>
              </a:tblGrid>
              <a:tr h="699434">
                <a:tc>
                  <a:txBody>
                    <a:bodyPr/>
                    <a:lstStyle/>
                    <a:p>
                      <a:r>
                        <a:rPr lang="en-US" dirty="0"/>
                        <a:t>AS A [TYPEOF USER]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NEED TO [DO SOME TASK]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I CAN[GET SOME RESULT]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599723"/>
                  </a:ext>
                </a:extLst>
              </a:tr>
              <a:tr h="1298949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</a:t>
                      </a:r>
                      <a:r>
                        <a:rPr lang="en-US" baseline="0" dirty="0" smtClean="0"/>
                        <a:t> Or Reject New Job Providers During</a:t>
                      </a:r>
                    </a:p>
                    <a:p>
                      <a:r>
                        <a:rPr lang="en-US" baseline="0" dirty="0" smtClean="0"/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</a:t>
                      </a:r>
                      <a:r>
                        <a:rPr lang="en-US" baseline="0" dirty="0" smtClean="0"/>
                        <a:t> only Legitimate</a:t>
                      </a:r>
                    </a:p>
                    <a:p>
                      <a:r>
                        <a:rPr lang="en-US" baseline="0" dirty="0" smtClean="0"/>
                        <a:t>Business Post Job Listing On The Platform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0742149"/>
                  </a:ext>
                </a:extLst>
              </a:tr>
              <a:tr h="999191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Job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Positions For Inappropriate</a:t>
                      </a:r>
                      <a:r>
                        <a:rPr lang="en-US" baseline="0" dirty="0" smtClean="0"/>
                        <a:t> Content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The</a:t>
                      </a:r>
                      <a:r>
                        <a:rPr lang="en-US" baseline="0" dirty="0" smtClean="0"/>
                        <a:t> Integrity And</a:t>
                      </a:r>
                      <a:r>
                        <a:rPr lang="en-US" dirty="0" smtClean="0"/>
                        <a:t> Professionalism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Job Portal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201420"/>
                  </a:ext>
                </a:extLst>
              </a:tr>
              <a:tr h="999191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Notifications  Of New Job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Seekers Job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Providers And 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 Updated On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Platform’s Activity And Manage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It’s Growth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760602"/>
                  </a:ext>
                </a:extLst>
              </a:tr>
              <a:tr h="999191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Suspected Or De Activated User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Account For Violations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Enforce Platform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Policies And Maintain Secure Environment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4309343"/>
                  </a:ext>
                </a:extLst>
              </a:tr>
              <a:tr h="699434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 User Feed Back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Respond To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smtClean="0"/>
                        <a:t>Improve User Satisfaction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Resolve Technical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8679204"/>
                  </a:ext>
                </a:extLst>
              </a:tr>
              <a:tr h="999191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And Update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Policies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Clear Rule And Standards For 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Users To Follow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268895"/>
                  </a:ext>
                </a:extLst>
              </a:tr>
              <a:tr h="699434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System Backup And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 Platform Security And Smooth 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7289031"/>
                  </a:ext>
                </a:extLst>
              </a:tr>
              <a:tr h="405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369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9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152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JOB PORTAL</vt:lpstr>
      <vt:lpstr>Job Portal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</dc:title>
  <dc:creator>aishuaiswarya655@gmail.com</dc:creator>
  <cp:lastModifiedBy>aishu</cp:lastModifiedBy>
  <cp:revision>9</cp:revision>
  <dcterms:created xsi:type="dcterms:W3CDTF">2025-01-14T04:24:21Z</dcterms:created>
  <dcterms:modified xsi:type="dcterms:W3CDTF">2025-01-19T15:10:43Z</dcterms:modified>
</cp:coreProperties>
</file>