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Unbounded"/>
      <p:regular r:id="rId15"/>
    </p:embeddedFont>
    <p:embeddedFont>
      <p:font typeface="Unbounded"/>
      <p:regular r:id="rId16"/>
    </p:embeddedFont>
    <p:embeddedFont>
      <p:font typeface="Open Sans"/>
      <p:regular r:id="rId17"/>
    </p:embeddedFont>
    <p:embeddedFont>
      <p:font typeface="Open Sans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F8F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B4EEE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224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5453" y="601980"/>
            <a:ext cx="13099494" cy="4100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100"/>
              </a:lnSpc>
              <a:buNone/>
            </a:pPr>
            <a:r>
              <a:rPr lang="en-US" sz="1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Digital Portfolio</a:t>
            </a:r>
            <a:endParaRPr lang="en-US" sz="12900" dirty="0"/>
          </a:p>
        </p:txBody>
      </p:sp>
      <p:sp>
        <p:nvSpPr>
          <p:cNvPr id="3" name="Text 1"/>
          <p:cNvSpPr/>
          <p:nvPr/>
        </p:nvSpPr>
        <p:spPr>
          <a:xfrm>
            <a:off x="765453" y="5140404"/>
            <a:ext cx="13099494" cy="437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Student Name: </a:t>
            </a:r>
            <a:pPr algn="l" indent="0" marL="0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AISWARYA.E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65453" y="5823704"/>
            <a:ext cx="13099494" cy="437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Register Number and ANMED: </a:t>
            </a:r>
            <a:pPr algn="l" indent="0" marL="0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2024C05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765453" y="6507004"/>
            <a:ext cx="13099494" cy="437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Department: </a:t>
            </a:r>
            <a:pPr algn="l" indent="0" marL="0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II BSC Computer Science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65453" y="7190303"/>
            <a:ext cx="13099494" cy="437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College/University: </a:t>
            </a:r>
            <a:pPr algn="l" indent="0" marL="0">
              <a:lnSpc>
                <a:spcPts val="3400"/>
              </a:lnSpc>
              <a:buNone/>
            </a:pPr>
            <a:r>
              <a:rPr lang="en-US" sz="21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MAHALASHMI WOMEN'S COLLEGE OF ARTS AND SCIENCE</a:t>
            </a:r>
            <a:endParaRPr lang="en-US" sz="2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8983" y="344924"/>
            <a:ext cx="4196120" cy="391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Presentation Agenda</a:t>
            </a:r>
            <a:endParaRPr lang="en-US" sz="2450" dirty="0"/>
          </a:p>
        </p:txBody>
      </p:sp>
      <p:sp>
        <p:nvSpPr>
          <p:cNvPr id="3" name="Shape 1"/>
          <p:cNvSpPr/>
          <p:nvPr/>
        </p:nvSpPr>
        <p:spPr>
          <a:xfrm>
            <a:off x="438983" y="987743"/>
            <a:ext cx="501729" cy="752594"/>
          </a:xfrm>
          <a:prstGeom prst="roundRect">
            <a:avLst>
              <a:gd name="adj" fmla="val 360007"/>
            </a:avLst>
          </a:prstGeom>
          <a:solidFill>
            <a:srgbClr val="26A688"/>
          </a:solidFill>
          <a:ln w="7620">
            <a:solidFill>
              <a:srgbClr val="3FBFA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95789" y="1246465"/>
            <a:ext cx="188119" cy="235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1066086" y="1113115"/>
            <a:ext cx="1935004" cy="195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Problem Statement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1066086" y="1384340"/>
            <a:ext cx="13125331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Identifying the core challenge this portfolio addresses.</a:t>
            </a:r>
            <a:endParaRPr lang="en-US" sz="950" dirty="0"/>
          </a:p>
        </p:txBody>
      </p:sp>
      <p:sp>
        <p:nvSpPr>
          <p:cNvPr id="7" name="Shape 5"/>
          <p:cNvSpPr/>
          <p:nvPr/>
        </p:nvSpPr>
        <p:spPr>
          <a:xfrm>
            <a:off x="438983" y="1865709"/>
            <a:ext cx="501729" cy="752594"/>
          </a:xfrm>
          <a:prstGeom prst="roundRect">
            <a:avLst>
              <a:gd name="adj" fmla="val 360007"/>
            </a:avLst>
          </a:prstGeom>
          <a:solidFill>
            <a:srgbClr val="26A688"/>
          </a:solidFill>
          <a:ln w="7620">
            <a:solidFill>
              <a:srgbClr val="3FBFA1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95789" y="2124432"/>
            <a:ext cx="188119" cy="235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1066086" y="1991082"/>
            <a:ext cx="1675805" cy="195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Project Overview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1066086" y="2262307"/>
            <a:ext cx="13125331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concise look at the portfolio's scope and purpose.</a:t>
            </a:r>
            <a:endParaRPr lang="en-US" sz="950" dirty="0"/>
          </a:p>
        </p:txBody>
      </p:sp>
      <p:sp>
        <p:nvSpPr>
          <p:cNvPr id="11" name="Shape 9"/>
          <p:cNvSpPr/>
          <p:nvPr/>
        </p:nvSpPr>
        <p:spPr>
          <a:xfrm>
            <a:off x="438983" y="2743676"/>
            <a:ext cx="501729" cy="752594"/>
          </a:xfrm>
          <a:prstGeom prst="roundRect">
            <a:avLst>
              <a:gd name="adj" fmla="val 360007"/>
            </a:avLst>
          </a:prstGeom>
          <a:solidFill>
            <a:srgbClr val="26A688"/>
          </a:solidFill>
          <a:ln w="7620">
            <a:solidFill>
              <a:srgbClr val="3FBFA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95789" y="3002399"/>
            <a:ext cx="188119" cy="235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1066086" y="2869049"/>
            <a:ext cx="1567934" cy="195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End Users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1066086" y="3140273"/>
            <a:ext cx="13125331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the primary audience and their needs.</a:t>
            </a:r>
            <a:endParaRPr lang="en-US" sz="950" dirty="0"/>
          </a:p>
        </p:txBody>
      </p:sp>
      <p:sp>
        <p:nvSpPr>
          <p:cNvPr id="15" name="Shape 13"/>
          <p:cNvSpPr/>
          <p:nvPr/>
        </p:nvSpPr>
        <p:spPr>
          <a:xfrm>
            <a:off x="438983" y="3621643"/>
            <a:ext cx="501729" cy="752594"/>
          </a:xfrm>
          <a:prstGeom prst="roundRect">
            <a:avLst>
              <a:gd name="adj" fmla="val 360007"/>
            </a:avLst>
          </a:prstGeom>
          <a:solidFill>
            <a:srgbClr val="26A688"/>
          </a:solidFill>
          <a:ln w="7620">
            <a:solidFill>
              <a:srgbClr val="3FBFA1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595789" y="3880366"/>
            <a:ext cx="188119" cy="235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4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1066086" y="3747016"/>
            <a:ext cx="2271951" cy="195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Tools and Technologies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1066086" y="4018240"/>
            <a:ext cx="13125331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software and frameworks utilised in development.</a:t>
            </a:r>
            <a:endParaRPr lang="en-US" sz="950" dirty="0"/>
          </a:p>
        </p:txBody>
      </p:sp>
      <p:sp>
        <p:nvSpPr>
          <p:cNvPr id="19" name="Shape 17"/>
          <p:cNvSpPr/>
          <p:nvPr/>
        </p:nvSpPr>
        <p:spPr>
          <a:xfrm>
            <a:off x="438983" y="4499610"/>
            <a:ext cx="501729" cy="752594"/>
          </a:xfrm>
          <a:prstGeom prst="roundRect">
            <a:avLst>
              <a:gd name="adj" fmla="val 360007"/>
            </a:avLst>
          </a:prstGeom>
          <a:solidFill>
            <a:srgbClr val="26A688"/>
          </a:solidFill>
          <a:ln w="7620">
            <a:solidFill>
              <a:srgbClr val="3FBFA1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595789" y="4758333"/>
            <a:ext cx="188119" cy="235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5</a:t>
            </a:r>
            <a:endParaRPr lang="en-US" sz="1450" dirty="0"/>
          </a:p>
        </p:txBody>
      </p:sp>
      <p:sp>
        <p:nvSpPr>
          <p:cNvPr id="21" name="Text 19"/>
          <p:cNvSpPr/>
          <p:nvPr/>
        </p:nvSpPr>
        <p:spPr>
          <a:xfrm>
            <a:off x="1066086" y="4624983"/>
            <a:ext cx="2506028" cy="195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Portfolio Design &amp; Layout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1066086" y="4896207"/>
            <a:ext cx="13125331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Examining aesthetic choices and user experience principles.</a:t>
            </a:r>
            <a:endParaRPr lang="en-US" sz="950" dirty="0"/>
          </a:p>
        </p:txBody>
      </p:sp>
      <p:sp>
        <p:nvSpPr>
          <p:cNvPr id="23" name="Shape 21"/>
          <p:cNvSpPr/>
          <p:nvPr/>
        </p:nvSpPr>
        <p:spPr>
          <a:xfrm>
            <a:off x="438983" y="5377577"/>
            <a:ext cx="501729" cy="752594"/>
          </a:xfrm>
          <a:prstGeom prst="roundRect">
            <a:avLst>
              <a:gd name="adj" fmla="val 360007"/>
            </a:avLst>
          </a:prstGeom>
          <a:solidFill>
            <a:srgbClr val="26A688"/>
          </a:solidFill>
          <a:ln w="7620">
            <a:solidFill>
              <a:srgbClr val="3FBFA1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595789" y="5636300"/>
            <a:ext cx="188119" cy="235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6</a:t>
            </a:r>
            <a:endParaRPr lang="en-US" sz="1450" dirty="0"/>
          </a:p>
        </p:txBody>
      </p:sp>
      <p:sp>
        <p:nvSpPr>
          <p:cNvPr id="25" name="Text 23"/>
          <p:cNvSpPr/>
          <p:nvPr/>
        </p:nvSpPr>
        <p:spPr>
          <a:xfrm>
            <a:off x="1066086" y="5502950"/>
            <a:ext cx="2432328" cy="195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Features &amp; Functionality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1066086" y="5774174"/>
            <a:ext cx="13125331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Highlighting core capabilities and interactive elements.</a:t>
            </a:r>
            <a:endParaRPr lang="en-US" sz="950" dirty="0"/>
          </a:p>
        </p:txBody>
      </p:sp>
      <p:sp>
        <p:nvSpPr>
          <p:cNvPr id="27" name="Shape 25"/>
          <p:cNvSpPr/>
          <p:nvPr/>
        </p:nvSpPr>
        <p:spPr>
          <a:xfrm>
            <a:off x="438983" y="6255544"/>
            <a:ext cx="501729" cy="752594"/>
          </a:xfrm>
          <a:prstGeom prst="roundRect">
            <a:avLst>
              <a:gd name="adj" fmla="val 360007"/>
            </a:avLst>
          </a:prstGeom>
          <a:solidFill>
            <a:srgbClr val="26A688"/>
          </a:solidFill>
          <a:ln w="7620">
            <a:solidFill>
              <a:srgbClr val="3FBFA1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595789" y="6514267"/>
            <a:ext cx="188119" cy="235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7</a:t>
            </a:r>
            <a:endParaRPr lang="en-US" sz="1450" dirty="0"/>
          </a:p>
        </p:txBody>
      </p:sp>
      <p:sp>
        <p:nvSpPr>
          <p:cNvPr id="29" name="Text 27"/>
          <p:cNvSpPr/>
          <p:nvPr/>
        </p:nvSpPr>
        <p:spPr>
          <a:xfrm>
            <a:off x="1066086" y="6380917"/>
            <a:ext cx="2223135" cy="195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Results &amp; Screenshots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1066086" y="6652141"/>
            <a:ext cx="13125331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Demonstrating the finished product and key outcomes.</a:t>
            </a:r>
            <a:endParaRPr lang="en-US" sz="950" dirty="0"/>
          </a:p>
        </p:txBody>
      </p:sp>
      <p:sp>
        <p:nvSpPr>
          <p:cNvPr id="31" name="Shape 29"/>
          <p:cNvSpPr/>
          <p:nvPr/>
        </p:nvSpPr>
        <p:spPr>
          <a:xfrm>
            <a:off x="438983" y="7133511"/>
            <a:ext cx="501729" cy="752594"/>
          </a:xfrm>
          <a:prstGeom prst="roundRect">
            <a:avLst>
              <a:gd name="adj" fmla="val 360007"/>
            </a:avLst>
          </a:prstGeom>
          <a:solidFill>
            <a:srgbClr val="26A688"/>
          </a:solidFill>
          <a:ln w="7620">
            <a:solidFill>
              <a:srgbClr val="3FBFA1"/>
            </a:solidFill>
            <a:prstDash val="solid"/>
          </a:ln>
        </p:spPr>
      </p:sp>
      <p:sp>
        <p:nvSpPr>
          <p:cNvPr id="32" name="Text 30"/>
          <p:cNvSpPr/>
          <p:nvPr/>
        </p:nvSpPr>
        <p:spPr>
          <a:xfrm>
            <a:off x="595789" y="7392233"/>
            <a:ext cx="188119" cy="235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8</a:t>
            </a:r>
            <a:endParaRPr lang="en-US" sz="1450" dirty="0"/>
          </a:p>
        </p:txBody>
      </p:sp>
      <p:sp>
        <p:nvSpPr>
          <p:cNvPr id="33" name="Text 31"/>
          <p:cNvSpPr/>
          <p:nvPr/>
        </p:nvSpPr>
        <p:spPr>
          <a:xfrm>
            <a:off x="1066086" y="7258883"/>
            <a:ext cx="2538055" cy="195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Conclusion &amp; Future Work</a:t>
            </a:r>
            <a:endParaRPr lang="en-US" sz="1200" dirty="0"/>
          </a:p>
        </p:txBody>
      </p:sp>
      <p:sp>
        <p:nvSpPr>
          <p:cNvPr id="34" name="Text 32"/>
          <p:cNvSpPr/>
          <p:nvPr/>
        </p:nvSpPr>
        <p:spPr>
          <a:xfrm>
            <a:off x="1066086" y="7530108"/>
            <a:ext cx="13125331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Summarising achievements and outlining next steps.</a:t>
            </a:r>
            <a:endParaRPr lang="en-US" sz="9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1183"/>
            <a:ext cx="91214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Addressing the Challenge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16937"/>
            <a:ext cx="420064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Problem Statement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76904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today's competitive landscape, traditional CVs often fail to fully showcase practical skills and project experience.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133951" y="4749998"/>
            <a:ext cx="590454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can students effectively present their technical expertise and creative work to potential employers and academic institutions in a dynamic, accessible format?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4749998"/>
            <a:ext cx="30480" cy="1088708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7" name="Text 5"/>
          <p:cNvSpPr/>
          <p:nvPr/>
        </p:nvSpPr>
        <p:spPr>
          <a:xfrm>
            <a:off x="7599521" y="3116937"/>
            <a:ext cx="363807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Project Overview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599521" y="376904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digital portfolio is a web-based platform designed to curate and display academic projects, coding samples, and design work.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61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Centralised hub for all relevant work.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5040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Enhances professional presentation.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9462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Offers a tangible demonstration of skills.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8028"/>
            <a:ext cx="100503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Our Key Audience: End Users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8043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3615095"/>
            <a:ext cx="3308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Recruitment Teams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4459843"/>
            <a:ext cx="3308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Quickly assess candidate suitability through practical project examples and a professional online presence.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48043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86356" y="3615095"/>
            <a:ext cx="3308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Academic Mentors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6086356" y="4459843"/>
            <a:ext cx="3308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Review student progress and project quality, providing valuable feedback for development.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480435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28459" y="3615095"/>
            <a:ext cx="3308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Industry Professionals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528459" y="4459843"/>
            <a:ext cx="3308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emerging talent and potential collaborators with a clear demonstration of capabilities.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7972"/>
            <a:ext cx="101755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Tools &amp; Technologies Utilised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80379"/>
            <a:ext cx="6407944" cy="2229445"/>
          </a:xfrm>
          <a:prstGeom prst="roundRect">
            <a:avLst>
              <a:gd name="adj" fmla="val 4273"/>
            </a:avLst>
          </a:prstGeom>
          <a:solidFill>
            <a:srgbClr val="D6F5EE"/>
          </a:solidFill>
          <a:ln w="7620">
            <a:solidFill>
              <a:srgbClr val="26A68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28224" y="231481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26A688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2463641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32220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HTML5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3712488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Structuring content with semantic markup.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548" y="2080379"/>
            <a:ext cx="6408063" cy="2229445"/>
          </a:xfrm>
          <a:prstGeom prst="roundRect">
            <a:avLst>
              <a:gd name="adj" fmla="val 4273"/>
            </a:avLst>
          </a:prstGeom>
          <a:solidFill>
            <a:srgbClr val="D6F5EE"/>
          </a:solidFill>
          <a:ln w="7620">
            <a:solidFill>
              <a:srgbClr val="26A688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7662982" y="231481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26A688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148" y="2463641"/>
            <a:ext cx="306110" cy="3826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62982" y="32220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CSS3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662982" y="371248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Styling and responsive design implementation.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3790" y="4536638"/>
            <a:ext cx="6407944" cy="2229445"/>
          </a:xfrm>
          <a:prstGeom prst="roundRect">
            <a:avLst>
              <a:gd name="adj" fmla="val 4273"/>
            </a:avLst>
          </a:prstGeom>
          <a:solidFill>
            <a:srgbClr val="D6F5EE"/>
          </a:solidFill>
          <a:ln w="7620">
            <a:solidFill>
              <a:srgbClr val="26A688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1028224" y="477107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26A688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90" y="4919901"/>
            <a:ext cx="306110" cy="38266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28224" y="56783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1028224" y="6168747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Adding dynamic and interactive functionalities.</a:t>
            </a:r>
            <a:endParaRPr lang="en-US" sz="1750" dirty="0"/>
          </a:p>
        </p:txBody>
      </p:sp>
      <p:sp>
        <p:nvSpPr>
          <p:cNvPr id="18" name="Shape 13"/>
          <p:cNvSpPr/>
          <p:nvPr/>
        </p:nvSpPr>
        <p:spPr>
          <a:xfrm>
            <a:off x="7428548" y="4536638"/>
            <a:ext cx="6408063" cy="2229445"/>
          </a:xfrm>
          <a:prstGeom prst="roundRect">
            <a:avLst>
              <a:gd name="adj" fmla="val 4273"/>
            </a:avLst>
          </a:prstGeom>
          <a:solidFill>
            <a:srgbClr val="D6F5EE"/>
          </a:solidFill>
          <a:ln w="7620">
            <a:solidFill>
              <a:srgbClr val="26A688"/>
            </a:solidFill>
            <a:prstDash val="solid"/>
          </a:ln>
        </p:spPr>
      </p:sp>
      <p:sp>
        <p:nvSpPr>
          <p:cNvPr id="19" name="Shape 14"/>
          <p:cNvSpPr/>
          <p:nvPr/>
        </p:nvSpPr>
        <p:spPr>
          <a:xfrm>
            <a:off x="7662982" y="477107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26A688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148" y="4919901"/>
            <a:ext cx="306110" cy="382667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62982" y="56783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Version Control</a:t>
            </a:r>
            <a:endParaRPr lang="en-US" sz="2200" dirty="0"/>
          </a:p>
        </p:txBody>
      </p:sp>
      <p:sp>
        <p:nvSpPr>
          <p:cNvPr id="22" name="Text 16"/>
          <p:cNvSpPr/>
          <p:nvPr/>
        </p:nvSpPr>
        <p:spPr>
          <a:xfrm>
            <a:off x="7662982" y="6168747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Managing code changes with Git and GitHub.</a:t>
            </a:r>
            <a:endParaRPr lang="en-US" sz="1750" dirty="0"/>
          </a:p>
        </p:txBody>
      </p:sp>
      <p:sp>
        <p:nvSpPr>
          <p:cNvPr id="23" name="Text 17"/>
          <p:cNvSpPr/>
          <p:nvPr/>
        </p:nvSpPr>
        <p:spPr>
          <a:xfrm>
            <a:off x="793790" y="7021235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core technologies ensure a robust, modern, and maintainable portfolio.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9378"/>
            <a:ext cx="127048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Portfolio Design &amp; Layout Principles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51785"/>
            <a:ext cx="6407944" cy="1730812"/>
          </a:xfrm>
          <a:prstGeom prst="roundRect">
            <a:avLst>
              <a:gd name="adj" fmla="val 5504"/>
            </a:avLst>
          </a:prstGeom>
          <a:solidFill>
            <a:srgbClr val="F2F2F2"/>
          </a:solidFill>
          <a:ln w="30480">
            <a:solidFill>
              <a:srgbClr val="26A68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3790" y="2851785"/>
            <a:ext cx="121920" cy="1730812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5" name="Text 3"/>
          <p:cNvSpPr/>
          <p:nvPr/>
        </p:nvSpPr>
        <p:spPr>
          <a:xfrm>
            <a:off x="1173004" y="3109079"/>
            <a:ext cx="30422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Clean Aesthetics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73004" y="3599497"/>
            <a:ext cx="57714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Minimalist design focusing on content clarity. Utilising ample white space for readability.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851785"/>
            <a:ext cx="6408063" cy="1730812"/>
          </a:xfrm>
          <a:prstGeom prst="roundRect">
            <a:avLst>
              <a:gd name="adj" fmla="val 5504"/>
            </a:avLst>
          </a:prstGeom>
          <a:solidFill>
            <a:srgbClr val="F2F2F2"/>
          </a:solidFill>
          <a:ln w="30480">
            <a:solidFill>
              <a:srgbClr val="26A68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28548" y="2851785"/>
            <a:ext cx="121920" cy="1730812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9" name="Text 7"/>
          <p:cNvSpPr/>
          <p:nvPr/>
        </p:nvSpPr>
        <p:spPr>
          <a:xfrm>
            <a:off x="7807762" y="3109079"/>
            <a:ext cx="33443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Responsive Design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807762" y="3599497"/>
            <a:ext cx="577155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Optimised for seamless viewing across all devices: desktop, tablet, and mobile.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809411"/>
            <a:ext cx="6407944" cy="1730812"/>
          </a:xfrm>
          <a:prstGeom prst="roundRect">
            <a:avLst>
              <a:gd name="adj" fmla="val 5504"/>
            </a:avLst>
          </a:prstGeom>
          <a:solidFill>
            <a:srgbClr val="F2F2F2"/>
          </a:solidFill>
          <a:ln w="30480">
            <a:solidFill>
              <a:srgbClr val="26A688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93790" y="4809411"/>
            <a:ext cx="121920" cy="1730812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3" name="Text 11"/>
          <p:cNvSpPr/>
          <p:nvPr/>
        </p:nvSpPr>
        <p:spPr>
          <a:xfrm>
            <a:off x="1173004" y="5066705"/>
            <a:ext cx="35325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Intuitive Navigation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73004" y="5557123"/>
            <a:ext cx="57714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Easy-to-use menu and clear calls to action, ensuring a smooth user journey.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4809411"/>
            <a:ext cx="6408063" cy="1730812"/>
          </a:xfrm>
          <a:prstGeom prst="roundRect">
            <a:avLst>
              <a:gd name="adj" fmla="val 5504"/>
            </a:avLst>
          </a:prstGeom>
          <a:solidFill>
            <a:srgbClr val="F2F2F2"/>
          </a:solidFill>
          <a:ln w="30480">
            <a:solidFill>
              <a:srgbClr val="26A688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428548" y="4809411"/>
            <a:ext cx="121920" cy="1730812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7" name="Text 15"/>
          <p:cNvSpPr/>
          <p:nvPr/>
        </p:nvSpPr>
        <p:spPr>
          <a:xfrm>
            <a:off x="7807762" y="5066705"/>
            <a:ext cx="29323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Visual Hierarchy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807762" y="5557123"/>
            <a:ext cx="577155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Strategic use of typography and layout to guide the viewer's eye to key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0499"/>
            <a:ext cx="106376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Core Features &amp; Functionality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00" y="3217426"/>
            <a:ext cx="340162" cy="42529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30906" y="3252907"/>
            <a:ext cx="48745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Dynamic Project Showcase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30906" y="3743325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project features dedicated pages with detailed descriptions, technologies used, and live demo links.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95" y="3217426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194000" y="3252907"/>
            <a:ext cx="31578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Downloadable CV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8194000" y="374332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Visitors can easily access and download the most current version of the student's curriculum vitae.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00" y="488727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30906" y="4922758"/>
            <a:ext cx="45858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Contact Form Integration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30906" y="5413177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direct and efficient method for interested parties to get in touch with the student.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895" y="4887278"/>
            <a:ext cx="340162" cy="42529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194000" y="4922758"/>
            <a:ext cx="48238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Skill Progress Visualisation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8194000" y="5413177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Interactive elements to visually represent proficiency levels in various programming languages and tools.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9919"/>
            <a:ext cx="91838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Conclusion &amp; Future Work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35674"/>
            <a:ext cx="4279225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Achieved Outcomes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187779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Successfully developed a responsive and visually appealing digital portfolio.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92880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Enabled clear presentation of academic and technical abilities.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35078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Created an accessible platform for professional networking.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2479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Next Steps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676900"/>
            <a:ext cx="76042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enhancements include integrating a blog for technical articles, adding more diverse project categories, and exploring advanced animations for an even richer user experience.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959096" y="2564011"/>
            <a:ext cx="4885015" cy="2633663"/>
          </a:xfrm>
          <a:prstGeom prst="roundRect">
            <a:avLst>
              <a:gd name="adj" fmla="val 3617"/>
            </a:avLst>
          </a:prstGeom>
          <a:solidFill>
            <a:srgbClr val="183A13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5910" y="2881313"/>
            <a:ext cx="354330" cy="283488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9767054" y="28474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Thank You!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67054" y="3428643"/>
            <a:ext cx="385024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portfolio represents a significant step in showcasing my journey in Computer Science. I welcome any questions.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2025-09-07T12:12:14Z</dcterms:created>
  <dcterms:modified xsi:type="dcterms:W3CDTF">2025-09-07T12:12:14Z</dcterms:modified>
</cp:coreProperties>
</file>