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641CC-BCA4-4CDC-BCEB-206EF9B39599}" v="165" dt="2022-07-31T19:42:51.785"/>
    <p1510:client id="{8B54B567-0FE0-4FD2-9005-4BE3F64B3D6D}" v="5" dt="2022-07-21T20:10:15.879"/>
    <p1510:client id="{E6E9C630-AA70-48EA-BB29-CA50230851F7}" v="477" dt="2022-07-21T19:56:46.591"/>
    <p1510:client id="{FEF3DECF-6D79-48C5-BFE0-8F34F6F76DF5}" v="8" dt="2022-07-21T20:12:52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9E1B37-8ABE-4E58-8C35-34EB0DB750D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F0E6A1-DC44-4C4B-9478-CB940297466D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DATA ACQUISITION</a:t>
          </a:r>
        </a:p>
      </dgm:t>
    </dgm:pt>
    <dgm:pt modelId="{BFE937F3-0234-4EC0-B5DE-585CCBCEF8D6}" type="parTrans" cxnId="{10A05677-F87F-4EA0-AF54-03758AA74E62}">
      <dgm:prSet/>
      <dgm:spPr/>
      <dgm:t>
        <a:bodyPr/>
        <a:lstStyle/>
        <a:p>
          <a:endParaRPr lang="en-US"/>
        </a:p>
      </dgm:t>
    </dgm:pt>
    <dgm:pt modelId="{8EDF4546-2024-4749-B013-10560AF63E00}" type="sibTrans" cxnId="{10A05677-F87F-4EA0-AF54-03758AA74E62}">
      <dgm:prSet/>
      <dgm:spPr/>
      <dgm:t>
        <a:bodyPr/>
        <a:lstStyle/>
        <a:p>
          <a:endParaRPr lang="en-US"/>
        </a:p>
      </dgm:t>
    </dgm:pt>
    <dgm:pt modelId="{8FC73D19-7E76-4E74-98FB-43C18D87FF84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CLEANING THE DATA(EDA+FE)</a:t>
          </a:r>
        </a:p>
      </dgm:t>
    </dgm:pt>
    <dgm:pt modelId="{9B9593DE-AD54-4F40-9665-ABD0B44573C3}" type="parTrans" cxnId="{578414CD-ADAE-4552-9847-32F0FB9506D4}">
      <dgm:prSet/>
      <dgm:spPr/>
      <dgm:t>
        <a:bodyPr/>
        <a:lstStyle/>
        <a:p>
          <a:endParaRPr lang="en-US"/>
        </a:p>
      </dgm:t>
    </dgm:pt>
    <dgm:pt modelId="{DB012CF8-2706-4EE0-A6DD-8A0561588FAC}" type="sibTrans" cxnId="{578414CD-ADAE-4552-9847-32F0FB9506D4}">
      <dgm:prSet/>
      <dgm:spPr/>
      <dgm:t>
        <a:bodyPr/>
        <a:lstStyle/>
        <a:p>
          <a:endParaRPr lang="en-US"/>
        </a:p>
      </dgm:t>
    </dgm:pt>
    <dgm:pt modelId="{BB3D5591-36F4-4E77-946E-3A9EBBB2DDC0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DATA PREPARTION(SCALING , DUMMY )</a:t>
          </a:r>
        </a:p>
      </dgm:t>
    </dgm:pt>
    <dgm:pt modelId="{E71092BC-D97A-4414-BAC7-DB564031CD9A}" type="parTrans" cxnId="{EA015C14-9D8B-47F9-8CF8-482423F03A6E}">
      <dgm:prSet/>
      <dgm:spPr/>
      <dgm:t>
        <a:bodyPr/>
        <a:lstStyle/>
        <a:p>
          <a:endParaRPr lang="en-US"/>
        </a:p>
      </dgm:t>
    </dgm:pt>
    <dgm:pt modelId="{2E6A595F-98A3-4068-9F43-FCFB6ED689F5}" type="sibTrans" cxnId="{EA015C14-9D8B-47F9-8CF8-482423F03A6E}">
      <dgm:prSet/>
      <dgm:spPr/>
      <dgm:t>
        <a:bodyPr/>
        <a:lstStyle/>
        <a:p>
          <a:endParaRPr lang="en-US"/>
        </a:p>
      </dgm:t>
    </dgm:pt>
    <dgm:pt modelId="{CCAA251A-1605-413B-A3A9-E091F96F9851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MODEL BULIDING</a:t>
          </a:r>
        </a:p>
      </dgm:t>
    </dgm:pt>
    <dgm:pt modelId="{1D77839C-A33F-4BA6-AD4B-D9799B52CE17}" type="parTrans" cxnId="{730806C3-4963-48AD-8C37-4377F05A2971}">
      <dgm:prSet/>
      <dgm:spPr/>
      <dgm:t>
        <a:bodyPr/>
        <a:lstStyle/>
        <a:p>
          <a:endParaRPr lang="en-US"/>
        </a:p>
      </dgm:t>
    </dgm:pt>
    <dgm:pt modelId="{38FF245C-5F5D-4263-85FF-8FCD40436868}" type="sibTrans" cxnId="{730806C3-4963-48AD-8C37-4377F05A2971}">
      <dgm:prSet/>
      <dgm:spPr/>
      <dgm:t>
        <a:bodyPr/>
        <a:lstStyle/>
        <a:p>
          <a:endParaRPr lang="en-US"/>
        </a:p>
      </dgm:t>
    </dgm:pt>
    <dgm:pt modelId="{8E77B598-6B5D-494C-8232-CA463A987955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VISUALIZATION</a:t>
          </a:r>
        </a:p>
      </dgm:t>
    </dgm:pt>
    <dgm:pt modelId="{D5B86772-EBE7-4EFB-A341-21F544E3F98B}" type="parTrans" cxnId="{F0BD2CD5-B66F-4314-A402-EFBE6A72F768}">
      <dgm:prSet/>
      <dgm:spPr/>
      <dgm:t>
        <a:bodyPr/>
        <a:lstStyle/>
        <a:p>
          <a:endParaRPr lang="en-US"/>
        </a:p>
      </dgm:t>
    </dgm:pt>
    <dgm:pt modelId="{D15199B6-620E-40BC-9CB1-7CEEE3ED3535}" type="sibTrans" cxnId="{F0BD2CD5-B66F-4314-A402-EFBE6A72F768}">
      <dgm:prSet/>
      <dgm:spPr/>
      <dgm:t>
        <a:bodyPr/>
        <a:lstStyle/>
        <a:p>
          <a:endParaRPr lang="en-US"/>
        </a:p>
      </dgm:t>
    </dgm:pt>
    <dgm:pt modelId="{5CEB29DB-C673-47DA-8EC0-F555F33B1ADE}" type="pres">
      <dgm:prSet presAssocID="{C79E1B37-8ABE-4E58-8C35-34EB0DB750DD}" presName="outerComposite" presStyleCnt="0">
        <dgm:presLayoutVars>
          <dgm:chMax val="5"/>
          <dgm:dir/>
          <dgm:resizeHandles val="exact"/>
        </dgm:presLayoutVars>
      </dgm:prSet>
      <dgm:spPr/>
    </dgm:pt>
    <dgm:pt modelId="{44B59ABC-9668-4F60-986A-E07524D6EB30}" type="pres">
      <dgm:prSet presAssocID="{C79E1B37-8ABE-4E58-8C35-34EB0DB750DD}" presName="dummyMaxCanvas" presStyleCnt="0">
        <dgm:presLayoutVars/>
      </dgm:prSet>
      <dgm:spPr/>
    </dgm:pt>
    <dgm:pt modelId="{AE1FC8F7-6058-4C69-AE64-64FB9B7A271A}" type="pres">
      <dgm:prSet presAssocID="{C79E1B37-8ABE-4E58-8C35-34EB0DB750DD}" presName="FiveNodes_1" presStyleLbl="node1" presStyleIdx="0" presStyleCnt="5">
        <dgm:presLayoutVars>
          <dgm:bulletEnabled val="1"/>
        </dgm:presLayoutVars>
      </dgm:prSet>
      <dgm:spPr/>
    </dgm:pt>
    <dgm:pt modelId="{2B1E16D3-CDED-47BA-9A9F-7441C32C2194}" type="pres">
      <dgm:prSet presAssocID="{C79E1B37-8ABE-4E58-8C35-34EB0DB750DD}" presName="FiveNodes_2" presStyleLbl="node1" presStyleIdx="1" presStyleCnt="5">
        <dgm:presLayoutVars>
          <dgm:bulletEnabled val="1"/>
        </dgm:presLayoutVars>
      </dgm:prSet>
      <dgm:spPr/>
    </dgm:pt>
    <dgm:pt modelId="{FE23D6B6-45BA-4533-895F-22D949A5C78A}" type="pres">
      <dgm:prSet presAssocID="{C79E1B37-8ABE-4E58-8C35-34EB0DB750DD}" presName="FiveNodes_3" presStyleLbl="node1" presStyleIdx="2" presStyleCnt="5">
        <dgm:presLayoutVars>
          <dgm:bulletEnabled val="1"/>
        </dgm:presLayoutVars>
      </dgm:prSet>
      <dgm:spPr/>
    </dgm:pt>
    <dgm:pt modelId="{CF5F9D83-C2DD-448B-990B-B9B45A4090DE}" type="pres">
      <dgm:prSet presAssocID="{C79E1B37-8ABE-4E58-8C35-34EB0DB750DD}" presName="FiveNodes_4" presStyleLbl="node1" presStyleIdx="3" presStyleCnt="5">
        <dgm:presLayoutVars>
          <dgm:bulletEnabled val="1"/>
        </dgm:presLayoutVars>
      </dgm:prSet>
      <dgm:spPr/>
    </dgm:pt>
    <dgm:pt modelId="{6BEEF5E9-692E-41D3-B120-159D59792F65}" type="pres">
      <dgm:prSet presAssocID="{C79E1B37-8ABE-4E58-8C35-34EB0DB750DD}" presName="FiveNodes_5" presStyleLbl="node1" presStyleIdx="4" presStyleCnt="5">
        <dgm:presLayoutVars>
          <dgm:bulletEnabled val="1"/>
        </dgm:presLayoutVars>
      </dgm:prSet>
      <dgm:spPr/>
    </dgm:pt>
    <dgm:pt modelId="{1474B92F-6562-4274-8DEF-C310BC2A7F25}" type="pres">
      <dgm:prSet presAssocID="{C79E1B37-8ABE-4E58-8C35-34EB0DB750DD}" presName="FiveConn_1-2" presStyleLbl="fgAccFollowNode1" presStyleIdx="0" presStyleCnt="4">
        <dgm:presLayoutVars>
          <dgm:bulletEnabled val="1"/>
        </dgm:presLayoutVars>
      </dgm:prSet>
      <dgm:spPr/>
    </dgm:pt>
    <dgm:pt modelId="{8EC12546-2E6C-47ED-A79B-87B114C50BE5}" type="pres">
      <dgm:prSet presAssocID="{C79E1B37-8ABE-4E58-8C35-34EB0DB750DD}" presName="FiveConn_2-3" presStyleLbl="fgAccFollowNode1" presStyleIdx="1" presStyleCnt="4">
        <dgm:presLayoutVars>
          <dgm:bulletEnabled val="1"/>
        </dgm:presLayoutVars>
      </dgm:prSet>
      <dgm:spPr/>
    </dgm:pt>
    <dgm:pt modelId="{2C227A3B-CB5F-4890-9B87-7915973C3989}" type="pres">
      <dgm:prSet presAssocID="{C79E1B37-8ABE-4E58-8C35-34EB0DB750DD}" presName="FiveConn_3-4" presStyleLbl="fgAccFollowNode1" presStyleIdx="2" presStyleCnt="4">
        <dgm:presLayoutVars>
          <dgm:bulletEnabled val="1"/>
        </dgm:presLayoutVars>
      </dgm:prSet>
      <dgm:spPr/>
    </dgm:pt>
    <dgm:pt modelId="{00D692D6-09DA-4AE3-8294-C1F249CC876F}" type="pres">
      <dgm:prSet presAssocID="{C79E1B37-8ABE-4E58-8C35-34EB0DB750DD}" presName="FiveConn_4-5" presStyleLbl="fgAccFollowNode1" presStyleIdx="3" presStyleCnt="4">
        <dgm:presLayoutVars>
          <dgm:bulletEnabled val="1"/>
        </dgm:presLayoutVars>
      </dgm:prSet>
      <dgm:spPr/>
    </dgm:pt>
    <dgm:pt modelId="{8D3E06E2-06A3-467E-B98D-1C5A316F7565}" type="pres">
      <dgm:prSet presAssocID="{C79E1B37-8ABE-4E58-8C35-34EB0DB750DD}" presName="FiveNodes_1_text" presStyleLbl="node1" presStyleIdx="4" presStyleCnt="5">
        <dgm:presLayoutVars>
          <dgm:bulletEnabled val="1"/>
        </dgm:presLayoutVars>
      </dgm:prSet>
      <dgm:spPr/>
    </dgm:pt>
    <dgm:pt modelId="{C1A1F6E5-857D-430D-9305-9C3A15AD578A}" type="pres">
      <dgm:prSet presAssocID="{C79E1B37-8ABE-4E58-8C35-34EB0DB750DD}" presName="FiveNodes_2_text" presStyleLbl="node1" presStyleIdx="4" presStyleCnt="5">
        <dgm:presLayoutVars>
          <dgm:bulletEnabled val="1"/>
        </dgm:presLayoutVars>
      </dgm:prSet>
      <dgm:spPr/>
    </dgm:pt>
    <dgm:pt modelId="{4D97F612-4D7C-4CB3-907D-6CF7B9A13334}" type="pres">
      <dgm:prSet presAssocID="{C79E1B37-8ABE-4E58-8C35-34EB0DB750DD}" presName="FiveNodes_3_text" presStyleLbl="node1" presStyleIdx="4" presStyleCnt="5">
        <dgm:presLayoutVars>
          <dgm:bulletEnabled val="1"/>
        </dgm:presLayoutVars>
      </dgm:prSet>
      <dgm:spPr/>
    </dgm:pt>
    <dgm:pt modelId="{01FCF050-B588-4BF9-9D7A-CD71DE6DDF23}" type="pres">
      <dgm:prSet presAssocID="{C79E1B37-8ABE-4E58-8C35-34EB0DB750DD}" presName="FiveNodes_4_text" presStyleLbl="node1" presStyleIdx="4" presStyleCnt="5">
        <dgm:presLayoutVars>
          <dgm:bulletEnabled val="1"/>
        </dgm:presLayoutVars>
      </dgm:prSet>
      <dgm:spPr/>
    </dgm:pt>
    <dgm:pt modelId="{CD442034-97F2-48B9-BF22-76BFA5E83020}" type="pres">
      <dgm:prSet presAssocID="{C79E1B37-8ABE-4E58-8C35-34EB0DB750D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AB57F0A-B265-41EF-987B-AC062CBB82CB}" type="presOf" srcId="{0DF0E6A1-DC44-4C4B-9478-CB940297466D}" destId="{AE1FC8F7-6058-4C69-AE64-64FB9B7A271A}" srcOrd="0" destOrd="0" presId="urn:microsoft.com/office/officeart/2005/8/layout/vProcess5"/>
    <dgm:cxn modelId="{EA015C14-9D8B-47F9-8CF8-482423F03A6E}" srcId="{C79E1B37-8ABE-4E58-8C35-34EB0DB750DD}" destId="{BB3D5591-36F4-4E77-946E-3A9EBBB2DDC0}" srcOrd="2" destOrd="0" parTransId="{E71092BC-D97A-4414-BAC7-DB564031CD9A}" sibTransId="{2E6A595F-98A3-4068-9F43-FCFB6ED689F5}"/>
    <dgm:cxn modelId="{1DE9781A-F8CC-4F71-8139-1A26B3C51723}" type="presOf" srcId="{DB012CF8-2706-4EE0-A6DD-8A0561588FAC}" destId="{8EC12546-2E6C-47ED-A79B-87B114C50BE5}" srcOrd="0" destOrd="0" presId="urn:microsoft.com/office/officeart/2005/8/layout/vProcess5"/>
    <dgm:cxn modelId="{D6FAED28-EF29-4A0C-B3B2-68E42D098044}" type="presOf" srcId="{38FF245C-5F5D-4263-85FF-8FCD40436868}" destId="{00D692D6-09DA-4AE3-8294-C1F249CC876F}" srcOrd="0" destOrd="0" presId="urn:microsoft.com/office/officeart/2005/8/layout/vProcess5"/>
    <dgm:cxn modelId="{5C8ED82E-F837-480E-8522-CEDC7D03135B}" type="presOf" srcId="{BB3D5591-36F4-4E77-946E-3A9EBBB2DDC0}" destId="{4D97F612-4D7C-4CB3-907D-6CF7B9A13334}" srcOrd="1" destOrd="0" presId="urn:microsoft.com/office/officeart/2005/8/layout/vProcess5"/>
    <dgm:cxn modelId="{FA8B135D-C37D-49C5-BD7E-E182D7A0CDC8}" type="presOf" srcId="{2E6A595F-98A3-4068-9F43-FCFB6ED689F5}" destId="{2C227A3B-CB5F-4890-9B87-7915973C3989}" srcOrd="0" destOrd="0" presId="urn:microsoft.com/office/officeart/2005/8/layout/vProcess5"/>
    <dgm:cxn modelId="{AFE34342-CC28-455D-97AC-43D98A496DF1}" type="presOf" srcId="{BB3D5591-36F4-4E77-946E-3A9EBBB2DDC0}" destId="{FE23D6B6-45BA-4533-895F-22D949A5C78A}" srcOrd="0" destOrd="0" presId="urn:microsoft.com/office/officeart/2005/8/layout/vProcess5"/>
    <dgm:cxn modelId="{C4FE2F4C-C98E-453D-9215-F92E4E16E075}" type="presOf" srcId="{C79E1B37-8ABE-4E58-8C35-34EB0DB750DD}" destId="{5CEB29DB-C673-47DA-8EC0-F555F33B1ADE}" srcOrd="0" destOrd="0" presId="urn:microsoft.com/office/officeart/2005/8/layout/vProcess5"/>
    <dgm:cxn modelId="{80DADB6F-490F-4E37-A619-7F29DAB0D800}" type="presOf" srcId="{8E77B598-6B5D-494C-8232-CA463A987955}" destId="{6BEEF5E9-692E-41D3-B120-159D59792F65}" srcOrd="0" destOrd="0" presId="urn:microsoft.com/office/officeart/2005/8/layout/vProcess5"/>
    <dgm:cxn modelId="{EBB56A50-D63A-4E63-A6ED-4195686C78A0}" type="presOf" srcId="{CCAA251A-1605-413B-A3A9-E091F96F9851}" destId="{01FCF050-B588-4BF9-9D7A-CD71DE6DDF23}" srcOrd="1" destOrd="0" presId="urn:microsoft.com/office/officeart/2005/8/layout/vProcess5"/>
    <dgm:cxn modelId="{10A05677-F87F-4EA0-AF54-03758AA74E62}" srcId="{C79E1B37-8ABE-4E58-8C35-34EB0DB750DD}" destId="{0DF0E6A1-DC44-4C4B-9478-CB940297466D}" srcOrd="0" destOrd="0" parTransId="{BFE937F3-0234-4EC0-B5DE-585CCBCEF8D6}" sibTransId="{8EDF4546-2024-4749-B013-10560AF63E00}"/>
    <dgm:cxn modelId="{B56EC07B-99DD-48C3-87BF-B355DB0325E1}" type="presOf" srcId="{8FC73D19-7E76-4E74-98FB-43C18D87FF84}" destId="{C1A1F6E5-857D-430D-9305-9C3A15AD578A}" srcOrd="1" destOrd="0" presId="urn:microsoft.com/office/officeart/2005/8/layout/vProcess5"/>
    <dgm:cxn modelId="{730806C3-4963-48AD-8C37-4377F05A2971}" srcId="{C79E1B37-8ABE-4E58-8C35-34EB0DB750DD}" destId="{CCAA251A-1605-413B-A3A9-E091F96F9851}" srcOrd="3" destOrd="0" parTransId="{1D77839C-A33F-4BA6-AD4B-D9799B52CE17}" sibTransId="{38FF245C-5F5D-4263-85FF-8FCD40436868}"/>
    <dgm:cxn modelId="{FAFF45CA-E2DE-4FF2-B1ED-9A2DDFE3166B}" type="presOf" srcId="{0DF0E6A1-DC44-4C4B-9478-CB940297466D}" destId="{8D3E06E2-06A3-467E-B98D-1C5A316F7565}" srcOrd="1" destOrd="0" presId="urn:microsoft.com/office/officeart/2005/8/layout/vProcess5"/>
    <dgm:cxn modelId="{578414CD-ADAE-4552-9847-32F0FB9506D4}" srcId="{C79E1B37-8ABE-4E58-8C35-34EB0DB750DD}" destId="{8FC73D19-7E76-4E74-98FB-43C18D87FF84}" srcOrd="1" destOrd="0" parTransId="{9B9593DE-AD54-4F40-9665-ABD0B44573C3}" sibTransId="{DB012CF8-2706-4EE0-A6DD-8A0561588FAC}"/>
    <dgm:cxn modelId="{05F220CF-393C-4784-99EB-AF8087A5D366}" type="presOf" srcId="{8E77B598-6B5D-494C-8232-CA463A987955}" destId="{CD442034-97F2-48B9-BF22-76BFA5E83020}" srcOrd="1" destOrd="0" presId="urn:microsoft.com/office/officeart/2005/8/layout/vProcess5"/>
    <dgm:cxn modelId="{F0BD2CD5-B66F-4314-A402-EFBE6A72F768}" srcId="{C79E1B37-8ABE-4E58-8C35-34EB0DB750DD}" destId="{8E77B598-6B5D-494C-8232-CA463A987955}" srcOrd="4" destOrd="0" parTransId="{D5B86772-EBE7-4EFB-A341-21F544E3F98B}" sibTransId="{D15199B6-620E-40BC-9CB1-7CEEE3ED3535}"/>
    <dgm:cxn modelId="{8BA7C6DF-8FEF-4EC4-A7FA-7EB29FD98EB9}" type="presOf" srcId="{8EDF4546-2024-4749-B013-10560AF63E00}" destId="{1474B92F-6562-4274-8DEF-C310BC2A7F25}" srcOrd="0" destOrd="0" presId="urn:microsoft.com/office/officeart/2005/8/layout/vProcess5"/>
    <dgm:cxn modelId="{8F2732EA-77C0-4687-B5D2-3343510D08BB}" type="presOf" srcId="{8FC73D19-7E76-4E74-98FB-43C18D87FF84}" destId="{2B1E16D3-CDED-47BA-9A9F-7441C32C2194}" srcOrd="0" destOrd="0" presId="urn:microsoft.com/office/officeart/2005/8/layout/vProcess5"/>
    <dgm:cxn modelId="{6A9CB1EA-5A14-4207-9197-654E3D750FEF}" type="presOf" srcId="{CCAA251A-1605-413B-A3A9-E091F96F9851}" destId="{CF5F9D83-C2DD-448B-990B-B9B45A4090DE}" srcOrd="0" destOrd="0" presId="urn:microsoft.com/office/officeart/2005/8/layout/vProcess5"/>
    <dgm:cxn modelId="{BF91B706-4B5F-4404-A8D1-335806F70755}" type="presParOf" srcId="{5CEB29DB-C673-47DA-8EC0-F555F33B1ADE}" destId="{44B59ABC-9668-4F60-986A-E07524D6EB30}" srcOrd="0" destOrd="0" presId="urn:microsoft.com/office/officeart/2005/8/layout/vProcess5"/>
    <dgm:cxn modelId="{2DD9F430-E283-430A-8FA4-6594A3E06E9A}" type="presParOf" srcId="{5CEB29DB-C673-47DA-8EC0-F555F33B1ADE}" destId="{AE1FC8F7-6058-4C69-AE64-64FB9B7A271A}" srcOrd="1" destOrd="0" presId="urn:microsoft.com/office/officeart/2005/8/layout/vProcess5"/>
    <dgm:cxn modelId="{0AA6A271-6E6D-427B-AAF5-F34BA327F54B}" type="presParOf" srcId="{5CEB29DB-C673-47DA-8EC0-F555F33B1ADE}" destId="{2B1E16D3-CDED-47BA-9A9F-7441C32C2194}" srcOrd="2" destOrd="0" presId="urn:microsoft.com/office/officeart/2005/8/layout/vProcess5"/>
    <dgm:cxn modelId="{E5598ABC-4A2D-4642-A2E3-580B3CA65690}" type="presParOf" srcId="{5CEB29DB-C673-47DA-8EC0-F555F33B1ADE}" destId="{FE23D6B6-45BA-4533-895F-22D949A5C78A}" srcOrd="3" destOrd="0" presId="urn:microsoft.com/office/officeart/2005/8/layout/vProcess5"/>
    <dgm:cxn modelId="{84A30B22-12A6-4284-B424-13E8F1CBCD27}" type="presParOf" srcId="{5CEB29DB-C673-47DA-8EC0-F555F33B1ADE}" destId="{CF5F9D83-C2DD-448B-990B-B9B45A4090DE}" srcOrd="4" destOrd="0" presId="urn:microsoft.com/office/officeart/2005/8/layout/vProcess5"/>
    <dgm:cxn modelId="{3EA7D044-4D86-43D7-B7A4-DADABF2A23CD}" type="presParOf" srcId="{5CEB29DB-C673-47DA-8EC0-F555F33B1ADE}" destId="{6BEEF5E9-692E-41D3-B120-159D59792F65}" srcOrd="5" destOrd="0" presId="urn:microsoft.com/office/officeart/2005/8/layout/vProcess5"/>
    <dgm:cxn modelId="{8E350731-292D-46DC-AECD-5DD3804C4A2A}" type="presParOf" srcId="{5CEB29DB-C673-47DA-8EC0-F555F33B1ADE}" destId="{1474B92F-6562-4274-8DEF-C310BC2A7F25}" srcOrd="6" destOrd="0" presId="urn:microsoft.com/office/officeart/2005/8/layout/vProcess5"/>
    <dgm:cxn modelId="{05C1B16C-7920-4CD6-8068-77A80D2D1236}" type="presParOf" srcId="{5CEB29DB-C673-47DA-8EC0-F555F33B1ADE}" destId="{8EC12546-2E6C-47ED-A79B-87B114C50BE5}" srcOrd="7" destOrd="0" presId="urn:microsoft.com/office/officeart/2005/8/layout/vProcess5"/>
    <dgm:cxn modelId="{DA674807-5892-47FF-B286-8CE8E32D59CE}" type="presParOf" srcId="{5CEB29DB-C673-47DA-8EC0-F555F33B1ADE}" destId="{2C227A3B-CB5F-4890-9B87-7915973C3989}" srcOrd="8" destOrd="0" presId="urn:microsoft.com/office/officeart/2005/8/layout/vProcess5"/>
    <dgm:cxn modelId="{B4508827-8F7C-410A-A82C-C792E0F8144D}" type="presParOf" srcId="{5CEB29DB-C673-47DA-8EC0-F555F33B1ADE}" destId="{00D692D6-09DA-4AE3-8294-C1F249CC876F}" srcOrd="9" destOrd="0" presId="urn:microsoft.com/office/officeart/2005/8/layout/vProcess5"/>
    <dgm:cxn modelId="{43DC6B33-D9F4-42BD-ABAC-31E48F5DC96A}" type="presParOf" srcId="{5CEB29DB-C673-47DA-8EC0-F555F33B1ADE}" destId="{8D3E06E2-06A3-467E-B98D-1C5A316F7565}" srcOrd="10" destOrd="0" presId="urn:microsoft.com/office/officeart/2005/8/layout/vProcess5"/>
    <dgm:cxn modelId="{09FBB055-30E6-45B7-B2FF-4D36CE1E6793}" type="presParOf" srcId="{5CEB29DB-C673-47DA-8EC0-F555F33B1ADE}" destId="{C1A1F6E5-857D-430D-9305-9C3A15AD578A}" srcOrd="11" destOrd="0" presId="urn:microsoft.com/office/officeart/2005/8/layout/vProcess5"/>
    <dgm:cxn modelId="{29E5275D-60A2-46DD-BDC1-08B03A8B9D27}" type="presParOf" srcId="{5CEB29DB-C673-47DA-8EC0-F555F33B1ADE}" destId="{4D97F612-4D7C-4CB3-907D-6CF7B9A13334}" srcOrd="12" destOrd="0" presId="urn:microsoft.com/office/officeart/2005/8/layout/vProcess5"/>
    <dgm:cxn modelId="{6DA482F9-8048-4CF2-9721-0EFCA920CF0B}" type="presParOf" srcId="{5CEB29DB-C673-47DA-8EC0-F555F33B1ADE}" destId="{01FCF050-B588-4BF9-9D7A-CD71DE6DDF23}" srcOrd="13" destOrd="0" presId="urn:microsoft.com/office/officeart/2005/8/layout/vProcess5"/>
    <dgm:cxn modelId="{543D300E-90AD-4717-A975-6D6ED2BC28D5}" type="presParOf" srcId="{5CEB29DB-C673-47DA-8EC0-F555F33B1ADE}" destId="{CD442034-97F2-48B9-BF22-76BFA5E8302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FC8F7-6058-4C69-AE64-64FB9B7A271A}">
      <dsp:nvSpPr>
        <dsp:cNvPr id="0" name=""/>
        <dsp:cNvSpPr/>
      </dsp:nvSpPr>
      <dsp:spPr>
        <a:xfrm>
          <a:off x="0" y="0"/>
          <a:ext cx="8405219" cy="626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"/>
              <a:cs typeface="Calibri"/>
            </a:rPr>
            <a:t>DATA ACQUISITION</a:t>
          </a:r>
        </a:p>
      </dsp:txBody>
      <dsp:txXfrm>
        <a:off x="18341" y="18341"/>
        <a:ext cx="7656224" cy="589527"/>
      </dsp:txXfrm>
    </dsp:sp>
    <dsp:sp modelId="{2B1E16D3-CDED-47BA-9A9F-7441C32C2194}">
      <dsp:nvSpPr>
        <dsp:cNvPr id="0" name=""/>
        <dsp:cNvSpPr/>
      </dsp:nvSpPr>
      <dsp:spPr>
        <a:xfrm>
          <a:off x="627662" y="713182"/>
          <a:ext cx="8405219" cy="626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"/>
              <a:cs typeface="Calibri"/>
            </a:rPr>
            <a:t>CLEANING THE DATA(EDA+FE)</a:t>
          </a:r>
        </a:p>
      </dsp:txBody>
      <dsp:txXfrm>
        <a:off x="646003" y="731523"/>
        <a:ext cx="7333838" cy="589527"/>
      </dsp:txXfrm>
    </dsp:sp>
    <dsp:sp modelId="{FE23D6B6-45BA-4533-895F-22D949A5C78A}">
      <dsp:nvSpPr>
        <dsp:cNvPr id="0" name=""/>
        <dsp:cNvSpPr/>
      </dsp:nvSpPr>
      <dsp:spPr>
        <a:xfrm>
          <a:off x="1255324" y="1426365"/>
          <a:ext cx="8405219" cy="626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"/>
              <a:cs typeface="Calibri"/>
            </a:rPr>
            <a:t>DATA PREPARTION(SCALING , DUMMY )</a:t>
          </a:r>
        </a:p>
      </dsp:txBody>
      <dsp:txXfrm>
        <a:off x="1273665" y="1444706"/>
        <a:ext cx="7333838" cy="589527"/>
      </dsp:txXfrm>
    </dsp:sp>
    <dsp:sp modelId="{CF5F9D83-C2DD-448B-990B-B9B45A4090DE}">
      <dsp:nvSpPr>
        <dsp:cNvPr id="0" name=""/>
        <dsp:cNvSpPr/>
      </dsp:nvSpPr>
      <dsp:spPr>
        <a:xfrm>
          <a:off x="1882987" y="2139548"/>
          <a:ext cx="8405219" cy="626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"/>
              <a:cs typeface="Calibri"/>
            </a:rPr>
            <a:t>MODEL BULIDING</a:t>
          </a:r>
        </a:p>
      </dsp:txBody>
      <dsp:txXfrm>
        <a:off x="1901328" y="2157889"/>
        <a:ext cx="7333838" cy="589527"/>
      </dsp:txXfrm>
    </dsp:sp>
    <dsp:sp modelId="{6BEEF5E9-692E-41D3-B120-159D59792F65}">
      <dsp:nvSpPr>
        <dsp:cNvPr id="0" name=""/>
        <dsp:cNvSpPr/>
      </dsp:nvSpPr>
      <dsp:spPr>
        <a:xfrm>
          <a:off x="2510649" y="2852730"/>
          <a:ext cx="8405219" cy="626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"/>
              <a:cs typeface="Calibri"/>
            </a:rPr>
            <a:t>VISUALIZATION</a:t>
          </a:r>
        </a:p>
      </dsp:txBody>
      <dsp:txXfrm>
        <a:off x="2528990" y="2871071"/>
        <a:ext cx="7333838" cy="589527"/>
      </dsp:txXfrm>
    </dsp:sp>
    <dsp:sp modelId="{1474B92F-6562-4274-8DEF-C310BC2A7F25}">
      <dsp:nvSpPr>
        <dsp:cNvPr id="0" name=""/>
        <dsp:cNvSpPr/>
      </dsp:nvSpPr>
      <dsp:spPr>
        <a:xfrm>
          <a:off x="7998183" y="457480"/>
          <a:ext cx="407035" cy="407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089766" y="457480"/>
        <a:ext cx="223869" cy="306294"/>
      </dsp:txXfrm>
    </dsp:sp>
    <dsp:sp modelId="{8EC12546-2E6C-47ED-A79B-87B114C50BE5}">
      <dsp:nvSpPr>
        <dsp:cNvPr id="0" name=""/>
        <dsp:cNvSpPr/>
      </dsp:nvSpPr>
      <dsp:spPr>
        <a:xfrm>
          <a:off x="8625845" y="1170663"/>
          <a:ext cx="407035" cy="407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717428" y="1170663"/>
        <a:ext cx="223869" cy="306294"/>
      </dsp:txXfrm>
    </dsp:sp>
    <dsp:sp modelId="{2C227A3B-CB5F-4890-9B87-7915973C3989}">
      <dsp:nvSpPr>
        <dsp:cNvPr id="0" name=""/>
        <dsp:cNvSpPr/>
      </dsp:nvSpPr>
      <dsp:spPr>
        <a:xfrm>
          <a:off x="9253508" y="1873409"/>
          <a:ext cx="407035" cy="407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345091" y="1873409"/>
        <a:ext cx="223869" cy="306294"/>
      </dsp:txXfrm>
    </dsp:sp>
    <dsp:sp modelId="{00D692D6-09DA-4AE3-8294-C1F249CC876F}">
      <dsp:nvSpPr>
        <dsp:cNvPr id="0" name=""/>
        <dsp:cNvSpPr/>
      </dsp:nvSpPr>
      <dsp:spPr>
        <a:xfrm>
          <a:off x="9881170" y="2593549"/>
          <a:ext cx="407035" cy="407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972753" y="2593549"/>
        <a:ext cx="223869" cy="306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6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1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9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2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4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9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36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27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1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1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4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uilding, outdoor, sky, grass&#10;&#10;Description automatically generated">
            <a:extLst>
              <a:ext uri="{FF2B5EF4-FFF2-40B4-BE49-F238E27FC236}">
                <a16:creationId xmlns:a16="http://schemas.microsoft.com/office/drawing/2014/main" id="{F1248B60-A04A-FCE3-45BF-E1DC4DD3B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8716" r="-1" b="4594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sz="10800" b="1">
                <a:latin typeface="The Serif Hand Black"/>
                <a:cs typeface="Calibri"/>
              </a:rPr>
              <a:t>House prices in 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>
                <a:latin typeface="Calibri"/>
                <a:cs typeface="Calibri"/>
              </a:rPr>
              <a:t>Submitted by:</a:t>
            </a:r>
          </a:p>
          <a:p>
            <a:pPr algn="ctr"/>
            <a:r>
              <a:rPr lang="en-US" sz="3200">
                <a:latin typeface="Calibri"/>
                <a:cs typeface="Calibri"/>
              </a:rPr>
              <a:t>Aiswarya </a:t>
            </a:r>
            <a:r>
              <a:rPr lang="en-US" sz="3200" err="1">
                <a:latin typeface="Calibri"/>
                <a:cs typeface="Calibri"/>
              </a:rPr>
              <a:t>Jeyabrinda</a:t>
            </a:r>
            <a:r>
              <a:rPr lang="en-US" sz="3200">
                <a:latin typeface="Calibri"/>
                <a:cs typeface="Calibri"/>
              </a:rPr>
              <a:t> 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4ECCE-081B-2055-EB47-88549125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2D07796-375A-9B12-6F8D-3938CD3A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anchor="ctr">
            <a:normAutofit/>
          </a:bodyPr>
          <a:lstStyle/>
          <a:p>
            <a:r>
              <a:rPr lang="en-US">
                <a:latin typeface="Calibri"/>
                <a:cs typeface="Calibri"/>
              </a:rPr>
              <a:t>In this project, I've build a Machine Learning Model to predict the house prices in India.</a:t>
            </a:r>
          </a:p>
          <a:p>
            <a:r>
              <a:rPr lang="en-US">
                <a:latin typeface="Calibri"/>
                <a:cs typeface="Calibri"/>
              </a:rPr>
              <a:t>This will be helpful in the real estate market.</a:t>
            </a:r>
          </a:p>
          <a:p>
            <a:r>
              <a:rPr lang="en-US">
                <a:latin typeface="Calibri"/>
                <a:cs typeface="Calibri"/>
              </a:rPr>
              <a:t>This model can be used both house sellers and house buyers.</a:t>
            </a:r>
          </a:p>
        </p:txBody>
      </p:sp>
    </p:spTree>
    <p:extLst>
      <p:ext uri="{BB962C8B-B14F-4D97-AF65-F5344CB8AC3E}">
        <p14:creationId xmlns:p14="http://schemas.microsoft.com/office/powerpoint/2010/main" val="74913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1D39F-1CAA-63E9-1859-DA307175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  <a:latin typeface="Calibri"/>
                <a:cs typeface="Calibri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0978-B9F1-1AF4-0F33-235BD389C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/>
                <a:ea typeface="+mn-lt"/>
                <a:cs typeface="+mn-lt"/>
              </a:rPr>
              <a:t>Thousands of houses are sold every day. There are some questions every buyer asks himself like: What is the actual price that this house deserves? Am I paying a fair price?.</a:t>
            </a:r>
            <a:endParaRPr lang="en-US" dirty="0">
              <a:latin typeface="Calibri"/>
              <a:ea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58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D5379-FDDD-7D3A-92E9-F37ACB99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latin typeface="Calibri"/>
                <a:cs typeface="Calibri"/>
              </a:rPr>
              <a:t>METHODOLOGY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BDCFAA0-ED35-BEC5-7AF5-1F578AF21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225540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466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0E1F6-6556-6B81-8DFA-B748B4D79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Illustration of some plots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4B0C9BF-6F6D-AA3C-F6C6-294B3DE4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The price of house with RERA approval is valued higher than the house without RERA approval</a:t>
            </a: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1094B7"/>
          </a:solidFill>
          <a:ln w="38100" cap="rnd">
            <a:solidFill>
              <a:srgbClr val="1094B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A997CA5-376E-6A0A-02FF-A22AD2549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42680"/>
            <a:ext cx="7214616" cy="454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9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5ABAE90-7105-7CDF-5AE5-B7EB296C6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76" r="1" b="1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6521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37D9D-120A-E323-4070-9C2C3D1C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  <a:ea typeface="+mj-lt"/>
                <a:cs typeface="+mj-lt"/>
              </a:rPr>
              <a:t>CONCLUSIONS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EE28F-F406-1A6E-3890-9C8671AF0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/>
                <a:ea typeface="+mn-lt"/>
                <a:cs typeface="+mn-lt"/>
              </a:rPr>
              <a:t>I've experimented with different Machine Learning algorithms to get the best model. When compared to all other algorithms, the Logistic Regression is BEST!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1"/>
          </a:solidFill>
          <a:ln w="571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95819-2DF3-5187-AE2D-248F77F2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1911096"/>
            <a:ext cx="8055864" cy="2076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5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SketchyVTI</vt:lpstr>
      <vt:lpstr>House prices in India</vt:lpstr>
      <vt:lpstr>Introduction</vt:lpstr>
      <vt:lpstr>PROBLEM STATEMENT</vt:lpstr>
      <vt:lpstr>METHODOLOGY</vt:lpstr>
      <vt:lpstr>Illustration of some plots</vt:lpstr>
      <vt:lpstr>PowerPoint Presentation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90</cp:revision>
  <dcterms:created xsi:type="dcterms:W3CDTF">2022-07-21T18:29:26Z</dcterms:created>
  <dcterms:modified xsi:type="dcterms:W3CDTF">2022-08-04T07:23:56Z</dcterms:modified>
</cp:coreProperties>
</file>