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D3AFDC-E5C2-4C05-9508-0F5F3162AABE}" v="439" dt="2022-03-26T08:22:25.843"/>
    <p1510:client id="{8DA6D7FD-CE79-4CFF-BB4B-A1363209476C}" v="92" dt="2022-03-26T05:42:30.652"/>
    <p1510:client id="{C2894185-3D35-4EE8-891E-E4CCD27F1CFD}" v="23" dt="2022-03-26T06:08:58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nthil Kumar" userId="8ca6c2bc1792e55f" providerId="Windows Live" clId="Web-{C2894185-3D35-4EE8-891E-E4CCD27F1CFD}"/>
    <pc:docChg chg="addSld delSld modSld">
      <pc:chgData name="Senthil Kumar" userId="8ca6c2bc1792e55f" providerId="Windows Live" clId="Web-{C2894185-3D35-4EE8-891E-E4CCD27F1CFD}" dt="2022-03-26T06:09:25.210" v="25"/>
      <pc:docMkLst>
        <pc:docMk/>
      </pc:docMkLst>
      <pc:sldChg chg="addSp delSp modSp mod modClrScheme delDesignElem chgLayout">
        <pc:chgData name="Senthil Kumar" userId="8ca6c2bc1792e55f" providerId="Windows Live" clId="Web-{C2894185-3D35-4EE8-891E-E4CCD27F1CFD}" dt="2022-03-26T06:09:25.210" v="25"/>
        <pc:sldMkLst>
          <pc:docMk/>
          <pc:sldMk cId="2371203163" sldId="257"/>
        </pc:sldMkLst>
        <pc:spChg chg="mod ord">
          <ac:chgData name="Senthil Kumar" userId="8ca6c2bc1792e55f" providerId="Windows Live" clId="Web-{C2894185-3D35-4EE8-891E-E4CCD27F1CFD}" dt="2022-03-26T06:09:25.210" v="25"/>
          <ac:spMkLst>
            <pc:docMk/>
            <pc:sldMk cId="2371203163" sldId="257"/>
            <ac:spMk id="2" creationId="{636CE5D2-BA2A-45D0-3A79-DE04BC72E4FA}"/>
          </ac:spMkLst>
        </pc:spChg>
        <pc:spChg chg="mod ord">
          <ac:chgData name="Senthil Kumar" userId="8ca6c2bc1792e55f" providerId="Windows Live" clId="Web-{C2894185-3D35-4EE8-891E-E4CCD27F1CFD}" dt="2022-03-26T06:09:25.210" v="25"/>
          <ac:spMkLst>
            <pc:docMk/>
            <pc:sldMk cId="2371203163" sldId="257"/>
            <ac:spMk id="3" creationId="{C9E00CD0-019A-97BC-C24F-8C6D55CF9C87}"/>
          </ac:spMkLst>
        </pc:spChg>
        <pc:spChg chg="add del">
          <ac:chgData name="Senthil Kumar" userId="8ca6c2bc1792e55f" providerId="Windows Live" clId="Web-{C2894185-3D35-4EE8-891E-E4CCD27F1CFD}" dt="2022-03-26T06:09:25.179" v="24"/>
          <ac:spMkLst>
            <pc:docMk/>
            <pc:sldMk cId="2371203163" sldId="257"/>
            <ac:spMk id="5" creationId="{5964CBE2-084A-47DF-A704-CF5F6217B569}"/>
          </ac:spMkLst>
        </pc:spChg>
        <pc:spChg chg="add">
          <ac:chgData name="Senthil Kumar" userId="8ca6c2bc1792e55f" providerId="Windows Live" clId="Web-{C2894185-3D35-4EE8-891E-E4CCD27F1CFD}" dt="2022-03-26T06:09:25.210" v="25"/>
          <ac:spMkLst>
            <pc:docMk/>
            <pc:sldMk cId="2371203163" sldId="257"/>
            <ac:spMk id="16" creationId="{1588D7E5-D16D-46A5-95CF-A4EE943D8C1C}"/>
          </ac:spMkLst>
        </pc:spChg>
        <pc:spChg chg="add">
          <ac:chgData name="Senthil Kumar" userId="8ca6c2bc1792e55f" providerId="Windows Live" clId="Web-{C2894185-3D35-4EE8-891E-E4CCD27F1CFD}" dt="2022-03-26T06:09:25.210" v="25"/>
          <ac:spMkLst>
            <pc:docMk/>
            <pc:sldMk cId="2371203163" sldId="257"/>
            <ac:spMk id="17" creationId="{6E8FF1DD-6B6A-4F7A-9F2D-6BC47F56A704}"/>
          </ac:spMkLst>
        </pc:spChg>
        <pc:spChg chg="del">
          <ac:chgData name="Senthil Kumar" userId="8ca6c2bc1792e55f" providerId="Windows Live" clId="Web-{C2894185-3D35-4EE8-891E-E4CCD27F1CFD}" dt="2022-03-26T06:08:48.630" v="21"/>
          <ac:spMkLst>
            <pc:docMk/>
            <pc:sldMk cId="2371203163" sldId="257"/>
            <ac:spMk id="29" creationId="{B95B9BA8-1D69-4796-85F5-B6D0BD52354B}"/>
          </ac:spMkLst>
        </pc:spChg>
        <pc:grpChg chg="add del">
          <ac:chgData name="Senthil Kumar" userId="8ca6c2bc1792e55f" providerId="Windows Live" clId="Web-{C2894185-3D35-4EE8-891E-E4CCD27F1CFD}" dt="2022-03-26T06:09:25.179" v="24"/>
          <ac:grpSpMkLst>
            <pc:docMk/>
            <pc:sldMk cId="2371203163" sldId="257"/>
            <ac:grpSpMk id="6" creationId="{648ED110-4482-40CA-9CCB-3A3DF37D55DF}"/>
          </ac:grpSpMkLst>
        </pc:grpChg>
        <pc:grpChg chg="add">
          <ac:chgData name="Senthil Kumar" userId="8ca6c2bc1792e55f" providerId="Windows Live" clId="Web-{C2894185-3D35-4EE8-891E-E4CCD27F1CFD}" dt="2022-03-26T06:09:25.210" v="25"/>
          <ac:grpSpMkLst>
            <pc:docMk/>
            <pc:sldMk cId="2371203163" sldId="257"/>
            <ac:grpSpMk id="18" creationId="{6D8FBD0B-C1AF-4B85-811D-11036103CE8B}"/>
          </ac:grpSpMkLst>
        </pc:grpChg>
        <pc:grpChg chg="del">
          <ac:chgData name="Senthil Kumar" userId="8ca6c2bc1792e55f" providerId="Windows Live" clId="Web-{C2894185-3D35-4EE8-891E-E4CCD27F1CFD}" dt="2022-03-26T06:08:48.630" v="21"/>
          <ac:grpSpMkLst>
            <pc:docMk/>
            <pc:sldMk cId="2371203163" sldId="257"/>
            <ac:grpSpMk id="31" creationId="{1C03C1F1-33AC-4C16-AD56-DD6382C36967}"/>
          </ac:grpSpMkLst>
        </pc:grpChg>
      </pc:sldChg>
      <pc:sldChg chg="new del mod modShow">
        <pc:chgData name="Senthil Kumar" userId="8ca6c2bc1792e55f" providerId="Windows Live" clId="Web-{C2894185-3D35-4EE8-891E-E4CCD27F1CFD}" dt="2022-03-26T06:06:51.374" v="20"/>
        <pc:sldMkLst>
          <pc:docMk/>
          <pc:sldMk cId="6993929" sldId="258"/>
        </pc:sldMkLst>
      </pc:sldChg>
      <pc:sldChg chg="new del">
        <pc:chgData name="Senthil Kumar" userId="8ca6c2bc1792e55f" providerId="Windows Live" clId="Web-{C2894185-3D35-4EE8-891E-E4CCD27F1CFD}" dt="2022-03-26T06:06:44.467" v="18"/>
        <pc:sldMkLst>
          <pc:docMk/>
          <pc:sldMk cId="1136505612" sldId="259"/>
        </pc:sldMkLst>
      </pc:sldChg>
    </pc:docChg>
  </pc:docChgLst>
  <pc:docChgLst>
    <pc:chgData name="Senthil Kumar" userId="8ca6c2bc1792e55f" providerId="Windows Live" clId="Web-{16D3AFDC-E5C2-4C05-9508-0F5F3162AABE}"/>
    <pc:docChg chg="addSld delSld modSld">
      <pc:chgData name="Senthil Kumar" userId="8ca6c2bc1792e55f" providerId="Windows Live" clId="Web-{16D3AFDC-E5C2-4C05-9508-0F5F3162AABE}" dt="2022-03-26T08:22:25.843" v="263" actId="14100"/>
      <pc:docMkLst>
        <pc:docMk/>
      </pc:docMkLst>
      <pc:sldChg chg="addSp delSp modSp mod modClrScheme delDesignElem chgLayout">
        <pc:chgData name="Senthil Kumar" userId="8ca6c2bc1792e55f" providerId="Windows Live" clId="Web-{16D3AFDC-E5C2-4C05-9508-0F5F3162AABE}" dt="2022-03-26T06:10:54.009" v="6"/>
        <pc:sldMkLst>
          <pc:docMk/>
          <pc:sldMk cId="2371203163" sldId="257"/>
        </pc:sldMkLst>
        <pc:spChg chg="mod ord">
          <ac:chgData name="Senthil Kumar" userId="8ca6c2bc1792e55f" providerId="Windows Live" clId="Web-{16D3AFDC-E5C2-4C05-9508-0F5F3162AABE}" dt="2022-03-26T06:10:54.009" v="6"/>
          <ac:spMkLst>
            <pc:docMk/>
            <pc:sldMk cId="2371203163" sldId="257"/>
            <ac:spMk id="2" creationId="{636CE5D2-BA2A-45D0-3A79-DE04BC72E4FA}"/>
          </ac:spMkLst>
        </pc:spChg>
        <pc:spChg chg="mod ord">
          <ac:chgData name="Senthil Kumar" userId="8ca6c2bc1792e55f" providerId="Windows Live" clId="Web-{16D3AFDC-E5C2-4C05-9508-0F5F3162AABE}" dt="2022-03-26T06:10:54.009" v="6"/>
          <ac:spMkLst>
            <pc:docMk/>
            <pc:sldMk cId="2371203163" sldId="257"/>
            <ac:spMk id="3" creationId="{C9E00CD0-019A-97BC-C24F-8C6D55CF9C87}"/>
          </ac:spMkLst>
        </pc:spChg>
        <pc:spChg chg="add del">
          <ac:chgData name="Senthil Kumar" userId="8ca6c2bc1792e55f" providerId="Windows Live" clId="Web-{16D3AFDC-E5C2-4C05-9508-0F5F3162AABE}" dt="2022-03-26T06:10:53.993" v="5"/>
          <ac:spMkLst>
            <pc:docMk/>
            <pc:sldMk cId="2371203163" sldId="257"/>
            <ac:spMk id="7" creationId="{B95B9BA8-1D69-4796-85F5-B6D0BD52354B}"/>
          </ac:spMkLst>
        </pc:spChg>
        <pc:spChg chg="add del">
          <ac:chgData name="Senthil Kumar" userId="8ca6c2bc1792e55f" providerId="Windows Live" clId="Web-{16D3AFDC-E5C2-4C05-9508-0F5F3162AABE}" dt="2022-03-26T06:10:53.993" v="5"/>
          <ac:spMkLst>
            <pc:docMk/>
            <pc:sldMk cId="2371203163" sldId="257"/>
            <ac:spMk id="9" creationId="{A9FEAAE4-608F-4DE6-97B4-51573869A30B}"/>
          </ac:spMkLst>
        </pc:spChg>
        <pc:spChg chg="del">
          <ac:chgData name="Senthil Kumar" userId="8ca6c2bc1792e55f" providerId="Windows Live" clId="Web-{16D3AFDC-E5C2-4C05-9508-0F5F3162AABE}" dt="2022-03-26T06:10:16.821" v="1"/>
          <ac:spMkLst>
            <pc:docMk/>
            <pc:sldMk cId="2371203163" sldId="257"/>
            <ac:spMk id="16" creationId="{1588D7E5-D16D-46A5-95CF-A4EE943D8C1C}"/>
          </ac:spMkLst>
        </pc:spChg>
        <pc:spChg chg="del">
          <ac:chgData name="Senthil Kumar" userId="8ca6c2bc1792e55f" providerId="Windows Live" clId="Web-{16D3AFDC-E5C2-4C05-9508-0F5F3162AABE}" dt="2022-03-26T06:10:16.821" v="1"/>
          <ac:spMkLst>
            <pc:docMk/>
            <pc:sldMk cId="2371203163" sldId="257"/>
            <ac:spMk id="17" creationId="{6E8FF1DD-6B6A-4F7A-9F2D-6BC47F56A704}"/>
          </ac:spMkLst>
        </pc:spChg>
        <pc:spChg chg="add">
          <ac:chgData name="Senthil Kumar" userId="8ca6c2bc1792e55f" providerId="Windows Live" clId="Web-{16D3AFDC-E5C2-4C05-9508-0F5F3162AABE}" dt="2022-03-26T06:10:54.009" v="6"/>
          <ac:spMkLst>
            <pc:docMk/>
            <pc:sldMk cId="2371203163" sldId="257"/>
            <ac:spMk id="21" creationId="{B95B9BA8-1D69-4796-85F5-B6D0BD52354B}"/>
          </ac:spMkLst>
        </pc:spChg>
        <pc:grpChg chg="add del">
          <ac:chgData name="Senthil Kumar" userId="8ca6c2bc1792e55f" providerId="Windows Live" clId="Web-{16D3AFDC-E5C2-4C05-9508-0F5F3162AABE}" dt="2022-03-26T06:10:53.993" v="5"/>
          <ac:grpSpMkLst>
            <pc:docMk/>
            <pc:sldMk cId="2371203163" sldId="257"/>
            <ac:grpSpMk id="11" creationId="{1C03C1F1-33AC-4C16-AD56-DD6382C36967}"/>
          </ac:grpSpMkLst>
        </pc:grpChg>
        <pc:grpChg chg="del">
          <ac:chgData name="Senthil Kumar" userId="8ca6c2bc1792e55f" providerId="Windows Live" clId="Web-{16D3AFDC-E5C2-4C05-9508-0F5F3162AABE}" dt="2022-03-26T06:10:16.821" v="1"/>
          <ac:grpSpMkLst>
            <pc:docMk/>
            <pc:sldMk cId="2371203163" sldId="257"/>
            <ac:grpSpMk id="18" creationId="{6D8FBD0B-C1AF-4B85-811D-11036103CE8B}"/>
          </ac:grpSpMkLst>
        </pc:grpChg>
        <pc:grpChg chg="add">
          <ac:chgData name="Senthil Kumar" userId="8ca6c2bc1792e55f" providerId="Windows Live" clId="Web-{16D3AFDC-E5C2-4C05-9508-0F5F3162AABE}" dt="2022-03-26T06:10:54.009" v="6"/>
          <ac:grpSpMkLst>
            <pc:docMk/>
            <pc:sldMk cId="2371203163" sldId="257"/>
            <ac:grpSpMk id="23" creationId="{1C03C1F1-33AC-4C16-AD56-DD6382C36967}"/>
          </ac:grpSpMkLst>
        </pc:grpChg>
      </pc:sldChg>
      <pc:sldChg chg="addSp delSp modSp new mod setBg">
        <pc:chgData name="Senthil Kumar" userId="8ca6c2bc1792e55f" providerId="Windows Live" clId="Web-{16D3AFDC-E5C2-4C05-9508-0F5F3162AABE}" dt="2022-03-26T06:15:29.328" v="73"/>
        <pc:sldMkLst>
          <pc:docMk/>
          <pc:sldMk cId="3735131306" sldId="258"/>
        </pc:sldMkLst>
        <pc:spChg chg="mod">
          <ac:chgData name="Senthil Kumar" userId="8ca6c2bc1792e55f" providerId="Windows Live" clId="Web-{16D3AFDC-E5C2-4C05-9508-0F5F3162AABE}" dt="2022-03-26T06:15:29.328" v="73"/>
          <ac:spMkLst>
            <pc:docMk/>
            <pc:sldMk cId="3735131306" sldId="258"/>
            <ac:spMk id="2" creationId="{DA6C62AD-A9E9-C6BC-DFD2-8BA5502B15B9}"/>
          </ac:spMkLst>
        </pc:spChg>
        <pc:spChg chg="del mod">
          <ac:chgData name="Senthil Kumar" userId="8ca6c2bc1792e55f" providerId="Windows Live" clId="Web-{16D3AFDC-E5C2-4C05-9508-0F5F3162AABE}" dt="2022-03-26T06:14:17.357" v="60"/>
          <ac:spMkLst>
            <pc:docMk/>
            <pc:sldMk cId="3735131306" sldId="258"/>
            <ac:spMk id="3" creationId="{F8E0369F-1FF5-092F-C0F5-CD77B7445551}"/>
          </ac:spMkLst>
        </pc:spChg>
        <pc:spChg chg="add del">
          <ac:chgData name="Senthil Kumar" userId="8ca6c2bc1792e55f" providerId="Windows Live" clId="Web-{16D3AFDC-E5C2-4C05-9508-0F5F3162AABE}" dt="2022-03-26T06:15:29.328" v="73"/>
          <ac:spMkLst>
            <pc:docMk/>
            <pc:sldMk cId="3735131306" sldId="258"/>
            <ac:spMk id="8" creationId="{B95B9BA8-1D69-4796-85F5-B6D0BD52354B}"/>
          </ac:spMkLst>
        </pc:spChg>
        <pc:spChg chg="add del">
          <ac:chgData name="Senthil Kumar" userId="8ca6c2bc1792e55f" providerId="Windows Live" clId="Web-{16D3AFDC-E5C2-4C05-9508-0F5F3162AABE}" dt="2022-03-26T06:15:29.312" v="72"/>
          <ac:spMkLst>
            <pc:docMk/>
            <pc:sldMk cId="3735131306" sldId="258"/>
            <ac:spMk id="19" creationId="{60DB02BD-FF61-4042-BC21-4EFF543EC0C3}"/>
          </ac:spMkLst>
        </pc:spChg>
        <pc:spChg chg="add del">
          <ac:chgData name="Senthil Kumar" userId="8ca6c2bc1792e55f" providerId="Windows Live" clId="Web-{16D3AFDC-E5C2-4C05-9508-0F5F3162AABE}" dt="2022-03-26T06:15:29.312" v="72"/>
          <ac:spMkLst>
            <pc:docMk/>
            <pc:sldMk cId="3735131306" sldId="258"/>
            <ac:spMk id="21" creationId="{06EE00CB-BDE3-434E-81A3-3A5045FA67BE}"/>
          </ac:spMkLst>
        </pc:spChg>
        <pc:spChg chg="add del">
          <ac:chgData name="Senthil Kumar" userId="8ca6c2bc1792e55f" providerId="Windows Live" clId="Web-{16D3AFDC-E5C2-4C05-9508-0F5F3162AABE}" dt="2022-03-26T06:15:29.312" v="72"/>
          <ac:spMkLst>
            <pc:docMk/>
            <pc:sldMk cId="3735131306" sldId="258"/>
            <ac:spMk id="23" creationId="{A5A46730-76F8-4230-A44E-BC7ED89623D0}"/>
          </ac:spMkLst>
        </pc:spChg>
        <pc:spChg chg="add">
          <ac:chgData name="Senthil Kumar" userId="8ca6c2bc1792e55f" providerId="Windows Live" clId="Web-{16D3AFDC-E5C2-4C05-9508-0F5F3162AABE}" dt="2022-03-26T06:15:29.328" v="73"/>
          <ac:spMkLst>
            <pc:docMk/>
            <pc:sldMk cId="3735131306" sldId="258"/>
            <ac:spMk id="25" creationId="{60DB02BD-FF61-4042-BC21-4EFF543EC0C3}"/>
          </ac:spMkLst>
        </pc:spChg>
        <pc:spChg chg="add">
          <ac:chgData name="Senthil Kumar" userId="8ca6c2bc1792e55f" providerId="Windows Live" clId="Web-{16D3AFDC-E5C2-4C05-9508-0F5F3162AABE}" dt="2022-03-26T06:15:29.328" v="73"/>
          <ac:spMkLst>
            <pc:docMk/>
            <pc:sldMk cId="3735131306" sldId="258"/>
            <ac:spMk id="26" creationId="{5811A85E-38EA-465A-84F9-6230CF743E76}"/>
          </ac:spMkLst>
        </pc:spChg>
        <pc:spChg chg="add">
          <ac:chgData name="Senthil Kumar" userId="8ca6c2bc1792e55f" providerId="Windows Live" clId="Web-{16D3AFDC-E5C2-4C05-9508-0F5F3162AABE}" dt="2022-03-26T06:15:29.328" v="73"/>
          <ac:spMkLst>
            <pc:docMk/>
            <pc:sldMk cId="3735131306" sldId="258"/>
            <ac:spMk id="27" creationId="{866290A3-7E80-441D-AA1E-5263326B1657}"/>
          </ac:spMkLst>
        </pc:spChg>
        <pc:grpChg chg="add del">
          <ac:chgData name="Senthil Kumar" userId="8ca6c2bc1792e55f" providerId="Windows Live" clId="Web-{16D3AFDC-E5C2-4C05-9508-0F5F3162AABE}" dt="2022-03-26T06:15:29.328" v="73"/>
          <ac:grpSpMkLst>
            <pc:docMk/>
            <pc:sldMk cId="3735131306" sldId="258"/>
            <ac:grpSpMk id="10" creationId="{1C03C1F1-33AC-4C16-AD56-DD6382C36967}"/>
          </ac:grpSpMkLst>
        </pc:grpChg>
        <pc:graphicFrameChg chg="add mod">
          <ac:chgData name="Senthil Kumar" userId="8ca6c2bc1792e55f" providerId="Windows Live" clId="Web-{16D3AFDC-E5C2-4C05-9508-0F5F3162AABE}" dt="2022-03-26T06:15:29.328" v="73"/>
          <ac:graphicFrameMkLst>
            <pc:docMk/>
            <pc:sldMk cId="3735131306" sldId="258"/>
            <ac:graphicFrameMk id="14" creationId="{5A0E3F3C-50CD-C862-2516-AE67723A56DD}"/>
          </ac:graphicFrameMkLst>
        </pc:graphicFrameChg>
      </pc:sldChg>
      <pc:sldChg chg="addSp delSp modSp new mod modClrScheme chgLayout">
        <pc:chgData name="Senthil Kumar" userId="8ca6c2bc1792e55f" providerId="Windows Live" clId="Web-{16D3AFDC-E5C2-4C05-9508-0F5F3162AABE}" dt="2022-03-26T08:22:25.843" v="263" actId="14100"/>
        <pc:sldMkLst>
          <pc:docMk/>
          <pc:sldMk cId="205659255" sldId="259"/>
        </pc:sldMkLst>
        <pc:spChg chg="del">
          <ac:chgData name="Senthil Kumar" userId="8ca6c2bc1792e55f" providerId="Windows Live" clId="Web-{16D3AFDC-E5C2-4C05-9508-0F5F3162AABE}" dt="2022-03-26T08:12:08.566" v="77"/>
          <ac:spMkLst>
            <pc:docMk/>
            <pc:sldMk cId="205659255" sldId="259"/>
            <ac:spMk id="2" creationId="{80E2E584-1771-845C-A345-294BF051CC79}"/>
          </ac:spMkLst>
        </pc:spChg>
        <pc:spChg chg="del">
          <ac:chgData name="Senthil Kumar" userId="8ca6c2bc1792e55f" providerId="Windows Live" clId="Web-{16D3AFDC-E5C2-4C05-9508-0F5F3162AABE}" dt="2022-03-26T08:12:08.566" v="77"/>
          <ac:spMkLst>
            <pc:docMk/>
            <pc:sldMk cId="205659255" sldId="259"/>
            <ac:spMk id="3" creationId="{2503E664-66DC-08D4-0B1F-37F4C32F20C4}"/>
          </ac:spMkLst>
        </pc:spChg>
        <pc:spChg chg="add mod">
          <ac:chgData name="Senthil Kumar" userId="8ca6c2bc1792e55f" providerId="Windows Live" clId="Web-{16D3AFDC-E5C2-4C05-9508-0F5F3162AABE}" dt="2022-03-26T08:22:25.843" v="263" actId="14100"/>
          <ac:spMkLst>
            <pc:docMk/>
            <pc:sldMk cId="205659255" sldId="259"/>
            <ac:spMk id="4" creationId="{89309281-9C3D-BF7A-C928-E70491EC7F36}"/>
          </ac:spMkLst>
        </pc:spChg>
      </pc:sldChg>
      <pc:sldChg chg="new del">
        <pc:chgData name="Senthil Kumar" userId="8ca6c2bc1792e55f" providerId="Windows Live" clId="Web-{16D3AFDC-E5C2-4C05-9508-0F5F3162AABE}" dt="2022-03-26T08:11:48.362" v="76"/>
        <pc:sldMkLst>
          <pc:docMk/>
          <pc:sldMk cId="2668813495" sldId="260"/>
        </pc:sldMkLst>
      </pc:sldChg>
    </pc:docChg>
  </pc:docChgLst>
  <pc:docChgLst>
    <pc:chgData name="Senthil Kumar" userId="8ca6c2bc1792e55f" providerId="Windows Live" clId="Web-{8DA6D7FD-CE79-4CFF-BB4B-A1363209476C}"/>
    <pc:docChg chg="addSld modSld addMainMaster delMainMaster">
      <pc:chgData name="Senthil Kumar" userId="8ca6c2bc1792e55f" providerId="Windows Live" clId="Web-{8DA6D7FD-CE79-4CFF-BB4B-A1363209476C}" dt="2022-03-26T05:42:31.215" v="100"/>
      <pc:docMkLst>
        <pc:docMk/>
      </pc:docMkLst>
      <pc:sldChg chg="addSp delSp modSp mod setBg modClrScheme addAnim modShow chgLayout">
        <pc:chgData name="Senthil Kumar" userId="8ca6c2bc1792e55f" providerId="Windows Live" clId="Web-{8DA6D7FD-CE79-4CFF-BB4B-A1363209476C}" dt="2022-03-26T05:37:47.522" v="28"/>
        <pc:sldMkLst>
          <pc:docMk/>
          <pc:sldMk cId="2029002549" sldId="256"/>
        </pc:sldMkLst>
        <pc:spChg chg="mod">
          <ac:chgData name="Senthil Kumar" userId="8ca6c2bc1792e55f" providerId="Windows Live" clId="Web-{8DA6D7FD-CE79-4CFF-BB4B-A1363209476C}" dt="2022-03-26T05:36:15.208" v="25"/>
          <ac:spMkLst>
            <pc:docMk/>
            <pc:sldMk cId="2029002549" sldId="256"/>
            <ac:spMk id="2" creationId="{00000000-0000-0000-0000-000000000000}"/>
          </ac:spMkLst>
        </pc:spChg>
        <pc:spChg chg="mod">
          <ac:chgData name="Senthil Kumar" userId="8ca6c2bc1792e55f" providerId="Windows Live" clId="Web-{8DA6D7FD-CE79-4CFF-BB4B-A1363209476C}" dt="2022-03-26T05:36:15.208" v="25"/>
          <ac:spMkLst>
            <pc:docMk/>
            <pc:sldMk cId="2029002549" sldId="256"/>
            <ac:spMk id="3" creationId="{00000000-0000-0000-0000-000000000000}"/>
          </ac:spMkLst>
        </pc:spChg>
        <pc:spChg chg="add del">
          <ac:chgData name="Senthil Kumar" userId="8ca6c2bc1792e55f" providerId="Windows Live" clId="Web-{8DA6D7FD-CE79-4CFF-BB4B-A1363209476C}" dt="2022-03-26T05:13:15.885" v="1"/>
          <ac:spMkLst>
            <pc:docMk/>
            <pc:sldMk cId="2029002549" sldId="256"/>
            <ac:spMk id="9" creationId="{FBE9DB16-5C17-4090-8D3F-03B9BAAB4041}"/>
          </ac:spMkLst>
        </pc:spChg>
        <pc:spChg chg="add del">
          <ac:chgData name="Senthil Kumar" userId="8ca6c2bc1792e55f" providerId="Windows Live" clId="Web-{8DA6D7FD-CE79-4CFF-BB4B-A1363209476C}" dt="2022-03-26T05:36:15.161" v="24"/>
          <ac:spMkLst>
            <pc:docMk/>
            <pc:sldMk cId="2029002549" sldId="256"/>
            <ac:spMk id="10" creationId="{EB9B5A19-3592-48E2-BC31-90E092BD68E1}"/>
          </ac:spMkLst>
        </pc:spChg>
        <pc:spChg chg="add del">
          <ac:chgData name="Senthil Kumar" userId="8ca6c2bc1792e55f" providerId="Windows Live" clId="Web-{8DA6D7FD-CE79-4CFF-BB4B-A1363209476C}" dt="2022-03-26T05:13:15.885" v="1"/>
          <ac:spMkLst>
            <pc:docMk/>
            <pc:sldMk cId="2029002549" sldId="256"/>
            <ac:spMk id="11" creationId="{DEAF34AB-AE16-45B5-ABC1-801F062234F5}"/>
          </ac:spMkLst>
        </pc:spChg>
        <pc:spChg chg="add del">
          <ac:chgData name="Senthil Kumar" userId="8ca6c2bc1792e55f" providerId="Windows Live" clId="Web-{8DA6D7FD-CE79-4CFF-BB4B-A1363209476C}" dt="2022-03-26T05:13:15.885" v="1"/>
          <ac:spMkLst>
            <pc:docMk/>
            <pc:sldMk cId="2029002549" sldId="256"/>
            <ac:spMk id="13" creationId="{91080BBA-334D-47E7-984F-354D2ADEEB59}"/>
          </ac:spMkLst>
        </pc:spChg>
        <pc:spChg chg="add del">
          <ac:chgData name="Senthil Kumar" userId="8ca6c2bc1792e55f" providerId="Windows Live" clId="Web-{8DA6D7FD-CE79-4CFF-BB4B-A1363209476C}" dt="2022-03-26T05:36:15.161" v="24"/>
          <ac:spMkLst>
            <pc:docMk/>
            <pc:sldMk cId="2029002549" sldId="256"/>
            <ac:spMk id="24" creationId="{DD99E1B6-CBC4-4306-9DFC-847D6D135208}"/>
          </ac:spMkLst>
        </pc:spChg>
        <pc:spChg chg="add">
          <ac:chgData name="Senthil Kumar" userId="8ca6c2bc1792e55f" providerId="Windows Live" clId="Web-{8DA6D7FD-CE79-4CFF-BB4B-A1363209476C}" dt="2022-03-26T05:36:15.208" v="25"/>
          <ac:spMkLst>
            <pc:docMk/>
            <pc:sldMk cId="2029002549" sldId="256"/>
            <ac:spMk id="26" creationId="{9B37791B-B040-4694-BFDC-8DD132D86E8E}"/>
          </ac:spMkLst>
        </pc:spChg>
        <pc:grpChg chg="add del">
          <ac:chgData name="Senthil Kumar" userId="8ca6c2bc1792e55f" providerId="Windows Live" clId="Web-{8DA6D7FD-CE79-4CFF-BB4B-A1363209476C}" dt="2022-03-26T05:36:15.161" v="24"/>
          <ac:grpSpMkLst>
            <pc:docMk/>
            <pc:sldMk cId="2029002549" sldId="256"/>
            <ac:grpSpMk id="12" creationId="{E2548C40-4C00-4E91-BFA6-84B4D66225A4}"/>
          </ac:grpSpMkLst>
        </pc:grpChg>
        <pc:grpChg chg="add del">
          <ac:chgData name="Senthil Kumar" userId="8ca6c2bc1792e55f" providerId="Windows Live" clId="Web-{8DA6D7FD-CE79-4CFF-BB4B-A1363209476C}" dt="2022-03-26T05:13:15.885" v="1"/>
          <ac:grpSpMkLst>
            <pc:docMk/>
            <pc:sldMk cId="2029002549" sldId="256"/>
            <ac:grpSpMk id="15" creationId="{38C13093-F147-4C4E-9844-F01238DBC89B}"/>
          </ac:grpSpMkLst>
        </pc:grpChg>
        <pc:grpChg chg="add">
          <ac:chgData name="Senthil Kumar" userId="8ca6c2bc1792e55f" providerId="Windows Live" clId="Web-{8DA6D7FD-CE79-4CFF-BB4B-A1363209476C}" dt="2022-03-26T05:36:15.208" v="25"/>
          <ac:grpSpMkLst>
            <pc:docMk/>
            <pc:sldMk cId="2029002549" sldId="256"/>
            <ac:grpSpMk id="27" creationId="{564DEED3-BC52-4F15-8426-D33275CB0111}"/>
          </ac:grpSpMkLst>
        </pc:grpChg>
        <pc:picChg chg="add del">
          <ac:chgData name="Senthil Kumar" userId="8ca6c2bc1792e55f" providerId="Windows Live" clId="Web-{8DA6D7FD-CE79-4CFF-BB4B-A1363209476C}" dt="2022-03-26T05:13:15.885" v="1"/>
          <ac:picMkLst>
            <pc:docMk/>
            <pc:sldMk cId="2029002549" sldId="256"/>
            <ac:picMk id="4" creationId="{9BC79ABC-0BC6-1377-1349-E425E024A56D}"/>
          </ac:picMkLst>
        </pc:picChg>
        <pc:picChg chg="add mod">
          <ac:chgData name="Senthil Kumar" userId="8ca6c2bc1792e55f" providerId="Windows Live" clId="Web-{8DA6D7FD-CE79-4CFF-BB4B-A1363209476C}" dt="2022-03-26T05:36:15.208" v="25"/>
          <ac:picMkLst>
            <pc:docMk/>
            <pc:sldMk cId="2029002549" sldId="256"/>
            <ac:picMk id="5" creationId="{5791FBB8-5FE4-1144-1CAE-F9C06BFC03A7}"/>
          </ac:picMkLst>
        </pc:picChg>
      </pc:sldChg>
      <pc:sldChg chg="addSp delSp modSp new mod setBg">
        <pc:chgData name="Senthil Kumar" userId="8ca6c2bc1792e55f" providerId="Windows Live" clId="Web-{8DA6D7FD-CE79-4CFF-BB4B-A1363209476C}" dt="2022-03-26T05:42:31.215" v="100"/>
        <pc:sldMkLst>
          <pc:docMk/>
          <pc:sldMk cId="2371203163" sldId="257"/>
        </pc:sldMkLst>
        <pc:spChg chg="mod">
          <ac:chgData name="Senthil Kumar" userId="8ca6c2bc1792e55f" providerId="Windows Live" clId="Web-{8DA6D7FD-CE79-4CFF-BB4B-A1363209476C}" dt="2022-03-26T05:42:31.215" v="100"/>
          <ac:spMkLst>
            <pc:docMk/>
            <pc:sldMk cId="2371203163" sldId="257"/>
            <ac:spMk id="2" creationId="{636CE5D2-BA2A-45D0-3A79-DE04BC72E4FA}"/>
          </ac:spMkLst>
        </pc:spChg>
        <pc:spChg chg="mod">
          <ac:chgData name="Senthil Kumar" userId="8ca6c2bc1792e55f" providerId="Windows Live" clId="Web-{8DA6D7FD-CE79-4CFF-BB4B-A1363209476C}" dt="2022-03-26T05:42:31.215" v="100"/>
          <ac:spMkLst>
            <pc:docMk/>
            <pc:sldMk cId="2371203163" sldId="257"/>
            <ac:spMk id="3" creationId="{C9E00CD0-019A-97BC-C24F-8C6D55CF9C87}"/>
          </ac:spMkLst>
        </pc:spChg>
        <pc:spChg chg="add del">
          <ac:chgData name="Senthil Kumar" userId="8ca6c2bc1792e55f" providerId="Windows Live" clId="Web-{8DA6D7FD-CE79-4CFF-BB4B-A1363209476C}" dt="2022-03-26T05:39:03.773" v="31"/>
          <ac:spMkLst>
            <pc:docMk/>
            <pc:sldMk cId="2371203163" sldId="257"/>
            <ac:spMk id="8" creationId="{B95B9BA8-1D69-4796-85F5-B6D0BD52354B}"/>
          </ac:spMkLst>
        </pc:spChg>
        <pc:spChg chg="add del">
          <ac:chgData name="Senthil Kumar" userId="8ca6c2bc1792e55f" providerId="Windows Live" clId="Web-{8DA6D7FD-CE79-4CFF-BB4B-A1363209476C}" dt="2022-03-26T05:40:16.697" v="45"/>
          <ac:spMkLst>
            <pc:docMk/>
            <pc:sldMk cId="2371203163" sldId="257"/>
            <ac:spMk id="12" creationId="{534676D8-D37A-4610-BBFB-A1DC26D527A5}"/>
          </ac:spMkLst>
        </pc:spChg>
        <pc:spChg chg="add del">
          <ac:chgData name="Senthil Kumar" userId="8ca6c2bc1792e55f" providerId="Windows Live" clId="Web-{8DA6D7FD-CE79-4CFF-BB4B-A1363209476C}" dt="2022-03-26T05:40:16.697" v="45"/>
          <ac:spMkLst>
            <pc:docMk/>
            <pc:sldMk cId="2371203163" sldId="257"/>
            <ac:spMk id="14" creationId="{B95B9BA8-1D69-4796-85F5-B6D0BD52354B}"/>
          </ac:spMkLst>
        </pc:spChg>
        <pc:spChg chg="add del">
          <ac:chgData name="Senthil Kumar" userId="8ca6c2bc1792e55f" providerId="Windows Live" clId="Web-{8DA6D7FD-CE79-4CFF-BB4B-A1363209476C}" dt="2022-03-26T05:40:16.697" v="45"/>
          <ac:spMkLst>
            <pc:docMk/>
            <pc:sldMk cId="2371203163" sldId="257"/>
            <ac:spMk id="15" creationId="{280CBF0E-1AF1-4F17-84A3-89E3F964A902}"/>
          </ac:spMkLst>
        </pc:spChg>
        <pc:spChg chg="add del">
          <ac:chgData name="Senthil Kumar" userId="8ca6c2bc1792e55f" providerId="Windows Live" clId="Web-{8DA6D7FD-CE79-4CFF-BB4B-A1363209476C}" dt="2022-03-26T05:42:31.215" v="100"/>
          <ac:spMkLst>
            <pc:docMk/>
            <pc:sldMk cId="2371203163" sldId="257"/>
            <ac:spMk id="20" creationId="{B95B9BA8-1D69-4796-85F5-B6D0BD52354B}"/>
          </ac:spMkLst>
        </pc:spChg>
        <pc:spChg chg="add">
          <ac:chgData name="Senthil Kumar" userId="8ca6c2bc1792e55f" providerId="Windows Live" clId="Web-{8DA6D7FD-CE79-4CFF-BB4B-A1363209476C}" dt="2022-03-26T05:42:31.215" v="100"/>
          <ac:spMkLst>
            <pc:docMk/>
            <pc:sldMk cId="2371203163" sldId="257"/>
            <ac:spMk id="29" creationId="{B95B9BA8-1D69-4796-85F5-B6D0BD52354B}"/>
          </ac:spMkLst>
        </pc:spChg>
        <pc:grpChg chg="add del">
          <ac:chgData name="Senthil Kumar" userId="8ca6c2bc1792e55f" providerId="Windows Live" clId="Web-{8DA6D7FD-CE79-4CFF-BB4B-A1363209476C}" dt="2022-03-26T05:39:03.773" v="31"/>
          <ac:grpSpMkLst>
            <pc:docMk/>
            <pc:sldMk cId="2371203163" sldId="257"/>
            <ac:grpSpMk id="10" creationId="{1C03C1F1-33AC-4C16-AD56-DD6382C36967}"/>
          </ac:grpSpMkLst>
        </pc:grpChg>
        <pc:grpChg chg="add del">
          <ac:chgData name="Senthil Kumar" userId="8ca6c2bc1792e55f" providerId="Windows Live" clId="Web-{8DA6D7FD-CE79-4CFF-BB4B-A1363209476C}" dt="2022-03-26T05:42:31.215" v="100"/>
          <ac:grpSpMkLst>
            <pc:docMk/>
            <pc:sldMk cId="2371203163" sldId="257"/>
            <ac:grpSpMk id="22" creationId="{C34A1D01-C18F-4657-BDAE-89FE355E596C}"/>
          </ac:grpSpMkLst>
        </pc:grpChg>
        <pc:grpChg chg="add">
          <ac:chgData name="Senthil Kumar" userId="8ca6c2bc1792e55f" providerId="Windows Live" clId="Web-{8DA6D7FD-CE79-4CFF-BB4B-A1363209476C}" dt="2022-03-26T05:42:31.215" v="100"/>
          <ac:grpSpMkLst>
            <pc:docMk/>
            <pc:sldMk cId="2371203163" sldId="257"/>
            <ac:grpSpMk id="31" creationId="{1C03C1F1-33AC-4C16-AD56-DD6382C36967}"/>
          </ac:grpSpMkLst>
        </pc:grpChg>
      </pc:sldChg>
      <pc:sldMasterChg chg="add del addSldLayout delSldLayout">
        <pc:chgData name="Senthil Kumar" userId="8ca6c2bc1792e55f" providerId="Windows Live" clId="Web-{8DA6D7FD-CE79-4CFF-BB4B-A1363209476C}" dt="2022-03-26T05:36:15.208" v="25"/>
        <pc:sldMasterMkLst>
          <pc:docMk/>
          <pc:sldMasterMk cId="0" sldId="2147483648"/>
        </pc:sldMasterMkLst>
        <pc:sldLayoutChg chg="add del">
          <pc:chgData name="Senthil Kumar" userId="8ca6c2bc1792e55f" providerId="Windows Live" clId="Web-{8DA6D7FD-CE79-4CFF-BB4B-A1363209476C}" dt="2022-03-26T05:36:15.208" v="25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Senthil Kumar" userId="8ca6c2bc1792e55f" providerId="Windows Live" clId="Web-{8DA6D7FD-CE79-4CFF-BB4B-A1363209476C}" dt="2022-03-26T05:36:15.208" v="25"/>
          <pc:sldLayoutMkLst>
            <pc:docMk/>
            <pc:sldMasterMk cId="0" sldId="2147483648"/>
            <pc:sldLayoutMk cId="0" sldId="2147483650"/>
          </pc:sldLayoutMkLst>
        </pc:sldLayoutChg>
        <pc:sldLayoutChg chg="add del">
          <pc:chgData name="Senthil Kumar" userId="8ca6c2bc1792e55f" providerId="Windows Live" clId="Web-{8DA6D7FD-CE79-4CFF-BB4B-A1363209476C}" dt="2022-03-26T05:36:15.208" v="25"/>
          <pc:sldLayoutMkLst>
            <pc:docMk/>
            <pc:sldMasterMk cId="0" sldId="2147483648"/>
            <pc:sldLayoutMk cId="0" sldId="2147483651"/>
          </pc:sldLayoutMkLst>
        </pc:sldLayoutChg>
        <pc:sldLayoutChg chg="add del">
          <pc:chgData name="Senthil Kumar" userId="8ca6c2bc1792e55f" providerId="Windows Live" clId="Web-{8DA6D7FD-CE79-4CFF-BB4B-A1363209476C}" dt="2022-03-26T05:36:15.208" v="25"/>
          <pc:sldLayoutMkLst>
            <pc:docMk/>
            <pc:sldMasterMk cId="0" sldId="2147483648"/>
            <pc:sldLayoutMk cId="0" sldId="2147483652"/>
          </pc:sldLayoutMkLst>
        </pc:sldLayoutChg>
        <pc:sldLayoutChg chg="add del">
          <pc:chgData name="Senthil Kumar" userId="8ca6c2bc1792e55f" providerId="Windows Live" clId="Web-{8DA6D7FD-CE79-4CFF-BB4B-A1363209476C}" dt="2022-03-26T05:36:15.208" v="25"/>
          <pc:sldLayoutMkLst>
            <pc:docMk/>
            <pc:sldMasterMk cId="0" sldId="2147483648"/>
            <pc:sldLayoutMk cId="0" sldId="2147483653"/>
          </pc:sldLayoutMkLst>
        </pc:sldLayoutChg>
        <pc:sldLayoutChg chg="add del">
          <pc:chgData name="Senthil Kumar" userId="8ca6c2bc1792e55f" providerId="Windows Live" clId="Web-{8DA6D7FD-CE79-4CFF-BB4B-A1363209476C}" dt="2022-03-26T05:36:15.208" v="25"/>
          <pc:sldLayoutMkLst>
            <pc:docMk/>
            <pc:sldMasterMk cId="0" sldId="2147483648"/>
            <pc:sldLayoutMk cId="0" sldId="2147483654"/>
          </pc:sldLayoutMkLst>
        </pc:sldLayoutChg>
        <pc:sldLayoutChg chg="add del">
          <pc:chgData name="Senthil Kumar" userId="8ca6c2bc1792e55f" providerId="Windows Live" clId="Web-{8DA6D7FD-CE79-4CFF-BB4B-A1363209476C}" dt="2022-03-26T05:36:15.208" v="25"/>
          <pc:sldLayoutMkLst>
            <pc:docMk/>
            <pc:sldMasterMk cId="0" sldId="2147483648"/>
            <pc:sldLayoutMk cId="0" sldId="2147483655"/>
          </pc:sldLayoutMkLst>
        </pc:sldLayoutChg>
        <pc:sldLayoutChg chg="add del">
          <pc:chgData name="Senthil Kumar" userId="8ca6c2bc1792e55f" providerId="Windows Live" clId="Web-{8DA6D7FD-CE79-4CFF-BB4B-A1363209476C}" dt="2022-03-26T05:36:15.208" v="25"/>
          <pc:sldLayoutMkLst>
            <pc:docMk/>
            <pc:sldMasterMk cId="0" sldId="2147483648"/>
            <pc:sldLayoutMk cId="0" sldId="2147483656"/>
          </pc:sldLayoutMkLst>
        </pc:sldLayoutChg>
        <pc:sldLayoutChg chg="add del">
          <pc:chgData name="Senthil Kumar" userId="8ca6c2bc1792e55f" providerId="Windows Live" clId="Web-{8DA6D7FD-CE79-4CFF-BB4B-A1363209476C}" dt="2022-03-26T05:36:15.208" v="25"/>
          <pc:sldLayoutMkLst>
            <pc:docMk/>
            <pc:sldMasterMk cId="0" sldId="2147483648"/>
            <pc:sldLayoutMk cId="0" sldId="2147483657"/>
          </pc:sldLayoutMkLst>
        </pc:sldLayoutChg>
        <pc:sldLayoutChg chg="add del">
          <pc:chgData name="Senthil Kumar" userId="8ca6c2bc1792e55f" providerId="Windows Live" clId="Web-{8DA6D7FD-CE79-4CFF-BB4B-A1363209476C}" dt="2022-03-26T05:36:15.208" v="25"/>
          <pc:sldLayoutMkLst>
            <pc:docMk/>
            <pc:sldMasterMk cId="0" sldId="2147483648"/>
            <pc:sldLayoutMk cId="0" sldId="2147483658"/>
          </pc:sldLayoutMkLst>
        </pc:sldLayoutChg>
        <pc:sldLayoutChg chg="add del">
          <pc:chgData name="Senthil Kumar" userId="8ca6c2bc1792e55f" providerId="Windows Live" clId="Web-{8DA6D7FD-CE79-4CFF-BB4B-A1363209476C}" dt="2022-03-26T05:36:15.208" v="25"/>
          <pc:sldLayoutMkLst>
            <pc:docMk/>
            <pc:sldMasterMk cId="0" sldId="2147483648"/>
            <pc:sldLayoutMk cId="0" sldId="2147483659"/>
          </pc:sldLayoutMkLst>
        </pc:sldLayoutChg>
        <pc:sldLayoutChg chg="add del">
          <pc:chgData name="Senthil Kumar" userId="8ca6c2bc1792e55f" providerId="Windows Live" clId="Web-{8DA6D7FD-CE79-4CFF-BB4B-A1363209476C}" dt="2022-03-26T05:36:15.208" v="25"/>
          <pc:sldLayoutMkLst>
            <pc:docMk/>
            <pc:sldMasterMk cId="0" sldId="2147483648"/>
            <pc:sldLayoutMk cId="0" sldId="2147483661"/>
          </pc:sldLayoutMkLst>
        </pc:sldLayoutChg>
        <pc:sldLayoutChg chg="add del">
          <pc:chgData name="Senthil Kumar" userId="8ca6c2bc1792e55f" providerId="Windows Live" clId="Web-{8DA6D7FD-CE79-4CFF-BB4B-A1363209476C}" dt="2022-03-26T05:36:15.208" v="25"/>
          <pc:sldLayoutMkLst>
            <pc:docMk/>
            <pc:sldMasterMk cId="0" sldId="2147483648"/>
            <pc:sldLayoutMk cId="0" sldId="2147483663"/>
          </pc:sldLayoutMkLst>
        </pc:sldLayoutChg>
        <pc:sldLayoutChg chg="add del">
          <pc:chgData name="Senthil Kumar" userId="8ca6c2bc1792e55f" providerId="Windows Live" clId="Web-{8DA6D7FD-CE79-4CFF-BB4B-A1363209476C}" dt="2022-03-26T05:36:15.208" v="25"/>
          <pc:sldLayoutMkLst>
            <pc:docMk/>
            <pc:sldMasterMk cId="0" sldId="2147483648"/>
            <pc:sldLayoutMk cId="0" sldId="2147483666"/>
          </pc:sldLayoutMkLst>
        </pc:sldLayoutChg>
      </pc:sldMasterChg>
      <pc:sldMasterChg chg="add del replId addSldLayout delSldLayout">
        <pc:chgData name="Senthil Kumar" userId="8ca6c2bc1792e55f" providerId="Windows Live" clId="Web-{8DA6D7FD-CE79-4CFF-BB4B-A1363209476C}" dt="2022-03-26T05:13:15.885" v="1"/>
        <pc:sldMasterMkLst>
          <pc:docMk/>
          <pc:sldMasterMk cId="3087929031" sldId="2147483667"/>
        </pc:sldMasterMkLst>
        <pc:sldLayoutChg chg="add del">
          <pc:chgData name="Senthil Kumar" userId="8ca6c2bc1792e55f" providerId="Windows Live" clId="Web-{8DA6D7FD-CE79-4CFF-BB4B-A1363209476C}" dt="2022-03-26T05:13:15.885" v="1"/>
          <pc:sldLayoutMkLst>
            <pc:docMk/>
            <pc:sldMasterMk cId="3087929031" sldId="2147483667"/>
            <pc:sldLayoutMk cId="2208158375" sldId="2147483660"/>
          </pc:sldLayoutMkLst>
        </pc:sldLayoutChg>
        <pc:sldLayoutChg chg="add del replId">
          <pc:chgData name="Senthil Kumar" userId="8ca6c2bc1792e55f" providerId="Windows Live" clId="Web-{8DA6D7FD-CE79-4CFF-BB4B-A1363209476C}" dt="2022-03-26T05:13:15.885" v="1"/>
          <pc:sldLayoutMkLst>
            <pc:docMk/>
            <pc:sldMasterMk cId="3087929031" sldId="2147483667"/>
            <pc:sldLayoutMk cId="3541548201" sldId="2147483668"/>
          </pc:sldLayoutMkLst>
        </pc:sldLayoutChg>
        <pc:sldLayoutChg chg="add del replId">
          <pc:chgData name="Senthil Kumar" userId="8ca6c2bc1792e55f" providerId="Windows Live" clId="Web-{8DA6D7FD-CE79-4CFF-BB4B-A1363209476C}" dt="2022-03-26T05:13:15.885" v="1"/>
          <pc:sldLayoutMkLst>
            <pc:docMk/>
            <pc:sldMasterMk cId="3087929031" sldId="2147483667"/>
            <pc:sldLayoutMk cId="1509639539" sldId="2147483669"/>
          </pc:sldLayoutMkLst>
        </pc:sldLayoutChg>
        <pc:sldLayoutChg chg="add del replId">
          <pc:chgData name="Senthil Kumar" userId="8ca6c2bc1792e55f" providerId="Windows Live" clId="Web-{8DA6D7FD-CE79-4CFF-BB4B-A1363209476C}" dt="2022-03-26T05:13:15.885" v="1"/>
          <pc:sldLayoutMkLst>
            <pc:docMk/>
            <pc:sldMasterMk cId="3087929031" sldId="2147483667"/>
            <pc:sldLayoutMk cId="3060016671" sldId="2147483670"/>
          </pc:sldLayoutMkLst>
        </pc:sldLayoutChg>
        <pc:sldLayoutChg chg="add del replId">
          <pc:chgData name="Senthil Kumar" userId="8ca6c2bc1792e55f" providerId="Windows Live" clId="Web-{8DA6D7FD-CE79-4CFF-BB4B-A1363209476C}" dt="2022-03-26T05:13:15.885" v="1"/>
          <pc:sldLayoutMkLst>
            <pc:docMk/>
            <pc:sldMasterMk cId="3087929031" sldId="2147483667"/>
            <pc:sldLayoutMk cId="3618177246" sldId="2147483671"/>
          </pc:sldLayoutMkLst>
        </pc:sldLayoutChg>
        <pc:sldLayoutChg chg="add del replId">
          <pc:chgData name="Senthil Kumar" userId="8ca6c2bc1792e55f" providerId="Windows Live" clId="Web-{8DA6D7FD-CE79-4CFF-BB4B-A1363209476C}" dt="2022-03-26T05:13:15.885" v="1"/>
          <pc:sldLayoutMkLst>
            <pc:docMk/>
            <pc:sldMasterMk cId="3087929031" sldId="2147483667"/>
            <pc:sldLayoutMk cId="3419849647" sldId="2147483672"/>
          </pc:sldLayoutMkLst>
        </pc:sldLayoutChg>
        <pc:sldLayoutChg chg="add del replId">
          <pc:chgData name="Senthil Kumar" userId="8ca6c2bc1792e55f" providerId="Windows Live" clId="Web-{8DA6D7FD-CE79-4CFF-BB4B-A1363209476C}" dt="2022-03-26T05:13:15.885" v="1"/>
          <pc:sldLayoutMkLst>
            <pc:docMk/>
            <pc:sldMasterMk cId="3087929031" sldId="2147483667"/>
            <pc:sldLayoutMk cId="3413042343" sldId="2147483673"/>
          </pc:sldLayoutMkLst>
        </pc:sldLayoutChg>
        <pc:sldLayoutChg chg="add del replId">
          <pc:chgData name="Senthil Kumar" userId="8ca6c2bc1792e55f" providerId="Windows Live" clId="Web-{8DA6D7FD-CE79-4CFF-BB4B-A1363209476C}" dt="2022-03-26T05:13:15.885" v="1"/>
          <pc:sldLayoutMkLst>
            <pc:docMk/>
            <pc:sldMasterMk cId="3087929031" sldId="2147483667"/>
            <pc:sldLayoutMk cId="1010823404" sldId="2147483674"/>
          </pc:sldLayoutMkLst>
        </pc:sldLayoutChg>
        <pc:sldLayoutChg chg="add del replId">
          <pc:chgData name="Senthil Kumar" userId="8ca6c2bc1792e55f" providerId="Windows Live" clId="Web-{8DA6D7FD-CE79-4CFF-BB4B-A1363209476C}" dt="2022-03-26T05:13:15.885" v="1"/>
          <pc:sldLayoutMkLst>
            <pc:docMk/>
            <pc:sldMasterMk cId="3087929031" sldId="2147483667"/>
            <pc:sldLayoutMk cId="2645247061" sldId="2147483675"/>
          </pc:sldLayoutMkLst>
        </pc:sldLayoutChg>
        <pc:sldLayoutChg chg="add del replId">
          <pc:chgData name="Senthil Kumar" userId="8ca6c2bc1792e55f" providerId="Windows Live" clId="Web-{8DA6D7FD-CE79-4CFF-BB4B-A1363209476C}" dt="2022-03-26T05:13:15.885" v="1"/>
          <pc:sldLayoutMkLst>
            <pc:docMk/>
            <pc:sldMasterMk cId="3087929031" sldId="2147483667"/>
            <pc:sldLayoutMk cId="1142699765" sldId="2147483676"/>
          </pc:sldLayoutMkLst>
        </pc:sldLayoutChg>
        <pc:sldLayoutChg chg="add del replId">
          <pc:chgData name="Senthil Kumar" userId="8ca6c2bc1792e55f" providerId="Windows Live" clId="Web-{8DA6D7FD-CE79-4CFF-BB4B-A1363209476C}" dt="2022-03-26T05:13:15.885" v="1"/>
          <pc:sldLayoutMkLst>
            <pc:docMk/>
            <pc:sldMasterMk cId="3087929031" sldId="2147483667"/>
            <pc:sldLayoutMk cId="4204226277" sldId="2147483677"/>
          </pc:sldLayoutMkLst>
        </pc:sldLayoutChg>
      </pc:sldMasterChg>
      <pc:sldMasterChg chg="add del addSldLayout delSldLayout">
        <pc:chgData name="Senthil Kumar" userId="8ca6c2bc1792e55f" providerId="Windows Live" clId="Web-{8DA6D7FD-CE79-4CFF-BB4B-A1363209476C}" dt="2022-03-26T05:36:15.161" v="24"/>
        <pc:sldMasterMkLst>
          <pc:docMk/>
          <pc:sldMasterMk cId="3735282291" sldId="2147483673"/>
        </pc:sldMasterMkLst>
        <pc:sldLayoutChg chg="add del">
          <pc:chgData name="Senthil Kumar" userId="8ca6c2bc1792e55f" providerId="Windows Live" clId="Web-{8DA6D7FD-CE79-4CFF-BB4B-A1363209476C}" dt="2022-03-26T05:36:15.161" v="24"/>
          <pc:sldLayoutMkLst>
            <pc:docMk/>
            <pc:sldMasterMk cId="3735282291" sldId="2147483673"/>
            <pc:sldLayoutMk cId="2281355616" sldId="2147483662"/>
          </pc:sldLayoutMkLst>
        </pc:sldLayoutChg>
        <pc:sldLayoutChg chg="add del">
          <pc:chgData name="Senthil Kumar" userId="8ca6c2bc1792e55f" providerId="Windows Live" clId="Web-{8DA6D7FD-CE79-4CFF-BB4B-A1363209476C}" dt="2022-03-26T05:36:15.161" v="24"/>
          <pc:sldLayoutMkLst>
            <pc:docMk/>
            <pc:sldMasterMk cId="3735282291" sldId="2147483673"/>
            <pc:sldLayoutMk cId="439085438" sldId="2147483664"/>
          </pc:sldLayoutMkLst>
        </pc:sldLayoutChg>
        <pc:sldLayoutChg chg="add del">
          <pc:chgData name="Senthil Kumar" userId="8ca6c2bc1792e55f" providerId="Windows Live" clId="Web-{8DA6D7FD-CE79-4CFF-BB4B-A1363209476C}" dt="2022-03-26T05:36:15.161" v="24"/>
          <pc:sldLayoutMkLst>
            <pc:docMk/>
            <pc:sldMasterMk cId="3735282291" sldId="2147483673"/>
            <pc:sldLayoutMk cId="2378903911" sldId="2147483665"/>
          </pc:sldLayoutMkLst>
        </pc:sldLayoutChg>
        <pc:sldLayoutChg chg="add del">
          <pc:chgData name="Senthil Kumar" userId="8ca6c2bc1792e55f" providerId="Windows Live" clId="Web-{8DA6D7FD-CE79-4CFF-BB4B-A1363209476C}" dt="2022-03-26T05:36:15.161" v="24"/>
          <pc:sldLayoutMkLst>
            <pc:docMk/>
            <pc:sldMasterMk cId="3735282291" sldId="2147483673"/>
            <pc:sldLayoutMk cId="3043013365" sldId="2147483667"/>
          </pc:sldLayoutMkLst>
        </pc:sldLayoutChg>
        <pc:sldLayoutChg chg="add del">
          <pc:chgData name="Senthil Kumar" userId="8ca6c2bc1792e55f" providerId="Windows Live" clId="Web-{8DA6D7FD-CE79-4CFF-BB4B-A1363209476C}" dt="2022-03-26T05:36:15.161" v="24"/>
          <pc:sldLayoutMkLst>
            <pc:docMk/>
            <pc:sldMasterMk cId="3735282291" sldId="2147483673"/>
            <pc:sldLayoutMk cId="1711535468" sldId="2147483668"/>
          </pc:sldLayoutMkLst>
        </pc:sldLayoutChg>
        <pc:sldLayoutChg chg="add del">
          <pc:chgData name="Senthil Kumar" userId="8ca6c2bc1792e55f" providerId="Windows Live" clId="Web-{8DA6D7FD-CE79-4CFF-BB4B-A1363209476C}" dt="2022-03-26T05:36:15.161" v="24"/>
          <pc:sldLayoutMkLst>
            <pc:docMk/>
            <pc:sldMasterMk cId="3735282291" sldId="2147483673"/>
            <pc:sldLayoutMk cId="4186114601" sldId="2147483669"/>
          </pc:sldLayoutMkLst>
        </pc:sldLayoutChg>
        <pc:sldLayoutChg chg="add del">
          <pc:chgData name="Senthil Kumar" userId="8ca6c2bc1792e55f" providerId="Windows Live" clId="Web-{8DA6D7FD-CE79-4CFF-BB4B-A1363209476C}" dt="2022-03-26T05:36:15.161" v="24"/>
          <pc:sldLayoutMkLst>
            <pc:docMk/>
            <pc:sldMasterMk cId="3735282291" sldId="2147483673"/>
            <pc:sldLayoutMk cId="2722040461" sldId="2147483670"/>
          </pc:sldLayoutMkLst>
        </pc:sldLayoutChg>
        <pc:sldLayoutChg chg="add del">
          <pc:chgData name="Senthil Kumar" userId="8ca6c2bc1792e55f" providerId="Windows Live" clId="Web-{8DA6D7FD-CE79-4CFF-BB4B-A1363209476C}" dt="2022-03-26T05:36:15.161" v="24"/>
          <pc:sldLayoutMkLst>
            <pc:docMk/>
            <pc:sldMasterMk cId="3735282291" sldId="2147483673"/>
            <pc:sldLayoutMk cId="2291864363" sldId="2147483671"/>
          </pc:sldLayoutMkLst>
        </pc:sldLayoutChg>
        <pc:sldLayoutChg chg="add del">
          <pc:chgData name="Senthil Kumar" userId="8ca6c2bc1792e55f" providerId="Windows Live" clId="Web-{8DA6D7FD-CE79-4CFF-BB4B-A1363209476C}" dt="2022-03-26T05:36:15.161" v="24"/>
          <pc:sldLayoutMkLst>
            <pc:docMk/>
            <pc:sldMasterMk cId="3735282291" sldId="2147483673"/>
            <pc:sldLayoutMk cId="1465265087" sldId="2147483672"/>
          </pc:sldLayoutMkLst>
        </pc:sldLayoutChg>
        <pc:sldLayoutChg chg="add del replId">
          <pc:chgData name="Senthil Kumar" userId="8ca6c2bc1792e55f" providerId="Windows Live" clId="Web-{8DA6D7FD-CE79-4CFF-BB4B-A1363209476C}" dt="2022-03-26T05:36:15.161" v="24"/>
          <pc:sldLayoutMkLst>
            <pc:docMk/>
            <pc:sldMasterMk cId="3735282291" sldId="2147483673"/>
            <pc:sldLayoutMk cId="2973441684" sldId="2147483674"/>
          </pc:sldLayoutMkLst>
        </pc:sldLayoutChg>
        <pc:sldLayoutChg chg="add del replId">
          <pc:chgData name="Senthil Kumar" userId="8ca6c2bc1792e55f" providerId="Windows Live" clId="Web-{8DA6D7FD-CE79-4CFF-BB4B-A1363209476C}" dt="2022-03-26T05:36:15.161" v="24"/>
          <pc:sldLayoutMkLst>
            <pc:docMk/>
            <pc:sldMasterMk cId="3735282291" sldId="2147483673"/>
            <pc:sldLayoutMk cId="4118579803" sldId="2147483675"/>
          </pc:sldLayoutMkLst>
        </pc:sldLayoutChg>
      </pc:sldMasterChg>
      <pc:sldMasterChg chg="add addSldLayout">
        <pc:chgData name="Senthil Kumar" userId="8ca6c2bc1792e55f" providerId="Windows Live" clId="Web-{8DA6D7FD-CE79-4CFF-BB4B-A1363209476C}" dt="2022-03-26T05:36:15.208" v="25"/>
        <pc:sldMasterMkLst>
          <pc:docMk/>
          <pc:sldMasterMk cId="666505174" sldId="2147483712"/>
        </pc:sldMasterMkLst>
        <pc:sldLayoutChg chg="add">
          <pc:chgData name="Senthil Kumar" userId="8ca6c2bc1792e55f" providerId="Windows Live" clId="Web-{8DA6D7FD-CE79-4CFF-BB4B-A1363209476C}" dt="2022-03-26T05:36:15.208" v="25"/>
          <pc:sldLayoutMkLst>
            <pc:docMk/>
            <pc:sldMasterMk cId="666505174" sldId="2147483712"/>
            <pc:sldLayoutMk cId="1284057364" sldId="2147483701"/>
          </pc:sldLayoutMkLst>
        </pc:sldLayoutChg>
        <pc:sldLayoutChg chg="add">
          <pc:chgData name="Senthil Kumar" userId="8ca6c2bc1792e55f" providerId="Windows Live" clId="Web-{8DA6D7FD-CE79-4CFF-BB4B-A1363209476C}" dt="2022-03-26T05:36:15.208" v="25"/>
          <pc:sldLayoutMkLst>
            <pc:docMk/>
            <pc:sldMasterMk cId="666505174" sldId="2147483712"/>
            <pc:sldLayoutMk cId="3889026424" sldId="2147483702"/>
          </pc:sldLayoutMkLst>
        </pc:sldLayoutChg>
        <pc:sldLayoutChg chg="add">
          <pc:chgData name="Senthil Kumar" userId="8ca6c2bc1792e55f" providerId="Windows Live" clId="Web-{8DA6D7FD-CE79-4CFF-BB4B-A1363209476C}" dt="2022-03-26T05:36:15.208" v="25"/>
          <pc:sldLayoutMkLst>
            <pc:docMk/>
            <pc:sldMasterMk cId="666505174" sldId="2147483712"/>
            <pc:sldLayoutMk cId="653431162" sldId="2147483703"/>
          </pc:sldLayoutMkLst>
        </pc:sldLayoutChg>
        <pc:sldLayoutChg chg="add">
          <pc:chgData name="Senthil Kumar" userId="8ca6c2bc1792e55f" providerId="Windows Live" clId="Web-{8DA6D7FD-CE79-4CFF-BB4B-A1363209476C}" dt="2022-03-26T05:36:15.208" v="25"/>
          <pc:sldLayoutMkLst>
            <pc:docMk/>
            <pc:sldMasterMk cId="666505174" sldId="2147483712"/>
            <pc:sldLayoutMk cId="2235188774" sldId="2147483704"/>
          </pc:sldLayoutMkLst>
        </pc:sldLayoutChg>
        <pc:sldLayoutChg chg="add">
          <pc:chgData name="Senthil Kumar" userId="8ca6c2bc1792e55f" providerId="Windows Live" clId="Web-{8DA6D7FD-CE79-4CFF-BB4B-A1363209476C}" dt="2022-03-26T05:36:15.208" v="25"/>
          <pc:sldLayoutMkLst>
            <pc:docMk/>
            <pc:sldMasterMk cId="666505174" sldId="2147483712"/>
            <pc:sldLayoutMk cId="3254970022" sldId="2147483705"/>
          </pc:sldLayoutMkLst>
        </pc:sldLayoutChg>
        <pc:sldLayoutChg chg="add">
          <pc:chgData name="Senthil Kumar" userId="8ca6c2bc1792e55f" providerId="Windows Live" clId="Web-{8DA6D7FD-CE79-4CFF-BB4B-A1363209476C}" dt="2022-03-26T05:36:15.208" v="25"/>
          <pc:sldLayoutMkLst>
            <pc:docMk/>
            <pc:sldMasterMk cId="666505174" sldId="2147483712"/>
            <pc:sldLayoutMk cId="3113282494" sldId="2147483706"/>
          </pc:sldLayoutMkLst>
        </pc:sldLayoutChg>
        <pc:sldLayoutChg chg="add">
          <pc:chgData name="Senthil Kumar" userId="8ca6c2bc1792e55f" providerId="Windows Live" clId="Web-{8DA6D7FD-CE79-4CFF-BB4B-A1363209476C}" dt="2022-03-26T05:36:15.208" v="25"/>
          <pc:sldLayoutMkLst>
            <pc:docMk/>
            <pc:sldMasterMk cId="666505174" sldId="2147483712"/>
            <pc:sldLayoutMk cId="250139914" sldId="2147483707"/>
          </pc:sldLayoutMkLst>
        </pc:sldLayoutChg>
        <pc:sldLayoutChg chg="add">
          <pc:chgData name="Senthil Kumar" userId="8ca6c2bc1792e55f" providerId="Windows Live" clId="Web-{8DA6D7FD-CE79-4CFF-BB4B-A1363209476C}" dt="2022-03-26T05:36:15.208" v="25"/>
          <pc:sldLayoutMkLst>
            <pc:docMk/>
            <pc:sldMasterMk cId="666505174" sldId="2147483712"/>
            <pc:sldLayoutMk cId="4284093757" sldId="2147483708"/>
          </pc:sldLayoutMkLst>
        </pc:sldLayoutChg>
        <pc:sldLayoutChg chg="add">
          <pc:chgData name="Senthil Kumar" userId="8ca6c2bc1792e55f" providerId="Windows Live" clId="Web-{8DA6D7FD-CE79-4CFF-BB4B-A1363209476C}" dt="2022-03-26T05:36:15.208" v="25"/>
          <pc:sldLayoutMkLst>
            <pc:docMk/>
            <pc:sldMasterMk cId="666505174" sldId="2147483712"/>
            <pc:sldLayoutMk cId="770280511" sldId="2147483709"/>
          </pc:sldLayoutMkLst>
        </pc:sldLayoutChg>
        <pc:sldLayoutChg chg="add">
          <pc:chgData name="Senthil Kumar" userId="8ca6c2bc1792e55f" providerId="Windows Live" clId="Web-{8DA6D7FD-CE79-4CFF-BB4B-A1363209476C}" dt="2022-03-26T05:36:15.208" v="25"/>
          <pc:sldLayoutMkLst>
            <pc:docMk/>
            <pc:sldMasterMk cId="666505174" sldId="2147483712"/>
            <pc:sldLayoutMk cId="2458052484" sldId="2147483710"/>
          </pc:sldLayoutMkLst>
        </pc:sldLayoutChg>
        <pc:sldLayoutChg chg="add">
          <pc:chgData name="Senthil Kumar" userId="8ca6c2bc1792e55f" providerId="Windows Live" clId="Web-{8DA6D7FD-CE79-4CFF-BB4B-A1363209476C}" dt="2022-03-26T05:36:15.208" v="25"/>
          <pc:sldLayoutMkLst>
            <pc:docMk/>
            <pc:sldMasterMk cId="666505174" sldId="2147483712"/>
            <pc:sldLayoutMk cId="3775069438" sldId="214748371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AF71F5-CA68-4787-A174-0D72B63158F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0F38D40-FCAC-47A5-806C-93C9C67085AA}">
      <dgm:prSet/>
      <dgm:spPr/>
      <dgm:t>
        <a:bodyPr/>
        <a:lstStyle/>
        <a:p>
          <a:r>
            <a:rPr lang="en-US"/>
            <a:t>Step 2 : alpha level = 0.05</a:t>
          </a:r>
        </a:p>
      </dgm:t>
    </dgm:pt>
    <dgm:pt modelId="{726F8B86-8469-49DF-8E40-07966BA6C5C9}" type="parTrans" cxnId="{CE8CA4EE-FFD8-482C-A36E-DA8AD5418692}">
      <dgm:prSet/>
      <dgm:spPr/>
      <dgm:t>
        <a:bodyPr/>
        <a:lstStyle/>
        <a:p>
          <a:endParaRPr lang="en-US"/>
        </a:p>
      </dgm:t>
    </dgm:pt>
    <dgm:pt modelId="{2CEBC86F-7C6A-4D05-86C5-E6B4101EA0A9}" type="sibTrans" cxnId="{CE8CA4EE-FFD8-482C-A36E-DA8AD5418692}">
      <dgm:prSet/>
      <dgm:spPr/>
      <dgm:t>
        <a:bodyPr/>
        <a:lstStyle/>
        <a:p>
          <a:endParaRPr lang="en-US"/>
        </a:p>
      </dgm:t>
    </dgm:pt>
    <dgm:pt modelId="{9431B4F7-1FD2-4D2F-86C8-30A30AC776BA}">
      <dgm:prSet/>
      <dgm:spPr/>
      <dgm:t>
        <a:bodyPr/>
        <a:lstStyle/>
        <a:p>
          <a:r>
            <a:rPr lang="en-US"/>
            <a:t>Step 3 : Select test – 2 sample t test</a:t>
          </a:r>
        </a:p>
      </dgm:t>
    </dgm:pt>
    <dgm:pt modelId="{767D91D4-E80D-4B16-93E2-44DD10C162F1}" type="parTrans" cxnId="{1AAB6504-384B-4CA4-AE07-5F16F53D5501}">
      <dgm:prSet/>
      <dgm:spPr/>
      <dgm:t>
        <a:bodyPr/>
        <a:lstStyle/>
        <a:p>
          <a:endParaRPr lang="en-US"/>
        </a:p>
      </dgm:t>
    </dgm:pt>
    <dgm:pt modelId="{2843E2DC-5074-409C-AC99-30E9D7700734}" type="sibTrans" cxnId="{1AAB6504-384B-4CA4-AE07-5F16F53D5501}">
      <dgm:prSet/>
      <dgm:spPr/>
      <dgm:t>
        <a:bodyPr/>
        <a:lstStyle/>
        <a:p>
          <a:endParaRPr lang="en-US"/>
        </a:p>
      </dgm:t>
    </dgm:pt>
    <dgm:pt modelId="{8C3A3248-F634-4F3C-8A1F-A95E11DC50CC}" type="pres">
      <dgm:prSet presAssocID="{08AF71F5-CA68-4787-A174-0D72B63158F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CFF4146-FD86-4B6A-B416-57F92974887E}" type="pres">
      <dgm:prSet presAssocID="{D0F38D40-FCAC-47A5-806C-93C9C67085AA}" presName="hierRoot1" presStyleCnt="0"/>
      <dgm:spPr/>
    </dgm:pt>
    <dgm:pt modelId="{A5340269-0E5F-413F-AD51-6EF84BF361AE}" type="pres">
      <dgm:prSet presAssocID="{D0F38D40-FCAC-47A5-806C-93C9C67085AA}" presName="composite" presStyleCnt="0"/>
      <dgm:spPr/>
    </dgm:pt>
    <dgm:pt modelId="{104981A3-0A8A-457A-949E-6EB541AB8B85}" type="pres">
      <dgm:prSet presAssocID="{D0F38D40-FCAC-47A5-806C-93C9C67085AA}" presName="background" presStyleLbl="node0" presStyleIdx="0" presStyleCnt="2"/>
      <dgm:spPr/>
    </dgm:pt>
    <dgm:pt modelId="{7F834DB7-B59B-4A97-82E3-C49C8CD04E6C}" type="pres">
      <dgm:prSet presAssocID="{D0F38D40-FCAC-47A5-806C-93C9C67085AA}" presName="text" presStyleLbl="fgAcc0" presStyleIdx="0" presStyleCnt="2">
        <dgm:presLayoutVars>
          <dgm:chPref val="3"/>
        </dgm:presLayoutVars>
      </dgm:prSet>
      <dgm:spPr/>
    </dgm:pt>
    <dgm:pt modelId="{4C8DEF5D-F495-4B52-A5AB-D92ABB4FCB98}" type="pres">
      <dgm:prSet presAssocID="{D0F38D40-FCAC-47A5-806C-93C9C67085AA}" presName="hierChild2" presStyleCnt="0"/>
      <dgm:spPr/>
    </dgm:pt>
    <dgm:pt modelId="{E687C2AA-2624-4DF0-86F7-F83674F8747D}" type="pres">
      <dgm:prSet presAssocID="{9431B4F7-1FD2-4D2F-86C8-30A30AC776BA}" presName="hierRoot1" presStyleCnt="0"/>
      <dgm:spPr/>
    </dgm:pt>
    <dgm:pt modelId="{4D391CE6-F708-4A4A-9D61-F7E88A09FAC0}" type="pres">
      <dgm:prSet presAssocID="{9431B4F7-1FD2-4D2F-86C8-30A30AC776BA}" presName="composite" presStyleCnt="0"/>
      <dgm:spPr/>
    </dgm:pt>
    <dgm:pt modelId="{3B044A9A-0625-4777-BDDE-DA118D284CBB}" type="pres">
      <dgm:prSet presAssocID="{9431B4F7-1FD2-4D2F-86C8-30A30AC776BA}" presName="background" presStyleLbl="node0" presStyleIdx="1" presStyleCnt="2"/>
      <dgm:spPr/>
    </dgm:pt>
    <dgm:pt modelId="{1A297958-BB13-4052-B9CD-2A9228741820}" type="pres">
      <dgm:prSet presAssocID="{9431B4F7-1FD2-4D2F-86C8-30A30AC776BA}" presName="text" presStyleLbl="fgAcc0" presStyleIdx="1" presStyleCnt="2">
        <dgm:presLayoutVars>
          <dgm:chPref val="3"/>
        </dgm:presLayoutVars>
      </dgm:prSet>
      <dgm:spPr/>
    </dgm:pt>
    <dgm:pt modelId="{2862559F-2936-4074-8FE7-FAB9E6F4D313}" type="pres">
      <dgm:prSet presAssocID="{9431B4F7-1FD2-4D2F-86C8-30A30AC776BA}" presName="hierChild2" presStyleCnt="0"/>
      <dgm:spPr/>
    </dgm:pt>
  </dgm:ptLst>
  <dgm:cxnLst>
    <dgm:cxn modelId="{1AAB6504-384B-4CA4-AE07-5F16F53D5501}" srcId="{08AF71F5-CA68-4787-A174-0D72B63158FF}" destId="{9431B4F7-1FD2-4D2F-86C8-30A30AC776BA}" srcOrd="1" destOrd="0" parTransId="{767D91D4-E80D-4B16-93E2-44DD10C162F1}" sibTransId="{2843E2DC-5074-409C-AC99-30E9D7700734}"/>
    <dgm:cxn modelId="{DC7900D8-40DE-44AA-990B-E6D767BD7664}" type="presOf" srcId="{9431B4F7-1FD2-4D2F-86C8-30A30AC776BA}" destId="{1A297958-BB13-4052-B9CD-2A9228741820}" srcOrd="0" destOrd="0" presId="urn:microsoft.com/office/officeart/2005/8/layout/hierarchy1"/>
    <dgm:cxn modelId="{CE8CA4EE-FFD8-482C-A36E-DA8AD5418692}" srcId="{08AF71F5-CA68-4787-A174-0D72B63158FF}" destId="{D0F38D40-FCAC-47A5-806C-93C9C67085AA}" srcOrd="0" destOrd="0" parTransId="{726F8B86-8469-49DF-8E40-07966BA6C5C9}" sibTransId="{2CEBC86F-7C6A-4D05-86C5-E6B4101EA0A9}"/>
    <dgm:cxn modelId="{4BAB26F7-5601-45D3-83AD-7F89D16E04F0}" type="presOf" srcId="{D0F38D40-FCAC-47A5-806C-93C9C67085AA}" destId="{7F834DB7-B59B-4A97-82E3-C49C8CD04E6C}" srcOrd="0" destOrd="0" presId="urn:microsoft.com/office/officeart/2005/8/layout/hierarchy1"/>
    <dgm:cxn modelId="{938507FC-F815-4A9E-B339-50BD2D8ABC58}" type="presOf" srcId="{08AF71F5-CA68-4787-A174-0D72B63158FF}" destId="{8C3A3248-F634-4F3C-8A1F-A95E11DC50CC}" srcOrd="0" destOrd="0" presId="urn:microsoft.com/office/officeart/2005/8/layout/hierarchy1"/>
    <dgm:cxn modelId="{8296708E-DE34-4673-9A39-57BDD6C2DD2E}" type="presParOf" srcId="{8C3A3248-F634-4F3C-8A1F-A95E11DC50CC}" destId="{DCFF4146-FD86-4B6A-B416-57F92974887E}" srcOrd="0" destOrd="0" presId="urn:microsoft.com/office/officeart/2005/8/layout/hierarchy1"/>
    <dgm:cxn modelId="{3B0E587C-D09E-4801-8E45-FB5D282F85CB}" type="presParOf" srcId="{DCFF4146-FD86-4B6A-B416-57F92974887E}" destId="{A5340269-0E5F-413F-AD51-6EF84BF361AE}" srcOrd="0" destOrd="0" presId="urn:microsoft.com/office/officeart/2005/8/layout/hierarchy1"/>
    <dgm:cxn modelId="{C65FA629-D0FA-48EF-A6A1-504C273E49BA}" type="presParOf" srcId="{A5340269-0E5F-413F-AD51-6EF84BF361AE}" destId="{104981A3-0A8A-457A-949E-6EB541AB8B85}" srcOrd="0" destOrd="0" presId="urn:microsoft.com/office/officeart/2005/8/layout/hierarchy1"/>
    <dgm:cxn modelId="{F284943E-32DC-4E3D-A6FC-2B88DD6F11C4}" type="presParOf" srcId="{A5340269-0E5F-413F-AD51-6EF84BF361AE}" destId="{7F834DB7-B59B-4A97-82E3-C49C8CD04E6C}" srcOrd="1" destOrd="0" presId="urn:microsoft.com/office/officeart/2005/8/layout/hierarchy1"/>
    <dgm:cxn modelId="{730E4E42-C92D-440C-8103-79DD6B602AD0}" type="presParOf" srcId="{DCFF4146-FD86-4B6A-B416-57F92974887E}" destId="{4C8DEF5D-F495-4B52-A5AB-D92ABB4FCB98}" srcOrd="1" destOrd="0" presId="urn:microsoft.com/office/officeart/2005/8/layout/hierarchy1"/>
    <dgm:cxn modelId="{FA9859ED-53F9-45EE-BE2A-2A42D3FFA524}" type="presParOf" srcId="{8C3A3248-F634-4F3C-8A1F-A95E11DC50CC}" destId="{E687C2AA-2624-4DF0-86F7-F83674F8747D}" srcOrd="1" destOrd="0" presId="urn:microsoft.com/office/officeart/2005/8/layout/hierarchy1"/>
    <dgm:cxn modelId="{3726D8A0-1342-4B67-A452-19CE4A445889}" type="presParOf" srcId="{E687C2AA-2624-4DF0-86F7-F83674F8747D}" destId="{4D391CE6-F708-4A4A-9D61-F7E88A09FAC0}" srcOrd="0" destOrd="0" presId="urn:microsoft.com/office/officeart/2005/8/layout/hierarchy1"/>
    <dgm:cxn modelId="{BBBA7A23-73E2-46BA-9C7C-FE73D3B5C08C}" type="presParOf" srcId="{4D391CE6-F708-4A4A-9D61-F7E88A09FAC0}" destId="{3B044A9A-0625-4777-BDDE-DA118D284CBB}" srcOrd="0" destOrd="0" presId="urn:microsoft.com/office/officeart/2005/8/layout/hierarchy1"/>
    <dgm:cxn modelId="{9E20945A-CF1E-40C9-A0A3-0C7B3073865D}" type="presParOf" srcId="{4D391CE6-F708-4A4A-9D61-F7E88A09FAC0}" destId="{1A297958-BB13-4052-B9CD-2A9228741820}" srcOrd="1" destOrd="0" presId="urn:microsoft.com/office/officeart/2005/8/layout/hierarchy1"/>
    <dgm:cxn modelId="{070CFE1A-E458-49C7-A764-446A948F7378}" type="presParOf" srcId="{E687C2AA-2624-4DF0-86F7-F83674F8747D}" destId="{2862559F-2936-4074-8FE7-FAB9E6F4D31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981A3-0A8A-457A-949E-6EB541AB8B85}">
      <dsp:nvSpPr>
        <dsp:cNvPr id="0" name=""/>
        <dsp:cNvSpPr/>
      </dsp:nvSpPr>
      <dsp:spPr>
        <a:xfrm>
          <a:off x="744" y="1697499"/>
          <a:ext cx="2611933" cy="16585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34DB7-B59B-4A97-82E3-C49C8CD04E6C}">
      <dsp:nvSpPr>
        <dsp:cNvPr id="0" name=""/>
        <dsp:cNvSpPr/>
      </dsp:nvSpPr>
      <dsp:spPr>
        <a:xfrm>
          <a:off x="290958" y="1973203"/>
          <a:ext cx="2611933" cy="16585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Step 2 : alpha level = 0.05</a:t>
          </a:r>
        </a:p>
      </dsp:txBody>
      <dsp:txXfrm>
        <a:off x="339536" y="2021781"/>
        <a:ext cx="2514777" cy="1561421"/>
      </dsp:txXfrm>
    </dsp:sp>
    <dsp:sp modelId="{3B044A9A-0625-4777-BDDE-DA118D284CBB}">
      <dsp:nvSpPr>
        <dsp:cNvPr id="0" name=""/>
        <dsp:cNvSpPr/>
      </dsp:nvSpPr>
      <dsp:spPr>
        <a:xfrm>
          <a:off x="3193107" y="1697499"/>
          <a:ext cx="2611933" cy="16585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297958-BB13-4052-B9CD-2A9228741820}">
      <dsp:nvSpPr>
        <dsp:cNvPr id="0" name=""/>
        <dsp:cNvSpPr/>
      </dsp:nvSpPr>
      <dsp:spPr>
        <a:xfrm>
          <a:off x="3483322" y="1973203"/>
          <a:ext cx="2611933" cy="16585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Step 3 : Select test – 2 sample t test</a:t>
          </a:r>
        </a:p>
      </dsp:txBody>
      <dsp:txXfrm>
        <a:off x="3531900" y="2021781"/>
        <a:ext cx="2514777" cy="15614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3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8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7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9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8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5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6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5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8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2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3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3/26/2022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051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1" r:id="rId6"/>
    <p:sldLayoutId id="2147483706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062039"/>
            <a:ext cx="2952750" cy="2817438"/>
          </a:xfrm>
        </p:spPr>
        <p:txBody>
          <a:bodyPr>
            <a:normAutofit/>
          </a:bodyPr>
          <a:lstStyle/>
          <a:p>
            <a:pPr algn="l"/>
            <a:r>
              <a:rPr lang="en-US" sz="4600"/>
              <a:t>Hypothesis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1999" y="4020671"/>
            <a:ext cx="2952749" cy="1775291"/>
          </a:xfrm>
        </p:spPr>
        <p:txBody>
          <a:bodyPr>
            <a:normAutofit/>
          </a:bodyPr>
          <a:lstStyle/>
          <a:p>
            <a:pPr algn="l"/>
            <a:endParaRPr lang="en-US" sz="200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791FBB8-5FE4-1144-1CAE-F9C06BFC03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93" r="7639" b="-2"/>
          <a:stretch/>
        </p:blipFill>
        <p:spPr>
          <a:xfrm>
            <a:off x="4232496" y="10"/>
            <a:ext cx="7959505" cy="6857992"/>
          </a:xfrm>
          <a:custGeom>
            <a:avLst/>
            <a:gdLst/>
            <a:ahLst/>
            <a:cxnLst/>
            <a:rect l="l" t="t" r="r" b="b"/>
            <a:pathLst>
              <a:path w="7959505" h="6858002">
                <a:moveTo>
                  <a:pt x="311551" y="6702976"/>
                </a:move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close/>
                <a:moveTo>
                  <a:pt x="328959" y="6564620"/>
                </a:move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70" y="6645552"/>
                </a:lnTo>
                <a:lnTo>
                  <a:pt x="296953" y="6662541"/>
                </a:lnTo>
                <a:lnTo>
                  <a:pt x="296953" y="6662542"/>
                </a:lnTo>
                <a:lnTo>
                  <a:pt x="308405" y="6683027"/>
                </a:lnTo>
                <a:cubicBezTo>
                  <a:pt x="306038" y="6676305"/>
                  <a:pt x="302287" y="6669495"/>
                  <a:pt x="296953" y="6662541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close/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166047" y="6392243"/>
                </a:moveTo>
                <a:lnTo>
                  <a:pt x="173364" y="6407333"/>
                </a:lnTo>
                <a:lnTo>
                  <a:pt x="173364" y="6407332"/>
                </a:lnTo>
                <a:close/>
                <a:moveTo>
                  <a:pt x="401733" y="4221391"/>
                </a:move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404114" y="4837703"/>
                  <a:pt x="397113" y="4847214"/>
                  <a:pt x="391971" y="4857317"/>
                </a:cubicBezTo>
                <a:lnTo>
                  <a:pt x="390221" y="4863342"/>
                </a:lnTo>
                <a:lnTo>
                  <a:pt x="387469" y="4867614"/>
                </a:ln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78247" y="4957453"/>
                </a:lnTo>
                <a:lnTo>
                  <a:pt x="360964" y="4987037"/>
                </a:lnTo>
                <a:cubicBezTo>
                  <a:pt x="349725" y="5003801"/>
                  <a:pt x="335627" y="5022852"/>
                  <a:pt x="334485" y="5041521"/>
                </a:cubicBezTo>
                <a:cubicBezTo>
                  <a:pt x="333556" y="5057381"/>
                  <a:pt x="327457" y="5072411"/>
                  <a:pt x="321371" y="5087423"/>
                </a:cubicBezTo>
                <a:lnTo>
                  <a:pt x="321364" y="5087450"/>
                </a:lnTo>
                <a:lnTo>
                  <a:pt x="315482" y="5102461"/>
                </a:lnTo>
                <a:lnTo>
                  <a:pt x="308338" y="5133220"/>
                </a:lnTo>
                <a:lnTo>
                  <a:pt x="308337" y="5133224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lnTo>
                  <a:pt x="335441" y="5272804"/>
                </a:lnTo>
                <a:lnTo>
                  <a:pt x="356854" y="5308181"/>
                </a:lnTo>
                <a:lnTo>
                  <a:pt x="359935" y="5317389"/>
                </a:ln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7324" y="5520422"/>
                </a:lnTo>
                <a:lnTo>
                  <a:pt x="345722" y="5531692"/>
                </a:lnTo>
                <a:lnTo>
                  <a:pt x="345723" y="5531694"/>
                </a:ln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lnTo>
                  <a:pt x="171979" y="5883756"/>
                </a:lnTo>
                <a:lnTo>
                  <a:pt x="160957" y="5909351"/>
                </a:lnTo>
                <a:lnTo>
                  <a:pt x="154076" y="5935946"/>
                </a:lnTo>
                <a:lnTo>
                  <a:pt x="154075" y="5935949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54076" y="5935946"/>
                </a:lnTo>
                <a:lnTo>
                  <a:pt x="171979" y="5883756"/>
                </a:lnTo>
                <a:lnTo>
                  <a:pt x="171981" y="5883752"/>
                </a:ln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lnTo>
                  <a:pt x="345722" y="5531692"/>
                </a:ln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2870" y="5326163"/>
                </a:lnTo>
                <a:lnTo>
                  <a:pt x="359935" y="5317389"/>
                </a:lnTo>
                <a:lnTo>
                  <a:pt x="359341" y="5312288"/>
                </a:lnTo>
                <a:lnTo>
                  <a:pt x="356854" y="5308181"/>
                </a:lnTo>
                <a:lnTo>
                  <a:pt x="353708" y="5298775"/>
                </a:lnTo>
                <a:lnTo>
                  <a:pt x="335441" y="5272804"/>
                </a:lnTo>
                <a:lnTo>
                  <a:pt x="335437" y="5272796"/>
                </a:ln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3"/>
                </a:lnTo>
                <a:lnTo>
                  <a:pt x="308337" y="5133225"/>
                </a:lnTo>
                <a:lnTo>
                  <a:pt x="308338" y="5133220"/>
                </a:lnTo>
                <a:lnTo>
                  <a:pt x="321364" y="5087450"/>
                </a:lnTo>
                <a:lnTo>
                  <a:pt x="327270" y="5072376"/>
                </a:lnTo>
                <a:cubicBezTo>
                  <a:pt x="330949" y="5062300"/>
                  <a:pt x="333866" y="5052096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66751" y="4978393"/>
                  <a:pt x="372457" y="4970097"/>
                  <a:pt x="376968" y="4961456"/>
                </a:cubicBezTo>
                <a:lnTo>
                  <a:pt x="378247" y="4957453"/>
                </a:lnTo>
                <a:lnTo>
                  <a:pt x="381039" y="4952673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90221" y="4863342"/>
                </a:lnTo>
                <a:lnTo>
                  <a:pt x="412401" y="4828917"/>
                </a:ln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close/>
                <a:moveTo>
                  <a:pt x="405543" y="4165383"/>
                </a:move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5543" y="4165384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lnTo>
                  <a:pt x="358165" y="2903546"/>
                </a:lnTo>
                <a:lnTo>
                  <a:pt x="366071" y="2947859"/>
                </a:ln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05543" y="4165382"/>
                </a:lnTo>
                <a:lnTo>
                  <a:pt x="414887" y="4134256"/>
                </a:ln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2"/>
                </a:lnTo>
                <a:lnTo>
                  <a:pt x="366071" y="2947859"/>
                </a:lnTo>
                <a:lnTo>
                  <a:pt x="361441" y="2914328"/>
                </a:lnTo>
                <a:lnTo>
                  <a:pt x="358165" y="2903546"/>
                </a:lnTo>
                <a:lnTo>
                  <a:pt x="357138" y="2897785"/>
                </a:lnTo>
                <a:cubicBezTo>
                  <a:pt x="352391" y="2881307"/>
                  <a:pt x="346533" y="2865010"/>
                  <a:pt x="341533" y="2848793"/>
                </a:cubicBezTo>
                <a:close/>
                <a:moveTo>
                  <a:pt x="296001" y="2745352"/>
                </a:move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close/>
                <a:moveTo>
                  <a:pt x="413278" y="2445328"/>
                </a:moveTo>
                <a:lnTo>
                  <a:pt x="409472" y="2463017"/>
                </a:lnTo>
                <a:lnTo>
                  <a:pt x="409472" y="2463018"/>
                </a:lnTo>
                <a:lnTo>
                  <a:pt x="411535" y="2490551"/>
                </a:lnTo>
                <a:lnTo>
                  <a:pt x="418114" y="2518262"/>
                </a:lnTo>
                <a:lnTo>
                  <a:pt x="418115" y="2518265"/>
                </a:ln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lnTo>
                  <a:pt x="418114" y="2518262"/>
                </a:lnTo>
                <a:lnTo>
                  <a:pt x="409472" y="2463018"/>
                </a:ln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24450" y="2418154"/>
                  <a:pt x="418938" y="2426977"/>
                  <a:pt x="415303" y="2435913"/>
                </a:cubicBezTo>
                <a:lnTo>
                  <a:pt x="432404" y="2409486"/>
                </a:ln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8723" y="1459073"/>
                </a:moveTo>
                <a:lnTo>
                  <a:pt x="807941" y="1481572"/>
                </a:lnTo>
                <a:lnTo>
                  <a:pt x="798724" y="1459074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83887" y="313533"/>
                </a:move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2874276" y="2"/>
                </a:lnTo>
                <a:lnTo>
                  <a:pt x="2874276" y="0"/>
                </a:lnTo>
                <a:lnTo>
                  <a:pt x="7959505" y="0"/>
                </a:lnTo>
                <a:lnTo>
                  <a:pt x="7959505" y="6858000"/>
                </a:lnTo>
                <a:lnTo>
                  <a:pt x="4543953" y="6858000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</p:spPr>
      </p:pic>
      <p:grpSp>
        <p:nvGrpSpPr>
          <p:cNvPr id="27" name="Group 11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78284" y="-1"/>
            <a:ext cx="874716" cy="6858001"/>
            <a:chOff x="7620000" y="-1"/>
            <a:chExt cx="874716" cy="6858001"/>
          </a:xfrm>
        </p:grpSpPr>
        <p:sp>
          <p:nvSpPr>
            <p:cNvPr id="28" name="Freeform: Shape 12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CE5D2-BA2A-45D0-3A79-DE04BC72E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955" y="1143000"/>
            <a:ext cx="3285045" cy="4572000"/>
          </a:xfrm>
        </p:spPr>
        <p:txBody>
          <a:bodyPr anchor="ctr">
            <a:normAutofit/>
          </a:bodyPr>
          <a:lstStyle/>
          <a:p>
            <a:r>
              <a:rPr lang="en-US"/>
              <a:t>Target audience : 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00CD0-019A-97BC-C24F-8C6D55CF9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05" y="1143000"/>
            <a:ext cx="5876395" cy="457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/>
              <a:t>Y = Number of sales in a month</a:t>
            </a:r>
            <a:endParaRPr lang="en-US"/>
          </a:p>
          <a:p>
            <a:pPr marL="0" indent="0">
              <a:buNone/>
            </a:pPr>
            <a:r>
              <a:rPr lang="en-US" dirty="0"/>
              <a:t>X = sales (before and after lockdown)</a:t>
            </a:r>
            <a:endParaRPr lang="en-US"/>
          </a:p>
        </p:txBody>
      </p:sp>
      <p:grpSp>
        <p:nvGrpSpPr>
          <p:cNvPr id="23" name="Group 9">
            <a:extLst>
              <a:ext uri="{FF2B5EF4-FFF2-40B4-BE49-F238E27FC236}">
                <a16:creationId xmlns:a16="http://schemas.microsoft.com/office/drawing/2014/main" id="{1C03C1F1-33AC-4C16-AD56-DD6382C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03808" y="-1"/>
            <a:ext cx="54864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24" name="Freeform: Shape 10">
              <a:extLst>
                <a:ext uri="{FF2B5EF4-FFF2-40B4-BE49-F238E27FC236}">
                  <a16:creationId xmlns:a16="http://schemas.microsoft.com/office/drawing/2014/main" id="{D66E751B-0173-4DAE-BDFD-D5855E4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11">
              <a:extLst>
                <a:ext uri="{FF2B5EF4-FFF2-40B4-BE49-F238E27FC236}">
                  <a16:creationId xmlns:a16="http://schemas.microsoft.com/office/drawing/2014/main" id="{D24F58DB-B3B0-4265-8312-823370262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1203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C62AD-A9E9-C6BC-DFD2-8BA5502B1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 anchor="ctr">
            <a:normAutofit/>
          </a:bodyPr>
          <a:lstStyle/>
          <a:p>
            <a:r>
              <a:rPr lang="en-US" dirty="0"/>
              <a:t>Perform test</a:t>
            </a:r>
          </a:p>
        </p:txBody>
      </p:sp>
      <p:sp>
        <p:nvSpPr>
          <p:cNvPr id="26" name="Freeform: Shape 2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A0E3F3C-50CD-C862-2516-AE67723A56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0334929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513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309281-9C3D-BF7A-C928-E70491EC7F36}"/>
              </a:ext>
            </a:extLst>
          </p:cNvPr>
          <p:cNvSpPr txBox="1"/>
          <p:nvPr/>
        </p:nvSpPr>
        <p:spPr>
          <a:xfrm>
            <a:off x="1417609" y="526212"/>
            <a:ext cx="8436632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Arial Black"/>
              </a:rPr>
              <a:t>P is high</a:t>
            </a:r>
          </a:p>
          <a:p>
            <a:r>
              <a:rPr lang="en-US" sz="3200" dirty="0">
                <a:latin typeface="Arial Nova Cond"/>
              </a:rPr>
              <a:t>If p value is higher than alpha, accept null hypothesis</a:t>
            </a:r>
          </a:p>
          <a:p>
            <a:r>
              <a:rPr lang="en-US" sz="3200" dirty="0">
                <a:latin typeface="Arial Nova Cond"/>
              </a:rPr>
              <a:t>If p value is lower than alpha, reject null hypothesis</a:t>
            </a:r>
          </a:p>
          <a:p>
            <a:endParaRPr lang="en-US" sz="3200" dirty="0">
              <a:latin typeface="Arial Nova Cond"/>
            </a:endParaRPr>
          </a:p>
          <a:p>
            <a:endParaRPr lang="en-US" sz="3200" dirty="0">
              <a:latin typeface="Arial Nova Cond"/>
            </a:endParaRPr>
          </a:p>
          <a:p>
            <a:r>
              <a:rPr lang="en-US" sz="3200" dirty="0">
                <a:latin typeface="Arial Black"/>
              </a:rPr>
              <a:t>NULL accepted</a:t>
            </a:r>
          </a:p>
          <a:p>
            <a:r>
              <a:rPr lang="en-US" sz="3200" dirty="0">
                <a:latin typeface="Arial Nova Cond"/>
              </a:rPr>
              <a:t>There is no difference before and after lockdown in sales</a:t>
            </a:r>
            <a:endParaRPr lang="en-US" sz="3200" dirty="0"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05659255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TornVTI</vt:lpstr>
      <vt:lpstr>Hypothesis Testing</vt:lpstr>
      <vt:lpstr>Target audience : customer</vt:lpstr>
      <vt:lpstr>Perform test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127</cp:revision>
  <dcterms:created xsi:type="dcterms:W3CDTF">2022-03-26T05:08:14Z</dcterms:created>
  <dcterms:modified xsi:type="dcterms:W3CDTF">2022-03-26T08:22:28Z</dcterms:modified>
</cp:coreProperties>
</file>