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1D8BD707-D9CF-40AE-B4C6-C98DA3205C09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marL="25400">
              <a:lnSpc>
                <a:spcPts val="181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81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81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81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81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81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81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81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81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81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81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pPr marL="25400">
              <a:lnSpc>
                <a:spcPts val="181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4489" y="3464559"/>
            <a:ext cx="33337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60" dirty="0">
                <a:latin typeface="Cambria"/>
                <a:cs typeface="Cambria"/>
              </a:rPr>
              <a:t>J</a:t>
            </a:r>
            <a:r>
              <a:rPr sz="4800" b="1" spc="-335" dirty="0">
                <a:latin typeface="Cambria"/>
                <a:cs typeface="Cambria"/>
              </a:rPr>
              <a:t>A</a:t>
            </a:r>
            <a:r>
              <a:rPr sz="4800" b="1" spc="-445" dirty="0">
                <a:latin typeface="Cambria"/>
                <a:cs typeface="Cambria"/>
              </a:rPr>
              <a:t>V</a:t>
            </a:r>
            <a:r>
              <a:rPr sz="4800" b="1" spc="-40" dirty="0">
                <a:latin typeface="Cambria"/>
                <a:cs typeface="Cambria"/>
              </a:rPr>
              <a:t>A</a:t>
            </a:r>
            <a:r>
              <a:rPr sz="4800" b="1" spc="-10" dirty="0">
                <a:latin typeface="Cambria"/>
                <a:cs typeface="Cambria"/>
              </a:rPr>
              <a:t>S</a:t>
            </a:r>
            <a:r>
              <a:rPr sz="4800" b="1" spc="-5" dirty="0">
                <a:latin typeface="Cambria"/>
                <a:cs typeface="Cambria"/>
              </a:rPr>
              <a:t>C</a:t>
            </a:r>
            <a:r>
              <a:rPr sz="4800" b="1" dirty="0">
                <a:latin typeface="Cambria"/>
                <a:cs typeface="Cambria"/>
              </a:rPr>
              <a:t>R</a:t>
            </a:r>
            <a:r>
              <a:rPr sz="4800" b="1" spc="-5" dirty="0">
                <a:latin typeface="Cambria"/>
                <a:cs typeface="Cambria"/>
              </a:rPr>
              <a:t>I</a:t>
            </a:r>
            <a:r>
              <a:rPr sz="4800" b="1" dirty="0">
                <a:latin typeface="Cambria"/>
                <a:cs typeface="Cambria"/>
              </a:rPr>
              <a:t>PT</a:t>
            </a:r>
            <a:endParaRPr sz="4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1219200"/>
            <a:ext cx="59588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latin typeface="Arial"/>
                <a:cs typeface="Arial"/>
              </a:rPr>
              <a:t>Arithmetic </a:t>
            </a:r>
            <a:r>
              <a:rPr sz="3200" spc="-5" dirty="0">
                <a:latin typeface="Arial"/>
                <a:cs typeface="Arial"/>
              </a:rPr>
              <a:t>assignment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operators: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1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91869" y="2119629"/>
            <a:ext cx="74707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100000"/>
              </a:lnSpc>
              <a:spcBef>
                <a:spcPts val="100"/>
              </a:spcBef>
              <a:buSzPct val="160416"/>
              <a:buChar char="•"/>
              <a:tabLst>
                <a:tab pos="298450" algn="l"/>
              </a:tabLst>
            </a:pPr>
            <a:r>
              <a:rPr sz="2400" spc="-5" dirty="0">
                <a:latin typeface="Arial"/>
                <a:cs typeface="Arial"/>
              </a:rPr>
              <a:t>Are used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perform arithmetic operations and assign  the value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the variable at</a:t>
            </a:r>
            <a:r>
              <a:rPr sz="2400" dirty="0">
                <a:latin typeface="Arial"/>
                <a:cs typeface="Arial"/>
              </a:rPr>
              <a:t> the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1869" y="2715260"/>
            <a:ext cx="196215" cy="610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850" spc="-5" dirty="0">
                <a:latin typeface="Arial"/>
                <a:cs typeface="Arial"/>
              </a:rPr>
              <a:t>•</a:t>
            </a:r>
            <a:endParaRPr sz="38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04339" y="2851150"/>
            <a:ext cx="32080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left side of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operator.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1869" y="3216909"/>
            <a:ext cx="3796029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SzPct val="160416"/>
              <a:buChar char="•"/>
              <a:tabLst>
                <a:tab pos="298450" algn="l"/>
              </a:tabLst>
            </a:pPr>
            <a:r>
              <a:rPr sz="2400" spc="-5" dirty="0">
                <a:latin typeface="Arial"/>
                <a:cs typeface="Arial"/>
              </a:rPr>
              <a:t>Are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spc="-10" dirty="0">
                <a:latin typeface="Arial"/>
                <a:cs typeface="Arial"/>
              </a:rPr>
              <a:t>following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types:</a:t>
            </a:r>
            <a:endParaRPr sz="24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+=</a:t>
            </a:r>
            <a:endParaRPr sz="2400" dirty="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-=</a:t>
            </a:r>
            <a:endParaRPr sz="2400" dirty="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*=</a:t>
            </a:r>
            <a:endParaRPr sz="2400" dirty="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/=</a:t>
            </a:r>
            <a:endParaRPr sz="2400" dirty="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%=</a:t>
            </a:r>
            <a:endParaRPr sz="24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6038" y="1107440"/>
            <a:ext cx="5275162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5" dirty="0"/>
              <a:t>Regular</a:t>
            </a:r>
            <a:r>
              <a:rPr sz="2800" spc="-45" dirty="0"/>
              <a:t> </a:t>
            </a:r>
            <a:r>
              <a:rPr sz="2800" spc="-10" dirty="0"/>
              <a:t>Expression</a:t>
            </a:r>
            <a:endParaRPr sz="28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1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34340" y="1252220"/>
            <a:ext cx="660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•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4340" y="1943100"/>
            <a:ext cx="660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•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7240" y="1987550"/>
            <a:ext cx="7494905" cy="17106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0645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mbria"/>
                <a:cs typeface="Cambria"/>
              </a:rPr>
              <a:t>A </a:t>
            </a:r>
            <a:r>
              <a:rPr sz="2000" spc="-5" dirty="0">
                <a:latin typeface="Cambria"/>
                <a:cs typeface="Cambria"/>
              </a:rPr>
              <a:t>regular </a:t>
            </a:r>
            <a:r>
              <a:rPr sz="2000" spc="-10" dirty="0">
                <a:latin typeface="Cambria"/>
                <a:cs typeface="Cambria"/>
              </a:rPr>
              <a:t>expression </a:t>
            </a:r>
            <a:r>
              <a:rPr sz="2000" spc="-5" dirty="0">
                <a:latin typeface="Cambria"/>
                <a:cs typeface="Cambria"/>
              </a:rPr>
              <a:t>is </a:t>
            </a:r>
            <a:r>
              <a:rPr sz="2000" dirty="0">
                <a:latin typeface="Cambria"/>
                <a:cs typeface="Cambria"/>
              </a:rPr>
              <a:t>a </a:t>
            </a:r>
            <a:r>
              <a:rPr sz="2000" spc="-5" dirty="0">
                <a:latin typeface="Cambria"/>
                <a:cs typeface="Cambria"/>
              </a:rPr>
              <a:t>sequence </a:t>
            </a:r>
            <a:r>
              <a:rPr sz="2000" dirty="0">
                <a:latin typeface="Cambria"/>
                <a:cs typeface="Cambria"/>
              </a:rPr>
              <a:t>of </a:t>
            </a:r>
            <a:r>
              <a:rPr sz="2000" spc="-5" dirty="0">
                <a:latin typeface="Cambria"/>
                <a:cs typeface="Cambria"/>
              </a:rPr>
              <a:t>characters </a:t>
            </a:r>
            <a:r>
              <a:rPr sz="2000" dirty="0">
                <a:latin typeface="Cambria"/>
                <a:cs typeface="Cambria"/>
              </a:rPr>
              <a:t>that </a:t>
            </a:r>
            <a:r>
              <a:rPr sz="2000" spc="-5" dirty="0">
                <a:latin typeface="Cambria"/>
                <a:cs typeface="Cambria"/>
              </a:rPr>
              <a:t>forms </a:t>
            </a:r>
            <a:r>
              <a:rPr sz="2000" dirty="0">
                <a:latin typeface="Cambria"/>
                <a:cs typeface="Cambria"/>
              </a:rPr>
              <a:t>a </a:t>
            </a:r>
            <a:r>
              <a:rPr sz="2000" b="1" spc="-5" dirty="0">
                <a:latin typeface="Cambria"/>
                <a:cs typeface="Cambria"/>
              </a:rPr>
              <a:t>search  pattern</a:t>
            </a:r>
            <a:r>
              <a:rPr sz="2000" spc="-5" dirty="0">
                <a:latin typeface="Cambria"/>
                <a:cs typeface="Cambria"/>
              </a:rPr>
              <a:t>.</a:t>
            </a:r>
            <a:endParaRPr sz="2000" dirty="0">
              <a:latin typeface="Cambria"/>
              <a:cs typeface="Cambria"/>
            </a:endParaRPr>
          </a:p>
          <a:p>
            <a:pPr marL="12700" marR="5080">
              <a:lnSpc>
                <a:spcPct val="100000"/>
              </a:lnSpc>
              <a:spcBef>
                <a:spcPts val="640"/>
              </a:spcBef>
            </a:pPr>
            <a:r>
              <a:rPr sz="2000" dirty="0">
                <a:latin typeface="Cambria"/>
                <a:cs typeface="Cambria"/>
              </a:rPr>
              <a:t>A </a:t>
            </a:r>
            <a:r>
              <a:rPr sz="2000" spc="-5" dirty="0">
                <a:latin typeface="Cambria"/>
                <a:cs typeface="Cambria"/>
              </a:rPr>
              <a:t>regular </a:t>
            </a:r>
            <a:r>
              <a:rPr sz="2000" spc="-10" dirty="0">
                <a:latin typeface="Cambria"/>
                <a:cs typeface="Cambria"/>
              </a:rPr>
              <a:t>expression </a:t>
            </a:r>
            <a:r>
              <a:rPr sz="2000" dirty="0">
                <a:latin typeface="Cambria"/>
                <a:cs typeface="Cambria"/>
              </a:rPr>
              <a:t>can </a:t>
            </a:r>
            <a:r>
              <a:rPr sz="2000" spc="-5" dirty="0">
                <a:latin typeface="Cambria"/>
                <a:cs typeface="Cambria"/>
              </a:rPr>
              <a:t>be </a:t>
            </a:r>
            <a:r>
              <a:rPr sz="2000" dirty="0">
                <a:latin typeface="Cambria"/>
                <a:cs typeface="Cambria"/>
              </a:rPr>
              <a:t>a </a:t>
            </a:r>
            <a:r>
              <a:rPr sz="2000" spc="-5" dirty="0">
                <a:latin typeface="Cambria"/>
                <a:cs typeface="Cambria"/>
              </a:rPr>
              <a:t>single </a:t>
            </a:r>
            <a:r>
              <a:rPr sz="2000" spc="-25" dirty="0">
                <a:latin typeface="Cambria"/>
                <a:cs typeface="Cambria"/>
              </a:rPr>
              <a:t>character, </a:t>
            </a:r>
            <a:r>
              <a:rPr sz="2000" dirty="0">
                <a:latin typeface="Cambria"/>
                <a:cs typeface="Cambria"/>
              </a:rPr>
              <a:t>or a </a:t>
            </a:r>
            <a:r>
              <a:rPr sz="2000" spc="-10" dirty="0">
                <a:latin typeface="Cambria"/>
                <a:cs typeface="Cambria"/>
              </a:rPr>
              <a:t>more </a:t>
            </a:r>
            <a:r>
              <a:rPr sz="2000" spc="-5" dirty="0">
                <a:latin typeface="Cambria"/>
                <a:cs typeface="Cambria"/>
              </a:rPr>
              <a:t>complicated  pattern.</a:t>
            </a:r>
            <a:endParaRPr sz="20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2000" spc="-5" dirty="0">
                <a:latin typeface="Cambria"/>
                <a:cs typeface="Cambria"/>
              </a:rPr>
              <a:t>Example:</a:t>
            </a:r>
            <a:endParaRPr sz="2000" dirty="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4340" y="3672840"/>
            <a:ext cx="7584440" cy="272796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2000" spc="-5" dirty="0">
                <a:latin typeface="Consolas"/>
                <a:cs typeface="Consolas"/>
              </a:rPr>
              <a:t>&lt;script&gt;</a:t>
            </a:r>
            <a:endParaRPr sz="2000" dirty="0">
              <a:latin typeface="Consolas"/>
              <a:cs typeface="Consolas"/>
            </a:endParaRPr>
          </a:p>
          <a:p>
            <a:pPr marL="574040">
              <a:lnSpc>
                <a:spcPct val="100000"/>
              </a:lnSpc>
              <a:spcBef>
                <a:spcPts val="640"/>
              </a:spcBef>
            </a:pPr>
            <a:r>
              <a:rPr sz="2000" spc="-5" dirty="0">
                <a:latin typeface="Consolas"/>
                <a:cs typeface="Consolas"/>
              </a:rPr>
              <a:t>function myFunction()</a:t>
            </a:r>
            <a:r>
              <a:rPr sz="2000" dirty="0">
                <a:latin typeface="Consolas"/>
                <a:cs typeface="Consolas"/>
              </a:rPr>
              <a:t> {</a:t>
            </a:r>
          </a:p>
          <a:p>
            <a:pPr marL="994410" marR="1963420" indent="139700">
              <a:lnSpc>
                <a:spcPct val="126699"/>
              </a:lnSpc>
            </a:pPr>
            <a:r>
              <a:rPr sz="2000" dirty="0">
                <a:latin typeface="Consolas"/>
                <a:cs typeface="Consolas"/>
              </a:rPr>
              <a:t>var str = </a:t>
            </a:r>
            <a:r>
              <a:rPr sz="2000" spc="-5" dirty="0">
                <a:latin typeface="Consolas"/>
                <a:cs typeface="Consolas"/>
              </a:rPr>
              <a:t>"Visit W3Schools!";  </a:t>
            </a:r>
            <a:r>
              <a:rPr sz="2000" dirty="0">
                <a:latin typeface="Consolas"/>
                <a:cs typeface="Consolas"/>
              </a:rPr>
              <a:t>var n =</a:t>
            </a:r>
            <a:r>
              <a:rPr sz="2000" spc="5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str.search(/w3Schools/i);</a:t>
            </a:r>
            <a:endParaRPr sz="2000" dirty="0">
              <a:latin typeface="Consolas"/>
              <a:cs typeface="Consolas"/>
            </a:endParaRPr>
          </a:p>
          <a:p>
            <a:pPr marL="1134110">
              <a:lnSpc>
                <a:spcPct val="100000"/>
              </a:lnSpc>
              <a:spcBef>
                <a:spcPts val="640"/>
              </a:spcBef>
            </a:pPr>
            <a:r>
              <a:rPr sz="2000" spc="-5" dirty="0">
                <a:latin typeface="Consolas"/>
                <a:cs typeface="Consolas"/>
              </a:rPr>
              <a:t>document.getElementById("demo").innerHTML </a:t>
            </a:r>
            <a:r>
              <a:rPr sz="2000" dirty="0">
                <a:latin typeface="Consolas"/>
                <a:cs typeface="Consolas"/>
              </a:rPr>
              <a:t>=</a:t>
            </a:r>
            <a:r>
              <a:rPr sz="2000" spc="70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n;</a:t>
            </a:r>
            <a:endParaRPr sz="2000" dirty="0">
              <a:latin typeface="Consolas"/>
              <a:cs typeface="Consolas"/>
            </a:endParaRPr>
          </a:p>
          <a:p>
            <a:pPr marL="574040">
              <a:lnSpc>
                <a:spcPct val="100000"/>
              </a:lnSpc>
              <a:spcBef>
                <a:spcPts val="640"/>
              </a:spcBef>
            </a:pPr>
            <a:r>
              <a:rPr sz="2000" dirty="0">
                <a:latin typeface="Consolas"/>
                <a:cs typeface="Consolas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2000" spc="-5" dirty="0">
                <a:latin typeface="Consolas"/>
                <a:cs typeface="Consolas"/>
              </a:rPr>
              <a:t>&lt;/script&gt;</a:t>
            </a:r>
            <a:endParaRPr sz="20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307340"/>
            <a:ext cx="374522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latin typeface="Cambria"/>
                <a:cs typeface="Cambria"/>
              </a:rPr>
              <a:t>Conditional</a:t>
            </a:r>
            <a:r>
              <a:rPr sz="2800" b="1" spc="-30" dirty="0">
                <a:latin typeface="Cambria"/>
                <a:cs typeface="Cambria"/>
              </a:rPr>
              <a:t> </a:t>
            </a:r>
            <a:r>
              <a:rPr sz="2800" b="1" spc="-10" dirty="0">
                <a:latin typeface="Cambria"/>
                <a:cs typeface="Cambria"/>
              </a:rPr>
              <a:t>Constructs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1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4669" y="1633220"/>
            <a:ext cx="77470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mbria"/>
                <a:cs typeface="Cambria"/>
              </a:rPr>
              <a:t>Conditional </a:t>
            </a:r>
            <a:r>
              <a:rPr sz="2000" dirty="0">
                <a:latin typeface="Cambria"/>
                <a:cs typeface="Cambria"/>
              </a:rPr>
              <a:t>constructs:</a:t>
            </a:r>
            <a:endParaRPr sz="2000">
              <a:latin typeface="Cambria"/>
              <a:cs typeface="Cambria"/>
            </a:endParaRPr>
          </a:p>
          <a:p>
            <a:pPr marL="755650" marR="5080" indent="-285750">
              <a:lnSpc>
                <a:spcPct val="100000"/>
              </a:lnSpc>
              <a:buSzPct val="160000"/>
              <a:buFont typeface="Arial"/>
              <a:buChar char="•"/>
              <a:tabLst>
                <a:tab pos="755650" algn="l"/>
              </a:tabLst>
            </a:pPr>
            <a:r>
              <a:rPr sz="2000" spc="-5" dirty="0">
                <a:latin typeface="Cambria"/>
                <a:cs typeface="Cambria"/>
              </a:rPr>
              <a:t>Allow </a:t>
            </a:r>
            <a:r>
              <a:rPr sz="2000" spc="-15" dirty="0">
                <a:latin typeface="Cambria"/>
                <a:cs typeface="Cambria"/>
              </a:rPr>
              <a:t>you </a:t>
            </a:r>
            <a:r>
              <a:rPr sz="2000" spc="-5" dirty="0">
                <a:latin typeface="Cambria"/>
                <a:cs typeface="Cambria"/>
              </a:rPr>
              <a:t>to </a:t>
            </a:r>
            <a:r>
              <a:rPr sz="2000" spc="-15" dirty="0">
                <a:latin typeface="Cambria"/>
                <a:cs typeface="Cambria"/>
              </a:rPr>
              <a:t>execute </a:t>
            </a:r>
            <a:r>
              <a:rPr sz="2000" dirty="0">
                <a:latin typeface="Cambria"/>
                <a:cs typeface="Cambria"/>
              </a:rPr>
              <a:t>a block of </a:t>
            </a:r>
            <a:r>
              <a:rPr sz="2000" spc="-5" dirty="0">
                <a:latin typeface="Cambria"/>
                <a:cs typeface="Cambria"/>
              </a:rPr>
              <a:t>statements based </a:t>
            </a:r>
            <a:r>
              <a:rPr sz="2000" dirty="0">
                <a:latin typeface="Cambria"/>
                <a:cs typeface="Cambria"/>
              </a:rPr>
              <a:t>on </a:t>
            </a:r>
            <a:r>
              <a:rPr sz="2000" spc="-5" dirty="0">
                <a:latin typeface="Cambria"/>
                <a:cs typeface="Cambria"/>
              </a:rPr>
              <a:t>the </a:t>
            </a:r>
            <a:r>
              <a:rPr sz="2000" spc="-10" dirty="0">
                <a:latin typeface="Cambria"/>
                <a:cs typeface="Cambria"/>
              </a:rPr>
              <a:t>result </a:t>
            </a:r>
            <a:r>
              <a:rPr sz="2000" dirty="0">
                <a:latin typeface="Cambria"/>
                <a:cs typeface="Cambria"/>
              </a:rPr>
              <a:t>of  the </a:t>
            </a:r>
            <a:r>
              <a:rPr sz="2000" spc="-10" dirty="0">
                <a:latin typeface="Cambria"/>
                <a:cs typeface="Cambria"/>
              </a:rPr>
              <a:t>expression </a:t>
            </a:r>
            <a:r>
              <a:rPr sz="2000" spc="-5" dirty="0">
                <a:latin typeface="Cambria"/>
                <a:cs typeface="Cambria"/>
              </a:rPr>
              <a:t>being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evaluated.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4419" y="338455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–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4419" y="419989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–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74419" y="501395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–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74419" y="2547620"/>
            <a:ext cx="7513955" cy="2834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6550" marR="1069340" indent="-323850">
              <a:lnSpc>
                <a:spcPct val="100000"/>
              </a:lnSpc>
              <a:spcBef>
                <a:spcPts val="100"/>
              </a:spcBef>
              <a:tabLst>
                <a:tab pos="403225" algn="l"/>
              </a:tabLst>
            </a:pPr>
            <a:r>
              <a:rPr sz="2700" baseline="12345" dirty="0">
                <a:latin typeface="Calibri"/>
                <a:cs typeface="Calibri"/>
              </a:rPr>
              <a:t>–		</a:t>
            </a:r>
            <a:r>
              <a:rPr sz="2400" b="1" dirty="0">
                <a:latin typeface="Cambria"/>
                <a:cs typeface="Cambria"/>
              </a:rPr>
              <a:t>if </a:t>
            </a:r>
            <a:r>
              <a:rPr sz="2000" spc="-5" dirty="0">
                <a:latin typeface="Cambria"/>
                <a:cs typeface="Cambria"/>
              </a:rPr>
              <a:t>to specify </a:t>
            </a:r>
            <a:r>
              <a:rPr sz="2000" dirty="0">
                <a:latin typeface="Cambria"/>
                <a:cs typeface="Cambria"/>
              </a:rPr>
              <a:t>a </a:t>
            </a:r>
            <a:r>
              <a:rPr sz="2000" spc="-5" dirty="0">
                <a:latin typeface="Cambria"/>
                <a:cs typeface="Cambria"/>
              </a:rPr>
              <a:t>block </a:t>
            </a:r>
            <a:r>
              <a:rPr sz="2000" dirty="0">
                <a:latin typeface="Cambria"/>
                <a:cs typeface="Cambria"/>
              </a:rPr>
              <a:t>of code </a:t>
            </a:r>
            <a:r>
              <a:rPr sz="2000" spc="-5" dirty="0">
                <a:latin typeface="Cambria"/>
                <a:cs typeface="Cambria"/>
              </a:rPr>
              <a:t>to be </a:t>
            </a:r>
            <a:r>
              <a:rPr sz="2000" spc="-15" dirty="0">
                <a:latin typeface="Cambria"/>
                <a:cs typeface="Cambria"/>
              </a:rPr>
              <a:t>executed, </a:t>
            </a:r>
            <a:r>
              <a:rPr sz="2000" spc="-5" dirty="0">
                <a:latin typeface="Cambria"/>
                <a:cs typeface="Cambria"/>
              </a:rPr>
              <a:t>if </a:t>
            </a:r>
            <a:r>
              <a:rPr sz="2000" dirty="0">
                <a:latin typeface="Cambria"/>
                <a:cs typeface="Cambria"/>
              </a:rPr>
              <a:t>a </a:t>
            </a:r>
            <a:r>
              <a:rPr sz="2000" spc="-5" dirty="0">
                <a:latin typeface="Cambria"/>
                <a:cs typeface="Cambria"/>
              </a:rPr>
              <a:t>specified  </a:t>
            </a:r>
            <a:r>
              <a:rPr sz="2000" dirty="0">
                <a:latin typeface="Cambria"/>
                <a:cs typeface="Cambria"/>
              </a:rPr>
              <a:t>condition is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true</a:t>
            </a:r>
            <a:endParaRPr sz="2000">
              <a:latin typeface="Cambria"/>
              <a:cs typeface="Cambria"/>
            </a:endParaRPr>
          </a:p>
          <a:p>
            <a:pPr marL="336550" marR="948690">
              <a:lnSpc>
                <a:spcPct val="100000"/>
              </a:lnSpc>
              <a:spcBef>
                <a:spcPts val="1130"/>
              </a:spcBef>
            </a:pPr>
            <a:r>
              <a:rPr sz="2400" b="1" spc="-5" dirty="0">
                <a:latin typeface="Cambria"/>
                <a:cs typeface="Cambria"/>
              </a:rPr>
              <a:t>else </a:t>
            </a:r>
            <a:r>
              <a:rPr sz="2000" spc="-5" dirty="0">
                <a:latin typeface="Cambria"/>
                <a:cs typeface="Cambria"/>
              </a:rPr>
              <a:t>to specify </a:t>
            </a:r>
            <a:r>
              <a:rPr sz="2000" dirty="0">
                <a:latin typeface="Cambria"/>
                <a:cs typeface="Cambria"/>
              </a:rPr>
              <a:t>a </a:t>
            </a:r>
            <a:r>
              <a:rPr sz="2000" spc="-5" dirty="0">
                <a:latin typeface="Cambria"/>
                <a:cs typeface="Cambria"/>
              </a:rPr>
              <a:t>block </a:t>
            </a:r>
            <a:r>
              <a:rPr sz="2000" dirty="0">
                <a:latin typeface="Cambria"/>
                <a:cs typeface="Cambria"/>
              </a:rPr>
              <a:t>of code to </a:t>
            </a:r>
            <a:r>
              <a:rPr sz="2000" spc="-5" dirty="0">
                <a:latin typeface="Cambria"/>
                <a:cs typeface="Cambria"/>
              </a:rPr>
              <a:t>be </a:t>
            </a:r>
            <a:r>
              <a:rPr sz="2000" spc="-15" dirty="0">
                <a:latin typeface="Cambria"/>
                <a:cs typeface="Cambria"/>
              </a:rPr>
              <a:t>executed, </a:t>
            </a:r>
            <a:r>
              <a:rPr sz="2000" dirty="0">
                <a:latin typeface="Cambria"/>
                <a:cs typeface="Cambria"/>
              </a:rPr>
              <a:t>if the </a:t>
            </a:r>
            <a:r>
              <a:rPr sz="2000" spc="-5" dirty="0">
                <a:latin typeface="Cambria"/>
                <a:cs typeface="Cambria"/>
              </a:rPr>
              <a:t>same  </a:t>
            </a:r>
            <a:r>
              <a:rPr sz="2000" dirty="0">
                <a:latin typeface="Cambria"/>
                <a:cs typeface="Cambria"/>
              </a:rPr>
              <a:t>condition is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false</a:t>
            </a:r>
            <a:endParaRPr sz="2000">
              <a:latin typeface="Cambria"/>
              <a:cs typeface="Cambria"/>
            </a:endParaRPr>
          </a:p>
          <a:p>
            <a:pPr marL="336550" marR="161290" indent="67310">
              <a:lnSpc>
                <a:spcPct val="100000"/>
              </a:lnSpc>
              <a:spcBef>
                <a:spcPts val="1140"/>
              </a:spcBef>
            </a:pPr>
            <a:r>
              <a:rPr sz="2400" b="1" spc="-5" dirty="0">
                <a:latin typeface="Cambria"/>
                <a:cs typeface="Cambria"/>
              </a:rPr>
              <a:t>else if </a:t>
            </a:r>
            <a:r>
              <a:rPr sz="2000" spc="-5" dirty="0">
                <a:latin typeface="Cambria"/>
                <a:cs typeface="Cambria"/>
              </a:rPr>
              <a:t>to specify </a:t>
            </a:r>
            <a:r>
              <a:rPr sz="2000" dirty="0">
                <a:latin typeface="Cambria"/>
                <a:cs typeface="Cambria"/>
              </a:rPr>
              <a:t>a </a:t>
            </a:r>
            <a:r>
              <a:rPr sz="2000" spc="-5" dirty="0">
                <a:latin typeface="Cambria"/>
                <a:cs typeface="Cambria"/>
              </a:rPr>
              <a:t>new condition to </a:t>
            </a:r>
            <a:r>
              <a:rPr sz="2000" dirty="0">
                <a:latin typeface="Cambria"/>
                <a:cs typeface="Cambria"/>
              </a:rPr>
              <a:t>test, </a:t>
            </a:r>
            <a:r>
              <a:rPr sz="2000" spc="-5" dirty="0">
                <a:latin typeface="Cambria"/>
                <a:cs typeface="Cambria"/>
              </a:rPr>
              <a:t>if </a:t>
            </a:r>
            <a:r>
              <a:rPr sz="2000" dirty="0">
                <a:latin typeface="Cambria"/>
                <a:cs typeface="Cambria"/>
              </a:rPr>
              <a:t>the </a:t>
            </a:r>
            <a:r>
              <a:rPr sz="2000" spc="-5" dirty="0">
                <a:latin typeface="Cambria"/>
                <a:cs typeface="Cambria"/>
              </a:rPr>
              <a:t>first </a:t>
            </a:r>
            <a:r>
              <a:rPr sz="2000" dirty="0">
                <a:latin typeface="Cambria"/>
                <a:cs typeface="Cambria"/>
              </a:rPr>
              <a:t>condition is  </a:t>
            </a:r>
            <a:r>
              <a:rPr sz="2000" spc="-5" dirty="0">
                <a:latin typeface="Cambria"/>
                <a:cs typeface="Cambria"/>
              </a:rPr>
              <a:t>false</a:t>
            </a:r>
            <a:endParaRPr sz="2000">
              <a:latin typeface="Cambria"/>
              <a:cs typeface="Cambria"/>
            </a:endParaRPr>
          </a:p>
          <a:p>
            <a:pPr marL="403860">
              <a:lnSpc>
                <a:spcPct val="100000"/>
              </a:lnSpc>
              <a:spcBef>
                <a:spcPts val="1130"/>
              </a:spcBef>
            </a:pPr>
            <a:r>
              <a:rPr sz="2400" b="1" spc="-10" dirty="0">
                <a:latin typeface="Cambria"/>
                <a:cs typeface="Cambria"/>
              </a:rPr>
              <a:t>switch </a:t>
            </a:r>
            <a:r>
              <a:rPr sz="2000" spc="-5" dirty="0">
                <a:latin typeface="Cambria"/>
                <a:cs typeface="Cambria"/>
              </a:rPr>
              <a:t>to specify </a:t>
            </a:r>
            <a:r>
              <a:rPr sz="2000" spc="-10" dirty="0">
                <a:latin typeface="Cambria"/>
                <a:cs typeface="Cambria"/>
              </a:rPr>
              <a:t>many alternative </a:t>
            </a:r>
            <a:r>
              <a:rPr sz="2000" spc="-5" dirty="0">
                <a:latin typeface="Cambria"/>
                <a:cs typeface="Cambria"/>
              </a:rPr>
              <a:t>blocks </a:t>
            </a:r>
            <a:r>
              <a:rPr sz="2000" dirty="0">
                <a:latin typeface="Cambria"/>
                <a:cs typeface="Cambria"/>
              </a:rPr>
              <a:t>of code </a:t>
            </a:r>
            <a:r>
              <a:rPr sz="2000" spc="-5" dirty="0">
                <a:latin typeface="Cambria"/>
                <a:cs typeface="Cambria"/>
              </a:rPr>
              <a:t>to be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executed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1371600"/>
            <a:ext cx="39116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if</a:t>
            </a:r>
            <a:r>
              <a:rPr sz="2800" spc="-50" dirty="0"/>
              <a:t> </a:t>
            </a:r>
            <a:r>
              <a:rPr sz="2800" spc="-10" dirty="0"/>
              <a:t>Statement</a:t>
            </a:r>
            <a:endParaRPr sz="28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1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4669" y="2689860"/>
            <a:ext cx="7444105" cy="264414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2000" spc="-5" dirty="0">
                <a:latin typeface="Consolas"/>
                <a:cs typeface="Consolas"/>
              </a:rPr>
              <a:t>&lt;script&gt;</a:t>
            </a:r>
            <a:endParaRPr sz="20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2000" spc="-5" dirty="0">
                <a:latin typeface="Consolas"/>
                <a:cs typeface="Consolas"/>
              </a:rPr>
              <a:t>if (new Date().getHours() </a:t>
            </a:r>
            <a:r>
              <a:rPr sz="2000" dirty="0">
                <a:latin typeface="Consolas"/>
                <a:cs typeface="Consolas"/>
              </a:rPr>
              <a:t>&lt;</a:t>
            </a:r>
            <a:r>
              <a:rPr sz="2000" spc="30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18)</a:t>
            </a:r>
            <a:endParaRPr sz="20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2000" dirty="0">
                <a:latin typeface="Consolas"/>
                <a:cs typeface="Consolas"/>
              </a:rPr>
              <a:t>{</a:t>
            </a:r>
          </a:p>
          <a:p>
            <a:pPr marL="12700" marR="5080" indent="561340">
              <a:lnSpc>
                <a:spcPct val="100000"/>
              </a:lnSpc>
              <a:spcBef>
                <a:spcPts val="640"/>
              </a:spcBef>
            </a:pPr>
            <a:r>
              <a:rPr sz="2000" spc="-5" dirty="0">
                <a:latin typeface="Consolas"/>
                <a:cs typeface="Consolas"/>
              </a:rPr>
              <a:t>document.getElementById("demo").innerHTML </a:t>
            </a:r>
            <a:r>
              <a:rPr sz="2000" dirty="0">
                <a:latin typeface="Consolas"/>
                <a:cs typeface="Consolas"/>
              </a:rPr>
              <a:t>= "Good  </a:t>
            </a:r>
            <a:r>
              <a:rPr sz="2000" spc="-5" dirty="0">
                <a:latin typeface="Consolas"/>
                <a:cs typeface="Consolas"/>
              </a:rPr>
              <a:t>day!";</a:t>
            </a:r>
            <a:endParaRPr sz="20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2000" dirty="0">
                <a:latin typeface="Consolas"/>
                <a:cs typeface="Consolas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2000" spc="-5" dirty="0">
                <a:latin typeface="Consolas"/>
                <a:cs typeface="Consolas"/>
              </a:rPr>
              <a:t>&lt;/script&gt;</a:t>
            </a:r>
            <a:endParaRPr sz="20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0869" y="1060450"/>
            <a:ext cx="7717790" cy="4050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mbria"/>
                <a:cs typeface="Cambria"/>
              </a:rPr>
              <a:t>The </a:t>
            </a:r>
            <a:r>
              <a:rPr sz="2000" b="1" spc="-5" dirty="0">
                <a:latin typeface="Cambria"/>
                <a:cs typeface="Cambria"/>
              </a:rPr>
              <a:t>if…else</a:t>
            </a:r>
            <a:r>
              <a:rPr sz="2000" b="1" spc="5" dirty="0">
                <a:latin typeface="Cambria"/>
                <a:cs typeface="Cambria"/>
              </a:rPr>
              <a:t> </a:t>
            </a:r>
            <a:r>
              <a:rPr sz="2000" b="1" spc="-5" dirty="0">
                <a:latin typeface="Cambria"/>
                <a:cs typeface="Cambria"/>
              </a:rPr>
              <a:t>construct:</a:t>
            </a:r>
            <a:endParaRPr sz="2000">
              <a:latin typeface="Cambria"/>
              <a:cs typeface="Cambria"/>
            </a:endParaRPr>
          </a:p>
          <a:p>
            <a:pPr marL="469265" marR="5080" indent="-285750">
              <a:lnSpc>
                <a:spcPct val="100000"/>
              </a:lnSpc>
            </a:pPr>
            <a:r>
              <a:rPr sz="2000" spc="-5" dirty="0">
                <a:latin typeface="Cambria"/>
                <a:cs typeface="Cambria"/>
              </a:rPr>
              <a:t>Is used to </a:t>
            </a:r>
            <a:r>
              <a:rPr sz="2000" spc="-15" dirty="0">
                <a:latin typeface="Cambria"/>
                <a:cs typeface="Cambria"/>
              </a:rPr>
              <a:t>evaluate </a:t>
            </a:r>
            <a:r>
              <a:rPr sz="2000" dirty="0">
                <a:latin typeface="Cambria"/>
                <a:cs typeface="Cambria"/>
              </a:rPr>
              <a:t>the </a:t>
            </a:r>
            <a:r>
              <a:rPr sz="2000" spc="-5" dirty="0">
                <a:latin typeface="Cambria"/>
                <a:cs typeface="Cambria"/>
              </a:rPr>
              <a:t>specified condition </a:t>
            </a:r>
            <a:r>
              <a:rPr sz="2000" dirty="0">
                <a:latin typeface="Cambria"/>
                <a:cs typeface="Cambria"/>
              </a:rPr>
              <a:t>and </a:t>
            </a:r>
            <a:r>
              <a:rPr sz="2000" spc="-5" dirty="0">
                <a:latin typeface="Cambria"/>
                <a:cs typeface="Cambria"/>
              </a:rPr>
              <a:t>perform </a:t>
            </a:r>
            <a:r>
              <a:rPr sz="2000" dirty="0">
                <a:latin typeface="Cambria"/>
                <a:cs typeface="Cambria"/>
              </a:rPr>
              <a:t>actions on the  </a:t>
            </a:r>
            <a:r>
              <a:rPr sz="2000" spc="-5" dirty="0">
                <a:latin typeface="Cambria"/>
                <a:cs typeface="Cambria"/>
              </a:rPr>
              <a:t>basis </a:t>
            </a:r>
            <a:r>
              <a:rPr sz="2000" dirty="0">
                <a:latin typeface="Cambria"/>
                <a:cs typeface="Cambria"/>
              </a:rPr>
              <a:t>of the </a:t>
            </a:r>
            <a:r>
              <a:rPr sz="2000" spc="-10" dirty="0">
                <a:latin typeface="Cambria"/>
                <a:cs typeface="Cambria"/>
              </a:rPr>
              <a:t>result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2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evaluation.</a:t>
            </a:r>
            <a:endParaRPr sz="2000">
              <a:latin typeface="Cambria"/>
              <a:cs typeface="Cambria"/>
            </a:endParaRPr>
          </a:p>
          <a:p>
            <a:pPr marL="410209">
              <a:lnSpc>
                <a:spcPct val="100000"/>
              </a:lnSpc>
            </a:pPr>
            <a:r>
              <a:rPr sz="2000" dirty="0">
                <a:latin typeface="Cambria"/>
                <a:cs typeface="Cambria"/>
              </a:rPr>
              <a:t>Has the </a:t>
            </a:r>
            <a:r>
              <a:rPr sz="2000" spc="-10" dirty="0">
                <a:latin typeface="Cambria"/>
                <a:cs typeface="Cambria"/>
              </a:rPr>
              <a:t>following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syntax:</a:t>
            </a:r>
            <a:endParaRPr sz="2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00">
              <a:latin typeface="Times New Roman"/>
              <a:cs typeface="Times New Roman"/>
            </a:endParaRPr>
          </a:p>
          <a:p>
            <a:pPr marL="640715">
              <a:lnSpc>
                <a:spcPct val="100000"/>
              </a:lnSpc>
            </a:pPr>
            <a:r>
              <a:rPr sz="2000" spc="-5" dirty="0">
                <a:latin typeface="Consolas"/>
                <a:cs typeface="Consolas"/>
              </a:rPr>
              <a:t>if</a:t>
            </a:r>
            <a:r>
              <a:rPr sz="2000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(exp)</a:t>
            </a:r>
            <a:endParaRPr sz="2000">
              <a:latin typeface="Consolas"/>
              <a:cs typeface="Consolas"/>
            </a:endParaRPr>
          </a:p>
          <a:p>
            <a:pPr marL="640715">
              <a:lnSpc>
                <a:spcPct val="100000"/>
              </a:lnSpc>
            </a:pPr>
            <a:r>
              <a:rPr sz="2000" dirty="0">
                <a:latin typeface="Consolas"/>
                <a:cs typeface="Consolas"/>
              </a:rPr>
              <a:t>{</a:t>
            </a:r>
            <a:endParaRPr sz="2000">
              <a:latin typeface="Consolas"/>
              <a:cs typeface="Consolas"/>
            </a:endParaRPr>
          </a:p>
          <a:p>
            <a:pPr marL="640715">
              <a:lnSpc>
                <a:spcPct val="100000"/>
              </a:lnSpc>
            </a:pPr>
            <a:r>
              <a:rPr sz="2000" spc="-5" dirty="0">
                <a:latin typeface="Consolas"/>
                <a:cs typeface="Consolas"/>
              </a:rPr>
              <a:t>//</a:t>
            </a:r>
            <a:r>
              <a:rPr sz="2000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Statements;</a:t>
            </a:r>
            <a:endParaRPr sz="2000">
              <a:latin typeface="Consolas"/>
              <a:cs typeface="Consolas"/>
            </a:endParaRPr>
          </a:p>
          <a:p>
            <a:pPr marL="640715">
              <a:lnSpc>
                <a:spcPct val="100000"/>
              </a:lnSpc>
            </a:pPr>
            <a:r>
              <a:rPr sz="2000" dirty="0"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  <a:p>
            <a:pPr marL="640715">
              <a:lnSpc>
                <a:spcPct val="100000"/>
              </a:lnSpc>
            </a:pPr>
            <a:r>
              <a:rPr sz="2000" spc="-5" dirty="0">
                <a:latin typeface="Consolas"/>
                <a:cs typeface="Consolas"/>
              </a:rPr>
              <a:t>else</a:t>
            </a:r>
            <a:endParaRPr sz="2000">
              <a:latin typeface="Consolas"/>
              <a:cs typeface="Consolas"/>
            </a:endParaRPr>
          </a:p>
          <a:p>
            <a:pPr marL="640715">
              <a:lnSpc>
                <a:spcPct val="100000"/>
              </a:lnSpc>
            </a:pPr>
            <a:r>
              <a:rPr sz="2000" dirty="0">
                <a:latin typeface="Consolas"/>
                <a:cs typeface="Consolas"/>
              </a:rPr>
              <a:t>{</a:t>
            </a:r>
            <a:endParaRPr sz="2000">
              <a:latin typeface="Consolas"/>
              <a:cs typeface="Consolas"/>
            </a:endParaRPr>
          </a:p>
          <a:p>
            <a:pPr marL="640715">
              <a:lnSpc>
                <a:spcPct val="100000"/>
              </a:lnSpc>
            </a:pPr>
            <a:r>
              <a:rPr sz="2000" spc="-5" dirty="0">
                <a:latin typeface="Consolas"/>
                <a:cs typeface="Consolas"/>
              </a:rPr>
              <a:t>//</a:t>
            </a:r>
            <a:r>
              <a:rPr sz="2000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Statements;</a:t>
            </a:r>
            <a:endParaRPr sz="2000">
              <a:latin typeface="Consolas"/>
              <a:cs typeface="Consolas"/>
            </a:endParaRPr>
          </a:p>
          <a:p>
            <a:pPr marL="640715">
              <a:lnSpc>
                <a:spcPct val="100000"/>
              </a:lnSpc>
            </a:pPr>
            <a:r>
              <a:rPr sz="2000" dirty="0"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1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5152" y="1676400"/>
            <a:ext cx="36703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else</a:t>
            </a:r>
            <a:r>
              <a:rPr sz="2800" spc="-95" dirty="0"/>
              <a:t> </a:t>
            </a:r>
            <a:r>
              <a:rPr sz="2800" dirty="0"/>
              <a:t>if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2459" y="2717800"/>
            <a:ext cx="24041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onsolas"/>
                <a:cs typeface="Consolas"/>
              </a:rPr>
              <a:t>if (condition1)</a:t>
            </a:r>
            <a:r>
              <a:rPr sz="2000" spc="-3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{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863461"/>
              </p:ext>
            </p:extLst>
          </p:nvPr>
        </p:nvGraphicFramePr>
        <p:xfrm>
          <a:off x="613409" y="3369311"/>
          <a:ext cx="7621270" cy="2345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1440"/>
                <a:gridCol w="3219450"/>
                <a:gridCol w="419735"/>
                <a:gridCol w="2620645"/>
              </a:tblGrid>
              <a:tr h="276225">
                <a:tc>
                  <a:txBody>
                    <a:bodyPr/>
                    <a:lstStyle/>
                    <a:p>
                      <a:pPr marR="61594" algn="r">
                        <a:lnSpc>
                          <a:spcPts val="1885"/>
                        </a:lnSpc>
                      </a:pPr>
                      <a:r>
                        <a:rPr sz="2000" spc="5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lo</a:t>
                      </a:r>
                      <a:r>
                        <a:rPr sz="2000" spc="5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k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1885"/>
                        </a:lnSpc>
                      </a:pPr>
                      <a:r>
                        <a:rPr sz="2000" spc="-5" dirty="0">
                          <a:latin typeface="Consolas"/>
                          <a:cs typeface="Consolas"/>
                        </a:rPr>
                        <a:t>of code to be executed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5"/>
                        </a:lnSpc>
                      </a:pPr>
                      <a:r>
                        <a:rPr sz="2000" spc="-5" dirty="0">
                          <a:latin typeface="Consolas"/>
                          <a:cs typeface="Consolas"/>
                        </a:rPr>
                        <a:t>if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885"/>
                        </a:lnSpc>
                      </a:pPr>
                      <a:r>
                        <a:rPr sz="2000" spc="-5" dirty="0">
                          <a:latin typeface="Consolas"/>
                          <a:cs typeface="Consolas"/>
                        </a:rPr>
                        <a:t>condition1 is</a:t>
                      </a:r>
                      <a:r>
                        <a:rPr sz="2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true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  <a:tr h="298450">
                <a:tc>
                  <a:txBody>
                    <a:bodyPr/>
                    <a:lstStyle/>
                    <a:p>
                      <a:pPr marL="31750">
                        <a:lnSpc>
                          <a:spcPts val="2060"/>
                        </a:lnSpc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} 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else</a:t>
                      </a:r>
                      <a:r>
                        <a:rPr sz="2000" spc="-6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if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060"/>
                        </a:lnSpc>
                      </a:pPr>
                      <a:r>
                        <a:rPr sz="2000" spc="-5" dirty="0">
                          <a:latin typeface="Consolas"/>
                          <a:cs typeface="Consolas"/>
                        </a:rPr>
                        <a:t>(condition2)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{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99085">
                <a:tc>
                  <a:txBody>
                    <a:bodyPr/>
                    <a:lstStyle/>
                    <a:p>
                      <a:pPr marR="61594" algn="r">
                        <a:lnSpc>
                          <a:spcPts val="2060"/>
                        </a:lnSpc>
                      </a:pPr>
                      <a:r>
                        <a:rPr sz="2000" spc="5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lo</a:t>
                      </a:r>
                      <a:r>
                        <a:rPr sz="2000" spc="5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k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2060"/>
                        </a:lnSpc>
                      </a:pPr>
                      <a:r>
                        <a:rPr sz="2000" spc="-5" dirty="0">
                          <a:latin typeface="Consolas"/>
                          <a:cs typeface="Consolas"/>
                        </a:rPr>
                        <a:t>of code to be executed</a:t>
                      </a:r>
                      <a:endParaRPr sz="20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2000" spc="-5" dirty="0">
                          <a:latin typeface="Consolas"/>
                          <a:cs typeface="Consolas"/>
                        </a:rPr>
                        <a:t>if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060"/>
                        </a:lnSpc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the 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condition1</a:t>
                      </a:r>
                      <a:r>
                        <a:rPr sz="2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is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  <a:tr h="299085">
                <a:tc>
                  <a:txBody>
                    <a:bodyPr/>
                    <a:lstStyle/>
                    <a:p>
                      <a:pPr marL="31750">
                        <a:lnSpc>
                          <a:spcPts val="2065"/>
                        </a:lnSpc>
                      </a:pPr>
                      <a:r>
                        <a:rPr sz="2000" spc="-5" dirty="0">
                          <a:latin typeface="Consolas"/>
                          <a:cs typeface="Consolas"/>
                        </a:rPr>
                        <a:t>false</a:t>
                      </a:r>
                      <a:r>
                        <a:rPr sz="2000" spc="-5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and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065"/>
                        </a:lnSpc>
                      </a:pPr>
                      <a:r>
                        <a:rPr sz="2000" spc="-5" dirty="0">
                          <a:latin typeface="Consolas"/>
                          <a:cs typeface="Consolas"/>
                        </a:rPr>
                        <a:t>condition2 is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true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98450">
                <a:tc>
                  <a:txBody>
                    <a:bodyPr/>
                    <a:lstStyle/>
                    <a:p>
                      <a:pPr marL="31750">
                        <a:lnSpc>
                          <a:spcPts val="2060"/>
                        </a:lnSpc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} 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else</a:t>
                      </a:r>
                      <a:r>
                        <a:rPr sz="2000" spc="-5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{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99084">
                <a:tc>
                  <a:txBody>
                    <a:bodyPr/>
                    <a:lstStyle/>
                    <a:p>
                      <a:pPr marR="61594" algn="r">
                        <a:lnSpc>
                          <a:spcPts val="2060"/>
                        </a:lnSpc>
                      </a:pPr>
                      <a:r>
                        <a:rPr sz="2000" spc="5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lo</a:t>
                      </a:r>
                      <a:r>
                        <a:rPr sz="2000" spc="5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k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2060"/>
                        </a:lnSpc>
                      </a:pPr>
                      <a:r>
                        <a:rPr sz="2000" spc="-5" dirty="0">
                          <a:latin typeface="Consolas"/>
                          <a:cs typeface="Consolas"/>
                        </a:rPr>
                        <a:t>of code to be executed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2000" spc="-5" dirty="0">
                          <a:latin typeface="Consolas"/>
                          <a:cs typeface="Consolas"/>
                        </a:rPr>
                        <a:t>if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060"/>
                        </a:lnSpc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the 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condition1</a:t>
                      </a:r>
                      <a:r>
                        <a:rPr sz="2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is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  <a:tr h="299085">
                <a:tc>
                  <a:txBody>
                    <a:bodyPr/>
                    <a:lstStyle/>
                    <a:p>
                      <a:pPr marL="31750">
                        <a:lnSpc>
                          <a:spcPts val="2065"/>
                        </a:lnSpc>
                      </a:pPr>
                      <a:r>
                        <a:rPr sz="2000" spc="-5" dirty="0">
                          <a:latin typeface="Consolas"/>
                          <a:cs typeface="Consolas"/>
                        </a:rPr>
                        <a:t>false</a:t>
                      </a:r>
                      <a:r>
                        <a:rPr sz="2000" spc="-5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and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065"/>
                        </a:lnSpc>
                      </a:pPr>
                      <a:r>
                        <a:rPr sz="2000" spc="-5" dirty="0">
                          <a:latin typeface="Consolas"/>
                          <a:cs typeface="Consolas"/>
                        </a:rPr>
                        <a:t>condition2 is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false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76225">
                <a:tc>
                  <a:txBody>
                    <a:bodyPr/>
                    <a:lstStyle/>
                    <a:p>
                      <a:pPr marL="31750">
                        <a:lnSpc>
                          <a:spcPts val="2060"/>
                        </a:lnSpc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}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468120"/>
            <a:ext cx="7759065" cy="4357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SzPct val="130000"/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000" spc="-5" dirty="0">
                <a:latin typeface="Cambria"/>
                <a:cs typeface="Cambria"/>
              </a:rPr>
              <a:t>The switch </a:t>
            </a:r>
            <a:r>
              <a:rPr sz="2000" spc="-10" dirty="0">
                <a:latin typeface="Cambria"/>
                <a:cs typeface="Cambria"/>
              </a:rPr>
              <a:t>expression </a:t>
            </a:r>
            <a:r>
              <a:rPr sz="2000" spc="-5" dirty="0">
                <a:latin typeface="Cambria"/>
                <a:cs typeface="Cambria"/>
              </a:rPr>
              <a:t>is </a:t>
            </a:r>
            <a:r>
              <a:rPr sz="2000" spc="-15" dirty="0">
                <a:latin typeface="Cambria"/>
                <a:cs typeface="Cambria"/>
              </a:rPr>
              <a:t>evaluated</a:t>
            </a:r>
            <a:r>
              <a:rPr sz="2000" spc="2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once.</a:t>
            </a:r>
            <a:endParaRPr sz="2000" dirty="0">
              <a:latin typeface="Cambria"/>
              <a:cs typeface="Cambria"/>
            </a:endParaRPr>
          </a:p>
          <a:p>
            <a:pPr marL="298450" indent="-285750">
              <a:lnSpc>
                <a:spcPct val="100000"/>
              </a:lnSpc>
              <a:buSzPct val="130000"/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000" spc="-5" dirty="0">
                <a:latin typeface="Cambria"/>
                <a:cs typeface="Cambria"/>
              </a:rPr>
              <a:t>The </a:t>
            </a:r>
            <a:r>
              <a:rPr sz="2000" spc="-15" dirty="0">
                <a:latin typeface="Cambria"/>
                <a:cs typeface="Cambria"/>
              </a:rPr>
              <a:t>value </a:t>
            </a:r>
            <a:r>
              <a:rPr sz="2000" dirty="0">
                <a:latin typeface="Cambria"/>
                <a:cs typeface="Cambria"/>
              </a:rPr>
              <a:t>of the </a:t>
            </a:r>
            <a:r>
              <a:rPr sz="2000" spc="-10" dirty="0">
                <a:latin typeface="Cambria"/>
                <a:cs typeface="Cambria"/>
              </a:rPr>
              <a:t>expression </a:t>
            </a:r>
            <a:r>
              <a:rPr sz="2000" spc="-5" dirty="0">
                <a:latin typeface="Cambria"/>
                <a:cs typeface="Cambria"/>
              </a:rPr>
              <a:t>is compared with </a:t>
            </a:r>
            <a:r>
              <a:rPr sz="2000" dirty="0">
                <a:latin typeface="Cambria"/>
                <a:cs typeface="Cambria"/>
              </a:rPr>
              <a:t>the </a:t>
            </a:r>
            <a:r>
              <a:rPr sz="2000" spc="-10" dirty="0">
                <a:latin typeface="Cambria"/>
                <a:cs typeface="Cambria"/>
              </a:rPr>
              <a:t>values </a:t>
            </a:r>
            <a:r>
              <a:rPr sz="2000" dirty="0">
                <a:latin typeface="Cambria"/>
                <a:cs typeface="Cambria"/>
              </a:rPr>
              <a:t>of </a:t>
            </a:r>
            <a:r>
              <a:rPr sz="2000" spc="-5" dirty="0">
                <a:latin typeface="Cambria"/>
                <a:cs typeface="Cambria"/>
              </a:rPr>
              <a:t>each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case.</a:t>
            </a:r>
          </a:p>
          <a:p>
            <a:pPr marL="298450" indent="-285750">
              <a:lnSpc>
                <a:spcPct val="100000"/>
              </a:lnSpc>
              <a:buSzPct val="130000"/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000" spc="-5" dirty="0">
                <a:latin typeface="Cambria"/>
                <a:cs typeface="Cambria"/>
              </a:rPr>
              <a:t>If </a:t>
            </a:r>
            <a:r>
              <a:rPr sz="2000" spc="-10" dirty="0">
                <a:latin typeface="Cambria"/>
                <a:cs typeface="Cambria"/>
              </a:rPr>
              <a:t>there </a:t>
            </a:r>
            <a:r>
              <a:rPr sz="2000" spc="-5" dirty="0">
                <a:latin typeface="Cambria"/>
                <a:cs typeface="Cambria"/>
              </a:rPr>
              <a:t>is </a:t>
            </a:r>
            <a:r>
              <a:rPr sz="2000" dirty="0">
                <a:latin typeface="Cambria"/>
                <a:cs typeface="Cambria"/>
              </a:rPr>
              <a:t>a </a:t>
            </a:r>
            <a:r>
              <a:rPr sz="2000" spc="-5" dirty="0">
                <a:latin typeface="Cambria"/>
                <a:cs typeface="Cambria"/>
              </a:rPr>
              <a:t>match, </a:t>
            </a:r>
            <a:r>
              <a:rPr sz="2000" dirty="0">
                <a:latin typeface="Cambria"/>
                <a:cs typeface="Cambria"/>
              </a:rPr>
              <a:t>the </a:t>
            </a:r>
            <a:r>
              <a:rPr sz="2000" spc="-5" dirty="0">
                <a:latin typeface="Cambria"/>
                <a:cs typeface="Cambria"/>
              </a:rPr>
              <a:t>associated </a:t>
            </a:r>
            <a:r>
              <a:rPr sz="2000" dirty="0">
                <a:latin typeface="Cambria"/>
                <a:cs typeface="Cambria"/>
              </a:rPr>
              <a:t>block of code </a:t>
            </a:r>
            <a:r>
              <a:rPr sz="2000" spc="-5" dirty="0">
                <a:latin typeface="Cambria"/>
                <a:cs typeface="Cambria"/>
              </a:rPr>
              <a:t>is</a:t>
            </a:r>
            <a:r>
              <a:rPr sz="2000" spc="4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executed.</a:t>
            </a:r>
            <a:endParaRPr sz="20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858519" marR="4654550" indent="-560070">
              <a:lnSpc>
                <a:spcPct val="100000"/>
              </a:lnSpc>
            </a:pPr>
            <a:r>
              <a:rPr sz="2000" spc="-5" dirty="0">
                <a:latin typeface="Consolas"/>
                <a:cs typeface="Consolas"/>
              </a:rPr>
              <a:t>switch(expression) </a:t>
            </a:r>
            <a:r>
              <a:rPr sz="2000" dirty="0">
                <a:latin typeface="Consolas"/>
                <a:cs typeface="Consolas"/>
              </a:rPr>
              <a:t>{  case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n:</a:t>
            </a:r>
          </a:p>
          <a:p>
            <a:pPr marL="578485">
              <a:lnSpc>
                <a:spcPct val="100000"/>
              </a:lnSpc>
            </a:pPr>
            <a:r>
              <a:rPr sz="2000" spc="-5" dirty="0">
                <a:latin typeface="Consolas"/>
                <a:cs typeface="Consolas"/>
              </a:rPr>
              <a:t>code</a:t>
            </a:r>
            <a:r>
              <a:rPr sz="2000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block</a:t>
            </a:r>
            <a:endParaRPr sz="2000" dirty="0">
              <a:latin typeface="Consolas"/>
              <a:cs typeface="Consolas"/>
            </a:endParaRPr>
          </a:p>
          <a:p>
            <a:pPr marL="858519" marR="5632450" indent="421640">
              <a:lnSpc>
                <a:spcPct val="100000"/>
              </a:lnSpc>
            </a:pPr>
            <a:r>
              <a:rPr sz="2000" spc="-5" dirty="0">
                <a:latin typeface="Consolas"/>
                <a:cs typeface="Consolas"/>
              </a:rPr>
              <a:t>br</a:t>
            </a:r>
            <a:r>
              <a:rPr sz="2000" spc="5" dirty="0">
                <a:latin typeface="Consolas"/>
                <a:cs typeface="Consolas"/>
              </a:rPr>
              <a:t>e</a:t>
            </a:r>
            <a:r>
              <a:rPr sz="2000" spc="-5" dirty="0">
                <a:latin typeface="Consolas"/>
                <a:cs typeface="Consolas"/>
              </a:rPr>
              <a:t>ak;  </a:t>
            </a:r>
            <a:r>
              <a:rPr sz="2000" dirty="0">
                <a:latin typeface="Consolas"/>
                <a:cs typeface="Consolas"/>
              </a:rPr>
              <a:t>case</a:t>
            </a:r>
            <a:r>
              <a:rPr sz="2000" spc="-3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n:</a:t>
            </a:r>
          </a:p>
          <a:p>
            <a:pPr marL="1139190" marR="5072380" indent="140970">
              <a:lnSpc>
                <a:spcPct val="100000"/>
              </a:lnSpc>
            </a:pPr>
            <a:r>
              <a:rPr sz="2000" spc="-5" dirty="0">
                <a:latin typeface="Consolas"/>
                <a:cs typeface="Consolas"/>
              </a:rPr>
              <a:t>code</a:t>
            </a:r>
            <a:r>
              <a:rPr sz="2000" spc="-70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block  break;</a:t>
            </a:r>
            <a:endParaRPr sz="2000" dirty="0">
              <a:latin typeface="Consolas"/>
              <a:cs typeface="Consolas"/>
            </a:endParaRPr>
          </a:p>
          <a:p>
            <a:pPr marR="5193665" algn="ctr">
              <a:lnSpc>
                <a:spcPct val="100000"/>
              </a:lnSpc>
            </a:pPr>
            <a:r>
              <a:rPr sz="2000" spc="-5" dirty="0">
                <a:latin typeface="Consolas"/>
                <a:cs typeface="Consolas"/>
              </a:rPr>
              <a:t>default:</a:t>
            </a:r>
            <a:endParaRPr sz="2000" dirty="0">
              <a:latin typeface="Consolas"/>
              <a:cs typeface="Consolas"/>
            </a:endParaRPr>
          </a:p>
          <a:p>
            <a:pPr marL="1280160">
              <a:lnSpc>
                <a:spcPct val="100000"/>
              </a:lnSpc>
            </a:pPr>
            <a:r>
              <a:rPr sz="2000" spc="-5" dirty="0">
                <a:latin typeface="Consolas"/>
                <a:cs typeface="Consolas"/>
              </a:rPr>
              <a:t>default code</a:t>
            </a:r>
            <a:r>
              <a:rPr sz="2000" spc="10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block</a:t>
            </a:r>
            <a:endParaRPr sz="2000" dirty="0">
              <a:latin typeface="Consolas"/>
              <a:cs typeface="Consolas"/>
            </a:endParaRPr>
          </a:p>
          <a:p>
            <a:pPr marL="298450">
              <a:lnSpc>
                <a:spcPct val="100000"/>
              </a:lnSpc>
            </a:pPr>
            <a:r>
              <a:rPr sz="20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" y="607059"/>
            <a:ext cx="3742372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5" dirty="0"/>
              <a:t>Switch</a:t>
            </a:r>
            <a:r>
              <a:rPr sz="2800" spc="-65" dirty="0"/>
              <a:t> </a:t>
            </a:r>
            <a:r>
              <a:rPr sz="2800" spc="-10" dirty="0"/>
              <a:t>case</a:t>
            </a:r>
            <a:endParaRPr sz="28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1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573" y="762000"/>
            <a:ext cx="26593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Cambria"/>
                <a:cs typeface="Cambria"/>
              </a:rPr>
              <a:t>Loop</a:t>
            </a:r>
            <a:r>
              <a:rPr sz="2800" b="1" spc="-65" dirty="0">
                <a:latin typeface="Cambria"/>
                <a:cs typeface="Cambria"/>
              </a:rPr>
              <a:t> </a:t>
            </a:r>
            <a:r>
              <a:rPr sz="2800" b="1" spc="-10" dirty="0">
                <a:latin typeface="Cambria"/>
                <a:cs typeface="Cambria"/>
              </a:rPr>
              <a:t>Constructs</a:t>
            </a:r>
            <a:endParaRPr sz="2800" dirty="0">
              <a:latin typeface="Cambria"/>
              <a:cs typeface="Cambria"/>
            </a:endParaRPr>
          </a:p>
        </p:txBody>
      </p:sp>
      <p:sp>
        <p:nvSpPr>
          <p:cNvPr id="154" name="object 15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1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4669" y="1633220"/>
            <a:ext cx="6933565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mbria"/>
                <a:cs typeface="Cambria"/>
              </a:rPr>
              <a:t>Loop </a:t>
            </a:r>
            <a:r>
              <a:rPr sz="2000" spc="-5" dirty="0">
                <a:latin typeface="Cambria"/>
                <a:cs typeface="Cambria"/>
              </a:rPr>
              <a:t>structures:</a:t>
            </a:r>
            <a:endParaRPr sz="2000">
              <a:latin typeface="Cambria"/>
              <a:cs typeface="Cambria"/>
            </a:endParaRPr>
          </a:p>
          <a:p>
            <a:pPr marL="755650" indent="-285750">
              <a:lnSpc>
                <a:spcPct val="100000"/>
              </a:lnSpc>
              <a:buSzPct val="160000"/>
              <a:buFont typeface="Arial"/>
              <a:buChar char="•"/>
              <a:tabLst>
                <a:tab pos="755650" algn="l"/>
              </a:tabLst>
            </a:pPr>
            <a:r>
              <a:rPr sz="2000" spc="-10" dirty="0">
                <a:latin typeface="Cambria"/>
                <a:cs typeface="Cambria"/>
              </a:rPr>
              <a:t>Are </a:t>
            </a:r>
            <a:r>
              <a:rPr sz="2000" spc="-5" dirty="0">
                <a:latin typeface="Cambria"/>
                <a:cs typeface="Cambria"/>
              </a:rPr>
              <a:t>used to </a:t>
            </a:r>
            <a:r>
              <a:rPr sz="2000" spc="-10" dirty="0">
                <a:latin typeface="Cambria"/>
                <a:cs typeface="Cambria"/>
              </a:rPr>
              <a:t>repeatedly </a:t>
            </a:r>
            <a:r>
              <a:rPr sz="2000" spc="-15" dirty="0">
                <a:latin typeface="Cambria"/>
                <a:cs typeface="Cambria"/>
              </a:rPr>
              <a:t>execute </a:t>
            </a:r>
            <a:r>
              <a:rPr sz="2000" spc="-5" dirty="0">
                <a:latin typeface="Cambria"/>
                <a:cs typeface="Cambria"/>
              </a:rPr>
              <a:t>one </a:t>
            </a:r>
            <a:r>
              <a:rPr sz="2000" dirty="0">
                <a:latin typeface="Cambria"/>
                <a:cs typeface="Cambria"/>
              </a:rPr>
              <a:t>or </a:t>
            </a:r>
            <a:r>
              <a:rPr sz="2000" spc="-10" dirty="0">
                <a:latin typeface="Cambria"/>
                <a:cs typeface="Cambria"/>
              </a:rPr>
              <a:t>more </a:t>
            </a:r>
            <a:r>
              <a:rPr sz="2000" spc="-5" dirty="0">
                <a:latin typeface="Cambria"/>
                <a:cs typeface="Cambria"/>
              </a:rPr>
              <a:t>lines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code.</a:t>
            </a:r>
            <a:endParaRPr sz="2000">
              <a:latin typeface="Cambria"/>
              <a:cs typeface="Cambria"/>
            </a:endParaRPr>
          </a:p>
          <a:p>
            <a:pPr marL="755650" indent="-285750">
              <a:lnSpc>
                <a:spcPct val="100000"/>
              </a:lnSpc>
              <a:buSzPct val="160000"/>
              <a:buFont typeface="Arial"/>
              <a:buChar char="•"/>
              <a:tabLst>
                <a:tab pos="755650" algn="l"/>
              </a:tabLst>
            </a:pPr>
            <a:r>
              <a:rPr sz="2000" dirty="0">
                <a:latin typeface="Cambria"/>
                <a:cs typeface="Cambria"/>
              </a:rPr>
              <a:t>Can </a:t>
            </a:r>
            <a:r>
              <a:rPr sz="2000" spc="-5" dirty="0">
                <a:latin typeface="Cambria"/>
                <a:cs typeface="Cambria"/>
              </a:rPr>
              <a:t>be </a:t>
            </a:r>
            <a:r>
              <a:rPr sz="2000" dirty="0">
                <a:latin typeface="Cambria"/>
                <a:cs typeface="Cambria"/>
              </a:rPr>
              <a:t>of the </a:t>
            </a:r>
            <a:r>
              <a:rPr sz="2000" spc="-10" dirty="0">
                <a:latin typeface="Cambria"/>
                <a:cs typeface="Cambria"/>
              </a:rPr>
              <a:t>following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types: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88060" y="4706620"/>
            <a:ext cx="1831339" cy="20320"/>
          </a:xfrm>
          <a:custGeom>
            <a:avLst/>
            <a:gdLst/>
            <a:ahLst/>
            <a:cxnLst/>
            <a:rect l="l" t="t" r="r" b="b"/>
            <a:pathLst>
              <a:path w="1831339" h="20320">
                <a:moveTo>
                  <a:pt x="0" y="20320"/>
                </a:moveTo>
                <a:lnTo>
                  <a:pt x="1831339" y="20320"/>
                </a:lnTo>
                <a:lnTo>
                  <a:pt x="1831339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FFD1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8060" y="4688840"/>
            <a:ext cx="1831339" cy="21590"/>
          </a:xfrm>
          <a:custGeom>
            <a:avLst/>
            <a:gdLst/>
            <a:ahLst/>
            <a:cxnLst/>
            <a:rect l="l" t="t" r="r" b="b"/>
            <a:pathLst>
              <a:path w="1831339" h="21589">
                <a:moveTo>
                  <a:pt x="0" y="21590"/>
                </a:moveTo>
                <a:lnTo>
                  <a:pt x="1831339" y="21590"/>
                </a:lnTo>
                <a:lnTo>
                  <a:pt x="1831339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FFD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88060" y="4672329"/>
            <a:ext cx="1831339" cy="20320"/>
          </a:xfrm>
          <a:custGeom>
            <a:avLst/>
            <a:gdLst/>
            <a:ahLst/>
            <a:cxnLst/>
            <a:rect l="l" t="t" r="r" b="b"/>
            <a:pathLst>
              <a:path w="1831339" h="20320">
                <a:moveTo>
                  <a:pt x="0" y="20320"/>
                </a:moveTo>
                <a:lnTo>
                  <a:pt x="1831339" y="20320"/>
                </a:lnTo>
                <a:lnTo>
                  <a:pt x="1831339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FFD2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88060" y="4654550"/>
            <a:ext cx="1831339" cy="20320"/>
          </a:xfrm>
          <a:custGeom>
            <a:avLst/>
            <a:gdLst/>
            <a:ahLst/>
            <a:cxnLst/>
            <a:rect l="l" t="t" r="r" b="b"/>
            <a:pathLst>
              <a:path w="1831339" h="20320">
                <a:moveTo>
                  <a:pt x="0" y="20320"/>
                </a:moveTo>
                <a:lnTo>
                  <a:pt x="1831339" y="20320"/>
                </a:lnTo>
                <a:lnTo>
                  <a:pt x="1831339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FFD2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88060" y="4636770"/>
            <a:ext cx="1831339" cy="20320"/>
          </a:xfrm>
          <a:custGeom>
            <a:avLst/>
            <a:gdLst/>
            <a:ahLst/>
            <a:cxnLst/>
            <a:rect l="l" t="t" r="r" b="b"/>
            <a:pathLst>
              <a:path w="1831339" h="20320">
                <a:moveTo>
                  <a:pt x="0" y="20320"/>
                </a:moveTo>
                <a:lnTo>
                  <a:pt x="1831339" y="20320"/>
                </a:lnTo>
                <a:lnTo>
                  <a:pt x="1831339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FFD3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88060" y="4618990"/>
            <a:ext cx="1831339" cy="20320"/>
          </a:xfrm>
          <a:custGeom>
            <a:avLst/>
            <a:gdLst/>
            <a:ahLst/>
            <a:cxnLst/>
            <a:rect l="l" t="t" r="r" b="b"/>
            <a:pathLst>
              <a:path w="1831339" h="20320">
                <a:moveTo>
                  <a:pt x="0" y="20320"/>
                </a:moveTo>
                <a:lnTo>
                  <a:pt x="1831339" y="20320"/>
                </a:lnTo>
                <a:lnTo>
                  <a:pt x="1831339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FFD4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88060" y="4601209"/>
            <a:ext cx="1831339" cy="20320"/>
          </a:xfrm>
          <a:custGeom>
            <a:avLst/>
            <a:gdLst/>
            <a:ahLst/>
            <a:cxnLst/>
            <a:rect l="l" t="t" r="r" b="b"/>
            <a:pathLst>
              <a:path w="1831339" h="20320">
                <a:moveTo>
                  <a:pt x="0" y="20320"/>
                </a:moveTo>
                <a:lnTo>
                  <a:pt x="1831339" y="20320"/>
                </a:lnTo>
                <a:lnTo>
                  <a:pt x="1831339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FFD4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89330" y="4584700"/>
            <a:ext cx="1830070" cy="20320"/>
          </a:xfrm>
          <a:custGeom>
            <a:avLst/>
            <a:gdLst/>
            <a:ahLst/>
            <a:cxnLst/>
            <a:rect l="l" t="t" r="r" b="b"/>
            <a:pathLst>
              <a:path w="1830070" h="20320">
                <a:moveTo>
                  <a:pt x="0" y="20320"/>
                </a:moveTo>
                <a:lnTo>
                  <a:pt x="1830070" y="20320"/>
                </a:lnTo>
                <a:lnTo>
                  <a:pt x="183007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FFD5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89330" y="4566920"/>
            <a:ext cx="1830070" cy="20320"/>
          </a:xfrm>
          <a:custGeom>
            <a:avLst/>
            <a:gdLst/>
            <a:ahLst/>
            <a:cxnLst/>
            <a:rect l="l" t="t" r="r" b="b"/>
            <a:pathLst>
              <a:path w="1830070" h="20320">
                <a:moveTo>
                  <a:pt x="0" y="20320"/>
                </a:moveTo>
                <a:lnTo>
                  <a:pt x="1830070" y="20320"/>
                </a:lnTo>
                <a:lnTo>
                  <a:pt x="183007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FFD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89330" y="4549140"/>
            <a:ext cx="1830070" cy="20320"/>
          </a:xfrm>
          <a:custGeom>
            <a:avLst/>
            <a:gdLst/>
            <a:ahLst/>
            <a:cxnLst/>
            <a:rect l="l" t="t" r="r" b="b"/>
            <a:pathLst>
              <a:path w="1830070" h="20320">
                <a:moveTo>
                  <a:pt x="0" y="20320"/>
                </a:moveTo>
                <a:lnTo>
                  <a:pt x="1830070" y="20320"/>
                </a:lnTo>
                <a:lnTo>
                  <a:pt x="183007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FFD6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89330" y="4531359"/>
            <a:ext cx="1830070" cy="20320"/>
          </a:xfrm>
          <a:custGeom>
            <a:avLst/>
            <a:gdLst/>
            <a:ahLst/>
            <a:cxnLst/>
            <a:rect l="l" t="t" r="r" b="b"/>
            <a:pathLst>
              <a:path w="1830070" h="20320">
                <a:moveTo>
                  <a:pt x="0" y="20320"/>
                </a:moveTo>
                <a:lnTo>
                  <a:pt x="1830070" y="20320"/>
                </a:lnTo>
                <a:lnTo>
                  <a:pt x="183007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FFD7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89330" y="4513579"/>
            <a:ext cx="1830070" cy="20320"/>
          </a:xfrm>
          <a:custGeom>
            <a:avLst/>
            <a:gdLst/>
            <a:ahLst/>
            <a:cxnLst/>
            <a:rect l="l" t="t" r="r" b="b"/>
            <a:pathLst>
              <a:path w="1830070" h="20320">
                <a:moveTo>
                  <a:pt x="0" y="20320"/>
                </a:moveTo>
                <a:lnTo>
                  <a:pt x="1830070" y="20320"/>
                </a:lnTo>
                <a:lnTo>
                  <a:pt x="183007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FFD8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89330" y="4495800"/>
            <a:ext cx="1830070" cy="21590"/>
          </a:xfrm>
          <a:custGeom>
            <a:avLst/>
            <a:gdLst/>
            <a:ahLst/>
            <a:cxnLst/>
            <a:rect l="l" t="t" r="r" b="b"/>
            <a:pathLst>
              <a:path w="1830070" h="21589">
                <a:moveTo>
                  <a:pt x="0" y="21589"/>
                </a:moveTo>
                <a:lnTo>
                  <a:pt x="1830070" y="21589"/>
                </a:lnTo>
                <a:lnTo>
                  <a:pt x="1830070" y="0"/>
                </a:lnTo>
                <a:lnTo>
                  <a:pt x="0" y="0"/>
                </a:lnTo>
                <a:lnTo>
                  <a:pt x="0" y="21589"/>
                </a:lnTo>
                <a:close/>
              </a:path>
            </a:pathLst>
          </a:custGeom>
          <a:solidFill>
            <a:srgbClr val="FFD8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89330" y="4479290"/>
            <a:ext cx="1830070" cy="20320"/>
          </a:xfrm>
          <a:custGeom>
            <a:avLst/>
            <a:gdLst/>
            <a:ahLst/>
            <a:cxnLst/>
            <a:rect l="l" t="t" r="r" b="b"/>
            <a:pathLst>
              <a:path w="1830070" h="20320">
                <a:moveTo>
                  <a:pt x="0" y="20320"/>
                </a:moveTo>
                <a:lnTo>
                  <a:pt x="1830070" y="20320"/>
                </a:lnTo>
                <a:lnTo>
                  <a:pt x="183007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FFD9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89330" y="4461509"/>
            <a:ext cx="1830070" cy="20320"/>
          </a:xfrm>
          <a:custGeom>
            <a:avLst/>
            <a:gdLst/>
            <a:ahLst/>
            <a:cxnLst/>
            <a:rect l="l" t="t" r="r" b="b"/>
            <a:pathLst>
              <a:path w="1830070" h="20320">
                <a:moveTo>
                  <a:pt x="0" y="20320"/>
                </a:moveTo>
                <a:lnTo>
                  <a:pt x="1830070" y="20320"/>
                </a:lnTo>
                <a:lnTo>
                  <a:pt x="183007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FFDA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89330" y="4443729"/>
            <a:ext cx="1830070" cy="20320"/>
          </a:xfrm>
          <a:custGeom>
            <a:avLst/>
            <a:gdLst/>
            <a:ahLst/>
            <a:cxnLst/>
            <a:rect l="l" t="t" r="r" b="b"/>
            <a:pathLst>
              <a:path w="1830070" h="20320">
                <a:moveTo>
                  <a:pt x="0" y="20320"/>
                </a:moveTo>
                <a:lnTo>
                  <a:pt x="1830070" y="20320"/>
                </a:lnTo>
                <a:lnTo>
                  <a:pt x="183007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FFDA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89330" y="4425950"/>
            <a:ext cx="1830070" cy="20320"/>
          </a:xfrm>
          <a:custGeom>
            <a:avLst/>
            <a:gdLst/>
            <a:ahLst/>
            <a:cxnLst/>
            <a:rect l="l" t="t" r="r" b="b"/>
            <a:pathLst>
              <a:path w="1830070" h="20320">
                <a:moveTo>
                  <a:pt x="0" y="20320"/>
                </a:moveTo>
                <a:lnTo>
                  <a:pt x="1830070" y="20320"/>
                </a:lnTo>
                <a:lnTo>
                  <a:pt x="183007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FFDB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89330" y="4408170"/>
            <a:ext cx="1830070" cy="20320"/>
          </a:xfrm>
          <a:custGeom>
            <a:avLst/>
            <a:gdLst/>
            <a:ahLst/>
            <a:cxnLst/>
            <a:rect l="l" t="t" r="r" b="b"/>
            <a:pathLst>
              <a:path w="1830070" h="20320">
                <a:moveTo>
                  <a:pt x="0" y="20320"/>
                </a:moveTo>
                <a:lnTo>
                  <a:pt x="1830070" y="20320"/>
                </a:lnTo>
                <a:lnTo>
                  <a:pt x="183007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FFD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89330" y="4391659"/>
            <a:ext cx="1831339" cy="20320"/>
          </a:xfrm>
          <a:custGeom>
            <a:avLst/>
            <a:gdLst/>
            <a:ahLst/>
            <a:cxnLst/>
            <a:rect l="l" t="t" r="r" b="b"/>
            <a:pathLst>
              <a:path w="1831339" h="20320">
                <a:moveTo>
                  <a:pt x="0" y="20320"/>
                </a:moveTo>
                <a:lnTo>
                  <a:pt x="1831339" y="20320"/>
                </a:lnTo>
                <a:lnTo>
                  <a:pt x="1831339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FFDC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89330" y="4373879"/>
            <a:ext cx="1831339" cy="20320"/>
          </a:xfrm>
          <a:custGeom>
            <a:avLst/>
            <a:gdLst/>
            <a:ahLst/>
            <a:cxnLst/>
            <a:rect l="l" t="t" r="r" b="b"/>
            <a:pathLst>
              <a:path w="1831339" h="20320">
                <a:moveTo>
                  <a:pt x="0" y="20320"/>
                </a:moveTo>
                <a:lnTo>
                  <a:pt x="1831339" y="20320"/>
                </a:lnTo>
                <a:lnTo>
                  <a:pt x="1831339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FFDD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89330" y="4356100"/>
            <a:ext cx="1831339" cy="20320"/>
          </a:xfrm>
          <a:custGeom>
            <a:avLst/>
            <a:gdLst/>
            <a:ahLst/>
            <a:cxnLst/>
            <a:rect l="l" t="t" r="r" b="b"/>
            <a:pathLst>
              <a:path w="1831339" h="20320">
                <a:moveTo>
                  <a:pt x="0" y="20320"/>
                </a:moveTo>
                <a:lnTo>
                  <a:pt x="1831339" y="20320"/>
                </a:lnTo>
                <a:lnTo>
                  <a:pt x="1831339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FFDE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89330" y="4338320"/>
            <a:ext cx="1831339" cy="20320"/>
          </a:xfrm>
          <a:custGeom>
            <a:avLst/>
            <a:gdLst/>
            <a:ahLst/>
            <a:cxnLst/>
            <a:rect l="l" t="t" r="r" b="b"/>
            <a:pathLst>
              <a:path w="1831339" h="20320">
                <a:moveTo>
                  <a:pt x="0" y="20320"/>
                </a:moveTo>
                <a:lnTo>
                  <a:pt x="1831339" y="20320"/>
                </a:lnTo>
                <a:lnTo>
                  <a:pt x="1831339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FFDE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89330" y="4320540"/>
            <a:ext cx="1831339" cy="20320"/>
          </a:xfrm>
          <a:custGeom>
            <a:avLst/>
            <a:gdLst/>
            <a:ahLst/>
            <a:cxnLst/>
            <a:rect l="l" t="t" r="r" b="b"/>
            <a:pathLst>
              <a:path w="1831339" h="20320">
                <a:moveTo>
                  <a:pt x="0" y="20320"/>
                </a:moveTo>
                <a:lnTo>
                  <a:pt x="1831339" y="20320"/>
                </a:lnTo>
                <a:lnTo>
                  <a:pt x="1831339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FFD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89330" y="4304029"/>
            <a:ext cx="1831339" cy="20320"/>
          </a:xfrm>
          <a:custGeom>
            <a:avLst/>
            <a:gdLst/>
            <a:ahLst/>
            <a:cxnLst/>
            <a:rect l="l" t="t" r="r" b="b"/>
            <a:pathLst>
              <a:path w="1831339" h="20320">
                <a:moveTo>
                  <a:pt x="0" y="20320"/>
                </a:moveTo>
                <a:lnTo>
                  <a:pt x="1831339" y="20320"/>
                </a:lnTo>
                <a:lnTo>
                  <a:pt x="1831339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FFE0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89330" y="4286250"/>
            <a:ext cx="1831339" cy="20320"/>
          </a:xfrm>
          <a:custGeom>
            <a:avLst/>
            <a:gdLst/>
            <a:ahLst/>
            <a:cxnLst/>
            <a:rect l="l" t="t" r="r" b="b"/>
            <a:pathLst>
              <a:path w="1831339" h="20320">
                <a:moveTo>
                  <a:pt x="0" y="20320"/>
                </a:moveTo>
                <a:lnTo>
                  <a:pt x="1831339" y="20320"/>
                </a:lnTo>
                <a:lnTo>
                  <a:pt x="1831339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FFE0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89330" y="4268470"/>
            <a:ext cx="1831339" cy="20320"/>
          </a:xfrm>
          <a:custGeom>
            <a:avLst/>
            <a:gdLst/>
            <a:ahLst/>
            <a:cxnLst/>
            <a:rect l="l" t="t" r="r" b="b"/>
            <a:pathLst>
              <a:path w="1831339" h="20320">
                <a:moveTo>
                  <a:pt x="0" y="20320"/>
                </a:moveTo>
                <a:lnTo>
                  <a:pt x="1831339" y="20320"/>
                </a:lnTo>
                <a:lnTo>
                  <a:pt x="1831339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FFE1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89330" y="4250690"/>
            <a:ext cx="1831339" cy="20320"/>
          </a:xfrm>
          <a:custGeom>
            <a:avLst/>
            <a:gdLst/>
            <a:ahLst/>
            <a:cxnLst/>
            <a:rect l="l" t="t" r="r" b="b"/>
            <a:pathLst>
              <a:path w="1831339" h="20320">
                <a:moveTo>
                  <a:pt x="0" y="20320"/>
                </a:moveTo>
                <a:lnTo>
                  <a:pt x="1831339" y="20320"/>
                </a:lnTo>
                <a:lnTo>
                  <a:pt x="1831339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FFE2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89330" y="4232909"/>
            <a:ext cx="1831339" cy="20320"/>
          </a:xfrm>
          <a:custGeom>
            <a:avLst/>
            <a:gdLst/>
            <a:ahLst/>
            <a:cxnLst/>
            <a:rect l="l" t="t" r="r" b="b"/>
            <a:pathLst>
              <a:path w="1831339" h="20320">
                <a:moveTo>
                  <a:pt x="0" y="20320"/>
                </a:moveTo>
                <a:lnTo>
                  <a:pt x="1831339" y="20320"/>
                </a:lnTo>
                <a:lnTo>
                  <a:pt x="1831339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FFE2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89330" y="4215129"/>
            <a:ext cx="1831339" cy="21590"/>
          </a:xfrm>
          <a:custGeom>
            <a:avLst/>
            <a:gdLst/>
            <a:ahLst/>
            <a:cxnLst/>
            <a:rect l="l" t="t" r="r" b="b"/>
            <a:pathLst>
              <a:path w="1831339" h="21589">
                <a:moveTo>
                  <a:pt x="0" y="21590"/>
                </a:moveTo>
                <a:lnTo>
                  <a:pt x="1831339" y="21590"/>
                </a:lnTo>
                <a:lnTo>
                  <a:pt x="1831339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FFE3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89330" y="4198620"/>
            <a:ext cx="1831339" cy="20320"/>
          </a:xfrm>
          <a:custGeom>
            <a:avLst/>
            <a:gdLst/>
            <a:ahLst/>
            <a:cxnLst/>
            <a:rect l="l" t="t" r="r" b="b"/>
            <a:pathLst>
              <a:path w="1831339" h="20320">
                <a:moveTo>
                  <a:pt x="0" y="20320"/>
                </a:moveTo>
                <a:lnTo>
                  <a:pt x="1831339" y="20320"/>
                </a:lnTo>
                <a:lnTo>
                  <a:pt x="1831339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FFE4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89330" y="4180840"/>
            <a:ext cx="1831339" cy="20320"/>
          </a:xfrm>
          <a:custGeom>
            <a:avLst/>
            <a:gdLst/>
            <a:ahLst/>
            <a:cxnLst/>
            <a:rect l="l" t="t" r="r" b="b"/>
            <a:pathLst>
              <a:path w="1831339" h="20320">
                <a:moveTo>
                  <a:pt x="0" y="20320"/>
                </a:moveTo>
                <a:lnTo>
                  <a:pt x="1831339" y="20320"/>
                </a:lnTo>
                <a:lnTo>
                  <a:pt x="1831339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FFE4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89330" y="4163059"/>
            <a:ext cx="1831339" cy="20320"/>
          </a:xfrm>
          <a:custGeom>
            <a:avLst/>
            <a:gdLst/>
            <a:ahLst/>
            <a:cxnLst/>
            <a:rect l="l" t="t" r="r" b="b"/>
            <a:pathLst>
              <a:path w="1831339" h="20320">
                <a:moveTo>
                  <a:pt x="0" y="20320"/>
                </a:moveTo>
                <a:lnTo>
                  <a:pt x="1831339" y="20320"/>
                </a:lnTo>
                <a:lnTo>
                  <a:pt x="1831339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FFE5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89330" y="4145279"/>
            <a:ext cx="1831339" cy="20320"/>
          </a:xfrm>
          <a:custGeom>
            <a:avLst/>
            <a:gdLst/>
            <a:ahLst/>
            <a:cxnLst/>
            <a:rect l="l" t="t" r="r" b="b"/>
            <a:pathLst>
              <a:path w="1831339" h="20320">
                <a:moveTo>
                  <a:pt x="0" y="20320"/>
                </a:moveTo>
                <a:lnTo>
                  <a:pt x="1831339" y="20320"/>
                </a:lnTo>
                <a:lnTo>
                  <a:pt x="1831339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FFE6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89330" y="4127500"/>
            <a:ext cx="1831339" cy="20320"/>
          </a:xfrm>
          <a:custGeom>
            <a:avLst/>
            <a:gdLst/>
            <a:ahLst/>
            <a:cxnLst/>
            <a:rect l="l" t="t" r="r" b="b"/>
            <a:pathLst>
              <a:path w="1831339" h="20320">
                <a:moveTo>
                  <a:pt x="0" y="20320"/>
                </a:moveTo>
                <a:lnTo>
                  <a:pt x="1831339" y="20320"/>
                </a:lnTo>
                <a:lnTo>
                  <a:pt x="1831339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FFE6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89330" y="4110990"/>
            <a:ext cx="1831339" cy="20320"/>
          </a:xfrm>
          <a:custGeom>
            <a:avLst/>
            <a:gdLst/>
            <a:ahLst/>
            <a:cxnLst/>
            <a:rect l="l" t="t" r="r" b="b"/>
            <a:pathLst>
              <a:path w="1831339" h="20320">
                <a:moveTo>
                  <a:pt x="0" y="20320"/>
                </a:moveTo>
                <a:lnTo>
                  <a:pt x="1831339" y="20320"/>
                </a:lnTo>
                <a:lnTo>
                  <a:pt x="1831339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FFE7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89330" y="4093209"/>
            <a:ext cx="1831339" cy="20320"/>
          </a:xfrm>
          <a:custGeom>
            <a:avLst/>
            <a:gdLst/>
            <a:ahLst/>
            <a:cxnLst/>
            <a:rect l="l" t="t" r="r" b="b"/>
            <a:pathLst>
              <a:path w="1831339" h="20320">
                <a:moveTo>
                  <a:pt x="0" y="20320"/>
                </a:moveTo>
                <a:lnTo>
                  <a:pt x="1831339" y="20320"/>
                </a:lnTo>
                <a:lnTo>
                  <a:pt x="1831339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FFE8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89330" y="4075429"/>
            <a:ext cx="1831339" cy="20320"/>
          </a:xfrm>
          <a:custGeom>
            <a:avLst/>
            <a:gdLst/>
            <a:ahLst/>
            <a:cxnLst/>
            <a:rect l="l" t="t" r="r" b="b"/>
            <a:pathLst>
              <a:path w="1831339" h="20320">
                <a:moveTo>
                  <a:pt x="0" y="20320"/>
                </a:moveTo>
                <a:lnTo>
                  <a:pt x="1831339" y="20320"/>
                </a:lnTo>
                <a:lnTo>
                  <a:pt x="1831339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FFE8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89330" y="4057650"/>
            <a:ext cx="1831339" cy="20320"/>
          </a:xfrm>
          <a:custGeom>
            <a:avLst/>
            <a:gdLst/>
            <a:ahLst/>
            <a:cxnLst/>
            <a:rect l="l" t="t" r="r" b="b"/>
            <a:pathLst>
              <a:path w="1831339" h="20320">
                <a:moveTo>
                  <a:pt x="0" y="20320"/>
                </a:moveTo>
                <a:lnTo>
                  <a:pt x="1831339" y="20320"/>
                </a:lnTo>
                <a:lnTo>
                  <a:pt x="1831339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FFE9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89330" y="4039870"/>
            <a:ext cx="1831339" cy="20320"/>
          </a:xfrm>
          <a:custGeom>
            <a:avLst/>
            <a:gdLst/>
            <a:ahLst/>
            <a:cxnLst/>
            <a:rect l="l" t="t" r="r" b="b"/>
            <a:pathLst>
              <a:path w="1831339" h="20320">
                <a:moveTo>
                  <a:pt x="0" y="20320"/>
                </a:moveTo>
                <a:lnTo>
                  <a:pt x="1831339" y="20320"/>
                </a:lnTo>
                <a:lnTo>
                  <a:pt x="1831339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FFEA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89330" y="4022090"/>
            <a:ext cx="1831339" cy="21590"/>
          </a:xfrm>
          <a:custGeom>
            <a:avLst/>
            <a:gdLst/>
            <a:ahLst/>
            <a:cxnLst/>
            <a:rect l="l" t="t" r="r" b="b"/>
            <a:pathLst>
              <a:path w="1831339" h="21589">
                <a:moveTo>
                  <a:pt x="0" y="21590"/>
                </a:moveTo>
                <a:lnTo>
                  <a:pt x="1831339" y="21590"/>
                </a:lnTo>
                <a:lnTo>
                  <a:pt x="1831339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FFEA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89330" y="4005579"/>
            <a:ext cx="1831339" cy="20320"/>
          </a:xfrm>
          <a:custGeom>
            <a:avLst/>
            <a:gdLst/>
            <a:ahLst/>
            <a:cxnLst/>
            <a:rect l="l" t="t" r="r" b="b"/>
            <a:pathLst>
              <a:path w="1831339" h="20320">
                <a:moveTo>
                  <a:pt x="0" y="20320"/>
                </a:moveTo>
                <a:lnTo>
                  <a:pt x="1831339" y="20320"/>
                </a:lnTo>
                <a:lnTo>
                  <a:pt x="1831339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FF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89330" y="3987800"/>
            <a:ext cx="1831339" cy="20320"/>
          </a:xfrm>
          <a:custGeom>
            <a:avLst/>
            <a:gdLst/>
            <a:ahLst/>
            <a:cxnLst/>
            <a:rect l="l" t="t" r="r" b="b"/>
            <a:pathLst>
              <a:path w="1831339" h="20320">
                <a:moveTo>
                  <a:pt x="0" y="20320"/>
                </a:moveTo>
                <a:lnTo>
                  <a:pt x="1831339" y="20320"/>
                </a:lnTo>
                <a:lnTo>
                  <a:pt x="1831339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FFEC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90600" y="3970020"/>
            <a:ext cx="1830070" cy="20320"/>
          </a:xfrm>
          <a:custGeom>
            <a:avLst/>
            <a:gdLst/>
            <a:ahLst/>
            <a:cxnLst/>
            <a:rect l="l" t="t" r="r" b="b"/>
            <a:pathLst>
              <a:path w="1830070" h="20320">
                <a:moveTo>
                  <a:pt x="0" y="20320"/>
                </a:moveTo>
                <a:lnTo>
                  <a:pt x="1830070" y="20320"/>
                </a:lnTo>
                <a:lnTo>
                  <a:pt x="183007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FFEC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90600" y="3952240"/>
            <a:ext cx="1830070" cy="20320"/>
          </a:xfrm>
          <a:custGeom>
            <a:avLst/>
            <a:gdLst/>
            <a:ahLst/>
            <a:cxnLst/>
            <a:rect l="l" t="t" r="r" b="b"/>
            <a:pathLst>
              <a:path w="1830070" h="20320">
                <a:moveTo>
                  <a:pt x="0" y="20320"/>
                </a:moveTo>
                <a:lnTo>
                  <a:pt x="1830070" y="20320"/>
                </a:lnTo>
                <a:lnTo>
                  <a:pt x="183007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FFED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90600" y="3935729"/>
            <a:ext cx="1830070" cy="19050"/>
          </a:xfrm>
          <a:custGeom>
            <a:avLst/>
            <a:gdLst/>
            <a:ahLst/>
            <a:cxnLst/>
            <a:rect l="l" t="t" r="r" b="b"/>
            <a:pathLst>
              <a:path w="1830070" h="19050">
                <a:moveTo>
                  <a:pt x="0" y="19050"/>
                </a:moveTo>
                <a:lnTo>
                  <a:pt x="1830070" y="19050"/>
                </a:lnTo>
                <a:lnTo>
                  <a:pt x="1830070" y="0"/>
                </a:lnTo>
                <a:lnTo>
                  <a:pt x="0" y="0"/>
                </a:lnTo>
                <a:lnTo>
                  <a:pt x="0" y="19050"/>
                </a:lnTo>
                <a:close/>
              </a:path>
            </a:pathLst>
          </a:custGeom>
          <a:solidFill>
            <a:srgbClr val="FFEE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90600" y="3917950"/>
            <a:ext cx="1830070" cy="20320"/>
          </a:xfrm>
          <a:custGeom>
            <a:avLst/>
            <a:gdLst/>
            <a:ahLst/>
            <a:cxnLst/>
            <a:rect l="l" t="t" r="r" b="b"/>
            <a:pathLst>
              <a:path w="1830070" h="20320">
                <a:moveTo>
                  <a:pt x="0" y="20320"/>
                </a:moveTo>
                <a:lnTo>
                  <a:pt x="1830070" y="20320"/>
                </a:lnTo>
                <a:lnTo>
                  <a:pt x="183007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FFE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90600" y="3900170"/>
            <a:ext cx="1830070" cy="20320"/>
          </a:xfrm>
          <a:custGeom>
            <a:avLst/>
            <a:gdLst/>
            <a:ahLst/>
            <a:cxnLst/>
            <a:rect l="l" t="t" r="r" b="b"/>
            <a:pathLst>
              <a:path w="1830070" h="20320">
                <a:moveTo>
                  <a:pt x="0" y="20320"/>
                </a:moveTo>
                <a:lnTo>
                  <a:pt x="1830070" y="20320"/>
                </a:lnTo>
                <a:lnTo>
                  <a:pt x="183007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FFEF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90600" y="3886200"/>
            <a:ext cx="1828800" cy="16510"/>
          </a:xfrm>
          <a:custGeom>
            <a:avLst/>
            <a:gdLst/>
            <a:ahLst/>
            <a:cxnLst/>
            <a:rect l="l" t="t" r="r" b="b"/>
            <a:pathLst>
              <a:path w="1828800" h="16510">
                <a:moveTo>
                  <a:pt x="0" y="16508"/>
                </a:moveTo>
                <a:lnTo>
                  <a:pt x="1828800" y="16508"/>
                </a:lnTo>
                <a:lnTo>
                  <a:pt x="1828800" y="0"/>
                </a:lnTo>
                <a:lnTo>
                  <a:pt x="0" y="0"/>
                </a:lnTo>
                <a:lnTo>
                  <a:pt x="0" y="16508"/>
                </a:lnTo>
                <a:close/>
              </a:path>
            </a:pathLst>
          </a:custGeom>
          <a:solidFill>
            <a:srgbClr val="FFF0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90600" y="3886200"/>
            <a:ext cx="1828800" cy="838200"/>
          </a:xfrm>
          <a:custGeom>
            <a:avLst/>
            <a:gdLst/>
            <a:ahLst/>
            <a:cxnLst/>
            <a:rect l="l" t="t" r="r" b="b"/>
            <a:pathLst>
              <a:path w="1828800" h="838200">
                <a:moveTo>
                  <a:pt x="0" y="0"/>
                </a:moveTo>
                <a:lnTo>
                  <a:pt x="1828800" y="0"/>
                </a:lnTo>
                <a:lnTo>
                  <a:pt x="1828800" y="838200"/>
                </a:lnTo>
                <a:lnTo>
                  <a:pt x="0" y="838200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995272" y="3905680"/>
            <a:ext cx="1819910" cy="798830"/>
          </a:xfrm>
          <a:prstGeom prst="rect">
            <a:avLst/>
          </a:prstGeom>
          <a:solidFill>
            <a:srgbClr val="FFE1D4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Times New Roman"/>
              <a:cs typeface="Times New Roman"/>
            </a:endParaRPr>
          </a:p>
          <a:p>
            <a:pPr marL="56642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ourier New"/>
                <a:cs typeface="Courier New"/>
              </a:rPr>
              <a:t>while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3274059" y="4706620"/>
            <a:ext cx="1831339" cy="20320"/>
          </a:xfrm>
          <a:custGeom>
            <a:avLst/>
            <a:gdLst/>
            <a:ahLst/>
            <a:cxnLst/>
            <a:rect l="l" t="t" r="r" b="b"/>
            <a:pathLst>
              <a:path w="1831339" h="20320">
                <a:moveTo>
                  <a:pt x="0" y="20320"/>
                </a:moveTo>
                <a:lnTo>
                  <a:pt x="1831339" y="20320"/>
                </a:lnTo>
                <a:lnTo>
                  <a:pt x="1831339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FFD1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274059" y="4688840"/>
            <a:ext cx="1831339" cy="21590"/>
          </a:xfrm>
          <a:custGeom>
            <a:avLst/>
            <a:gdLst/>
            <a:ahLst/>
            <a:cxnLst/>
            <a:rect l="l" t="t" r="r" b="b"/>
            <a:pathLst>
              <a:path w="1831339" h="21589">
                <a:moveTo>
                  <a:pt x="0" y="21590"/>
                </a:moveTo>
                <a:lnTo>
                  <a:pt x="1831339" y="21590"/>
                </a:lnTo>
                <a:lnTo>
                  <a:pt x="1831339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FFD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274059" y="4672329"/>
            <a:ext cx="1831339" cy="20320"/>
          </a:xfrm>
          <a:custGeom>
            <a:avLst/>
            <a:gdLst/>
            <a:ahLst/>
            <a:cxnLst/>
            <a:rect l="l" t="t" r="r" b="b"/>
            <a:pathLst>
              <a:path w="1831339" h="20320">
                <a:moveTo>
                  <a:pt x="0" y="20320"/>
                </a:moveTo>
                <a:lnTo>
                  <a:pt x="1831339" y="20320"/>
                </a:lnTo>
                <a:lnTo>
                  <a:pt x="1831339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FFD2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274059" y="4654550"/>
            <a:ext cx="1831339" cy="20320"/>
          </a:xfrm>
          <a:custGeom>
            <a:avLst/>
            <a:gdLst/>
            <a:ahLst/>
            <a:cxnLst/>
            <a:rect l="l" t="t" r="r" b="b"/>
            <a:pathLst>
              <a:path w="1831339" h="20320">
                <a:moveTo>
                  <a:pt x="0" y="20320"/>
                </a:moveTo>
                <a:lnTo>
                  <a:pt x="1831339" y="20320"/>
                </a:lnTo>
                <a:lnTo>
                  <a:pt x="1831339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FFD2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274059" y="4636770"/>
            <a:ext cx="1831339" cy="20320"/>
          </a:xfrm>
          <a:custGeom>
            <a:avLst/>
            <a:gdLst/>
            <a:ahLst/>
            <a:cxnLst/>
            <a:rect l="l" t="t" r="r" b="b"/>
            <a:pathLst>
              <a:path w="1831339" h="20320">
                <a:moveTo>
                  <a:pt x="0" y="20320"/>
                </a:moveTo>
                <a:lnTo>
                  <a:pt x="1831339" y="20320"/>
                </a:lnTo>
                <a:lnTo>
                  <a:pt x="1831339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FFD3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274059" y="4618990"/>
            <a:ext cx="1831339" cy="20320"/>
          </a:xfrm>
          <a:custGeom>
            <a:avLst/>
            <a:gdLst/>
            <a:ahLst/>
            <a:cxnLst/>
            <a:rect l="l" t="t" r="r" b="b"/>
            <a:pathLst>
              <a:path w="1831339" h="20320">
                <a:moveTo>
                  <a:pt x="0" y="20320"/>
                </a:moveTo>
                <a:lnTo>
                  <a:pt x="1831339" y="20320"/>
                </a:lnTo>
                <a:lnTo>
                  <a:pt x="1831339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FFD4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274059" y="4601209"/>
            <a:ext cx="1831339" cy="20320"/>
          </a:xfrm>
          <a:custGeom>
            <a:avLst/>
            <a:gdLst/>
            <a:ahLst/>
            <a:cxnLst/>
            <a:rect l="l" t="t" r="r" b="b"/>
            <a:pathLst>
              <a:path w="1831339" h="20320">
                <a:moveTo>
                  <a:pt x="0" y="20320"/>
                </a:moveTo>
                <a:lnTo>
                  <a:pt x="1831339" y="20320"/>
                </a:lnTo>
                <a:lnTo>
                  <a:pt x="1831339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FFD4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275329" y="4584700"/>
            <a:ext cx="1830070" cy="20320"/>
          </a:xfrm>
          <a:custGeom>
            <a:avLst/>
            <a:gdLst/>
            <a:ahLst/>
            <a:cxnLst/>
            <a:rect l="l" t="t" r="r" b="b"/>
            <a:pathLst>
              <a:path w="1830070" h="20320">
                <a:moveTo>
                  <a:pt x="0" y="20320"/>
                </a:moveTo>
                <a:lnTo>
                  <a:pt x="1830070" y="20320"/>
                </a:lnTo>
                <a:lnTo>
                  <a:pt x="183007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FFD5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275329" y="4566920"/>
            <a:ext cx="1830070" cy="20320"/>
          </a:xfrm>
          <a:custGeom>
            <a:avLst/>
            <a:gdLst/>
            <a:ahLst/>
            <a:cxnLst/>
            <a:rect l="l" t="t" r="r" b="b"/>
            <a:pathLst>
              <a:path w="1830070" h="20320">
                <a:moveTo>
                  <a:pt x="0" y="20320"/>
                </a:moveTo>
                <a:lnTo>
                  <a:pt x="1830070" y="20320"/>
                </a:lnTo>
                <a:lnTo>
                  <a:pt x="183007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FFD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275329" y="4549140"/>
            <a:ext cx="1830070" cy="20320"/>
          </a:xfrm>
          <a:custGeom>
            <a:avLst/>
            <a:gdLst/>
            <a:ahLst/>
            <a:cxnLst/>
            <a:rect l="l" t="t" r="r" b="b"/>
            <a:pathLst>
              <a:path w="1830070" h="20320">
                <a:moveTo>
                  <a:pt x="0" y="20320"/>
                </a:moveTo>
                <a:lnTo>
                  <a:pt x="1830070" y="20320"/>
                </a:lnTo>
                <a:lnTo>
                  <a:pt x="183007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FFD6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275329" y="4531359"/>
            <a:ext cx="1830070" cy="20320"/>
          </a:xfrm>
          <a:custGeom>
            <a:avLst/>
            <a:gdLst/>
            <a:ahLst/>
            <a:cxnLst/>
            <a:rect l="l" t="t" r="r" b="b"/>
            <a:pathLst>
              <a:path w="1830070" h="20320">
                <a:moveTo>
                  <a:pt x="0" y="20320"/>
                </a:moveTo>
                <a:lnTo>
                  <a:pt x="1830070" y="20320"/>
                </a:lnTo>
                <a:lnTo>
                  <a:pt x="183007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FFD7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275329" y="4513579"/>
            <a:ext cx="1830070" cy="20320"/>
          </a:xfrm>
          <a:custGeom>
            <a:avLst/>
            <a:gdLst/>
            <a:ahLst/>
            <a:cxnLst/>
            <a:rect l="l" t="t" r="r" b="b"/>
            <a:pathLst>
              <a:path w="1830070" h="20320">
                <a:moveTo>
                  <a:pt x="0" y="20320"/>
                </a:moveTo>
                <a:lnTo>
                  <a:pt x="1830070" y="20320"/>
                </a:lnTo>
                <a:lnTo>
                  <a:pt x="183007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FFD8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275329" y="4495800"/>
            <a:ext cx="1830070" cy="21590"/>
          </a:xfrm>
          <a:custGeom>
            <a:avLst/>
            <a:gdLst/>
            <a:ahLst/>
            <a:cxnLst/>
            <a:rect l="l" t="t" r="r" b="b"/>
            <a:pathLst>
              <a:path w="1830070" h="21589">
                <a:moveTo>
                  <a:pt x="0" y="21589"/>
                </a:moveTo>
                <a:lnTo>
                  <a:pt x="1830070" y="21589"/>
                </a:lnTo>
                <a:lnTo>
                  <a:pt x="1830070" y="0"/>
                </a:lnTo>
                <a:lnTo>
                  <a:pt x="0" y="0"/>
                </a:lnTo>
                <a:lnTo>
                  <a:pt x="0" y="21589"/>
                </a:lnTo>
                <a:close/>
              </a:path>
            </a:pathLst>
          </a:custGeom>
          <a:solidFill>
            <a:srgbClr val="FFD8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275329" y="4479290"/>
            <a:ext cx="1830070" cy="20320"/>
          </a:xfrm>
          <a:custGeom>
            <a:avLst/>
            <a:gdLst/>
            <a:ahLst/>
            <a:cxnLst/>
            <a:rect l="l" t="t" r="r" b="b"/>
            <a:pathLst>
              <a:path w="1830070" h="20320">
                <a:moveTo>
                  <a:pt x="0" y="20320"/>
                </a:moveTo>
                <a:lnTo>
                  <a:pt x="1830070" y="20320"/>
                </a:lnTo>
                <a:lnTo>
                  <a:pt x="183007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FFD9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275329" y="4461509"/>
            <a:ext cx="1830070" cy="20320"/>
          </a:xfrm>
          <a:custGeom>
            <a:avLst/>
            <a:gdLst/>
            <a:ahLst/>
            <a:cxnLst/>
            <a:rect l="l" t="t" r="r" b="b"/>
            <a:pathLst>
              <a:path w="1830070" h="20320">
                <a:moveTo>
                  <a:pt x="0" y="20320"/>
                </a:moveTo>
                <a:lnTo>
                  <a:pt x="1830070" y="20320"/>
                </a:lnTo>
                <a:lnTo>
                  <a:pt x="183007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FFDA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275329" y="4443729"/>
            <a:ext cx="1830070" cy="20320"/>
          </a:xfrm>
          <a:custGeom>
            <a:avLst/>
            <a:gdLst/>
            <a:ahLst/>
            <a:cxnLst/>
            <a:rect l="l" t="t" r="r" b="b"/>
            <a:pathLst>
              <a:path w="1830070" h="20320">
                <a:moveTo>
                  <a:pt x="0" y="20320"/>
                </a:moveTo>
                <a:lnTo>
                  <a:pt x="1830070" y="20320"/>
                </a:lnTo>
                <a:lnTo>
                  <a:pt x="183007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FFDA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275329" y="4425950"/>
            <a:ext cx="1830070" cy="20320"/>
          </a:xfrm>
          <a:custGeom>
            <a:avLst/>
            <a:gdLst/>
            <a:ahLst/>
            <a:cxnLst/>
            <a:rect l="l" t="t" r="r" b="b"/>
            <a:pathLst>
              <a:path w="1830070" h="20320">
                <a:moveTo>
                  <a:pt x="0" y="20320"/>
                </a:moveTo>
                <a:lnTo>
                  <a:pt x="1830070" y="20320"/>
                </a:lnTo>
                <a:lnTo>
                  <a:pt x="183007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FFDB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275329" y="4408170"/>
            <a:ext cx="1830070" cy="20320"/>
          </a:xfrm>
          <a:custGeom>
            <a:avLst/>
            <a:gdLst/>
            <a:ahLst/>
            <a:cxnLst/>
            <a:rect l="l" t="t" r="r" b="b"/>
            <a:pathLst>
              <a:path w="1830070" h="20320">
                <a:moveTo>
                  <a:pt x="0" y="20320"/>
                </a:moveTo>
                <a:lnTo>
                  <a:pt x="1830070" y="20320"/>
                </a:lnTo>
                <a:lnTo>
                  <a:pt x="183007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FFD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275329" y="4391659"/>
            <a:ext cx="1831339" cy="20320"/>
          </a:xfrm>
          <a:custGeom>
            <a:avLst/>
            <a:gdLst/>
            <a:ahLst/>
            <a:cxnLst/>
            <a:rect l="l" t="t" r="r" b="b"/>
            <a:pathLst>
              <a:path w="1831339" h="20320">
                <a:moveTo>
                  <a:pt x="0" y="20320"/>
                </a:moveTo>
                <a:lnTo>
                  <a:pt x="1831340" y="20320"/>
                </a:lnTo>
                <a:lnTo>
                  <a:pt x="183134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FFDC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275329" y="4373879"/>
            <a:ext cx="1831339" cy="20320"/>
          </a:xfrm>
          <a:custGeom>
            <a:avLst/>
            <a:gdLst/>
            <a:ahLst/>
            <a:cxnLst/>
            <a:rect l="l" t="t" r="r" b="b"/>
            <a:pathLst>
              <a:path w="1831339" h="20320">
                <a:moveTo>
                  <a:pt x="0" y="20320"/>
                </a:moveTo>
                <a:lnTo>
                  <a:pt x="1831340" y="20320"/>
                </a:lnTo>
                <a:lnTo>
                  <a:pt x="183134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FFDD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275329" y="4356100"/>
            <a:ext cx="1831339" cy="20320"/>
          </a:xfrm>
          <a:custGeom>
            <a:avLst/>
            <a:gdLst/>
            <a:ahLst/>
            <a:cxnLst/>
            <a:rect l="l" t="t" r="r" b="b"/>
            <a:pathLst>
              <a:path w="1831339" h="20320">
                <a:moveTo>
                  <a:pt x="0" y="20320"/>
                </a:moveTo>
                <a:lnTo>
                  <a:pt x="1831340" y="20320"/>
                </a:lnTo>
                <a:lnTo>
                  <a:pt x="183134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FFDE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275329" y="4338320"/>
            <a:ext cx="1831339" cy="20320"/>
          </a:xfrm>
          <a:custGeom>
            <a:avLst/>
            <a:gdLst/>
            <a:ahLst/>
            <a:cxnLst/>
            <a:rect l="l" t="t" r="r" b="b"/>
            <a:pathLst>
              <a:path w="1831339" h="20320">
                <a:moveTo>
                  <a:pt x="0" y="20320"/>
                </a:moveTo>
                <a:lnTo>
                  <a:pt x="1831340" y="20320"/>
                </a:lnTo>
                <a:lnTo>
                  <a:pt x="183134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FFDE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275329" y="4320540"/>
            <a:ext cx="1831339" cy="20320"/>
          </a:xfrm>
          <a:custGeom>
            <a:avLst/>
            <a:gdLst/>
            <a:ahLst/>
            <a:cxnLst/>
            <a:rect l="l" t="t" r="r" b="b"/>
            <a:pathLst>
              <a:path w="1831339" h="20320">
                <a:moveTo>
                  <a:pt x="0" y="20320"/>
                </a:moveTo>
                <a:lnTo>
                  <a:pt x="1831340" y="20320"/>
                </a:lnTo>
                <a:lnTo>
                  <a:pt x="183134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FFD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275329" y="4304029"/>
            <a:ext cx="1831339" cy="20320"/>
          </a:xfrm>
          <a:custGeom>
            <a:avLst/>
            <a:gdLst/>
            <a:ahLst/>
            <a:cxnLst/>
            <a:rect l="l" t="t" r="r" b="b"/>
            <a:pathLst>
              <a:path w="1831339" h="20320">
                <a:moveTo>
                  <a:pt x="0" y="20320"/>
                </a:moveTo>
                <a:lnTo>
                  <a:pt x="1831340" y="20320"/>
                </a:lnTo>
                <a:lnTo>
                  <a:pt x="183134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FFE0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275329" y="4286250"/>
            <a:ext cx="1831339" cy="20320"/>
          </a:xfrm>
          <a:custGeom>
            <a:avLst/>
            <a:gdLst/>
            <a:ahLst/>
            <a:cxnLst/>
            <a:rect l="l" t="t" r="r" b="b"/>
            <a:pathLst>
              <a:path w="1831339" h="20320">
                <a:moveTo>
                  <a:pt x="0" y="20320"/>
                </a:moveTo>
                <a:lnTo>
                  <a:pt x="1831340" y="20320"/>
                </a:lnTo>
                <a:lnTo>
                  <a:pt x="183134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FFE0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275329" y="4268470"/>
            <a:ext cx="1831339" cy="20320"/>
          </a:xfrm>
          <a:custGeom>
            <a:avLst/>
            <a:gdLst/>
            <a:ahLst/>
            <a:cxnLst/>
            <a:rect l="l" t="t" r="r" b="b"/>
            <a:pathLst>
              <a:path w="1831339" h="20320">
                <a:moveTo>
                  <a:pt x="0" y="20320"/>
                </a:moveTo>
                <a:lnTo>
                  <a:pt x="1831340" y="20320"/>
                </a:lnTo>
                <a:lnTo>
                  <a:pt x="183134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FFE1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275329" y="4250690"/>
            <a:ext cx="1831339" cy="20320"/>
          </a:xfrm>
          <a:custGeom>
            <a:avLst/>
            <a:gdLst/>
            <a:ahLst/>
            <a:cxnLst/>
            <a:rect l="l" t="t" r="r" b="b"/>
            <a:pathLst>
              <a:path w="1831339" h="20320">
                <a:moveTo>
                  <a:pt x="0" y="20320"/>
                </a:moveTo>
                <a:lnTo>
                  <a:pt x="1831340" y="20320"/>
                </a:lnTo>
                <a:lnTo>
                  <a:pt x="183134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FFE2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275329" y="4232909"/>
            <a:ext cx="1831339" cy="20320"/>
          </a:xfrm>
          <a:custGeom>
            <a:avLst/>
            <a:gdLst/>
            <a:ahLst/>
            <a:cxnLst/>
            <a:rect l="l" t="t" r="r" b="b"/>
            <a:pathLst>
              <a:path w="1831339" h="20320">
                <a:moveTo>
                  <a:pt x="0" y="20320"/>
                </a:moveTo>
                <a:lnTo>
                  <a:pt x="1831340" y="20320"/>
                </a:lnTo>
                <a:lnTo>
                  <a:pt x="183134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FFE2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275329" y="4215129"/>
            <a:ext cx="1831339" cy="21590"/>
          </a:xfrm>
          <a:custGeom>
            <a:avLst/>
            <a:gdLst/>
            <a:ahLst/>
            <a:cxnLst/>
            <a:rect l="l" t="t" r="r" b="b"/>
            <a:pathLst>
              <a:path w="1831339" h="21589">
                <a:moveTo>
                  <a:pt x="0" y="21590"/>
                </a:moveTo>
                <a:lnTo>
                  <a:pt x="1831340" y="21590"/>
                </a:lnTo>
                <a:lnTo>
                  <a:pt x="183134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FFE3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275329" y="4198620"/>
            <a:ext cx="1831339" cy="20320"/>
          </a:xfrm>
          <a:custGeom>
            <a:avLst/>
            <a:gdLst/>
            <a:ahLst/>
            <a:cxnLst/>
            <a:rect l="l" t="t" r="r" b="b"/>
            <a:pathLst>
              <a:path w="1831339" h="20320">
                <a:moveTo>
                  <a:pt x="0" y="20320"/>
                </a:moveTo>
                <a:lnTo>
                  <a:pt x="1831340" y="20320"/>
                </a:lnTo>
                <a:lnTo>
                  <a:pt x="183134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FFE4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275329" y="4180840"/>
            <a:ext cx="1831339" cy="20320"/>
          </a:xfrm>
          <a:custGeom>
            <a:avLst/>
            <a:gdLst/>
            <a:ahLst/>
            <a:cxnLst/>
            <a:rect l="l" t="t" r="r" b="b"/>
            <a:pathLst>
              <a:path w="1831339" h="20320">
                <a:moveTo>
                  <a:pt x="0" y="20320"/>
                </a:moveTo>
                <a:lnTo>
                  <a:pt x="1831340" y="20320"/>
                </a:lnTo>
                <a:lnTo>
                  <a:pt x="183134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FFE4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275329" y="4163059"/>
            <a:ext cx="1831339" cy="20320"/>
          </a:xfrm>
          <a:custGeom>
            <a:avLst/>
            <a:gdLst/>
            <a:ahLst/>
            <a:cxnLst/>
            <a:rect l="l" t="t" r="r" b="b"/>
            <a:pathLst>
              <a:path w="1831339" h="20320">
                <a:moveTo>
                  <a:pt x="0" y="20320"/>
                </a:moveTo>
                <a:lnTo>
                  <a:pt x="1831340" y="20320"/>
                </a:lnTo>
                <a:lnTo>
                  <a:pt x="183134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FFE5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275329" y="4145279"/>
            <a:ext cx="1831339" cy="20320"/>
          </a:xfrm>
          <a:custGeom>
            <a:avLst/>
            <a:gdLst/>
            <a:ahLst/>
            <a:cxnLst/>
            <a:rect l="l" t="t" r="r" b="b"/>
            <a:pathLst>
              <a:path w="1831339" h="20320">
                <a:moveTo>
                  <a:pt x="0" y="20320"/>
                </a:moveTo>
                <a:lnTo>
                  <a:pt x="1831340" y="20320"/>
                </a:lnTo>
                <a:lnTo>
                  <a:pt x="183134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FFE6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275329" y="4127500"/>
            <a:ext cx="1831339" cy="20320"/>
          </a:xfrm>
          <a:custGeom>
            <a:avLst/>
            <a:gdLst/>
            <a:ahLst/>
            <a:cxnLst/>
            <a:rect l="l" t="t" r="r" b="b"/>
            <a:pathLst>
              <a:path w="1831339" h="20320">
                <a:moveTo>
                  <a:pt x="0" y="20320"/>
                </a:moveTo>
                <a:lnTo>
                  <a:pt x="1831340" y="20320"/>
                </a:lnTo>
                <a:lnTo>
                  <a:pt x="183134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FFE6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275329" y="4110990"/>
            <a:ext cx="1831339" cy="20320"/>
          </a:xfrm>
          <a:custGeom>
            <a:avLst/>
            <a:gdLst/>
            <a:ahLst/>
            <a:cxnLst/>
            <a:rect l="l" t="t" r="r" b="b"/>
            <a:pathLst>
              <a:path w="1831339" h="20320">
                <a:moveTo>
                  <a:pt x="0" y="20320"/>
                </a:moveTo>
                <a:lnTo>
                  <a:pt x="1831340" y="20320"/>
                </a:lnTo>
                <a:lnTo>
                  <a:pt x="183134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FFE7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275329" y="4093209"/>
            <a:ext cx="1831339" cy="20320"/>
          </a:xfrm>
          <a:custGeom>
            <a:avLst/>
            <a:gdLst/>
            <a:ahLst/>
            <a:cxnLst/>
            <a:rect l="l" t="t" r="r" b="b"/>
            <a:pathLst>
              <a:path w="1831339" h="20320">
                <a:moveTo>
                  <a:pt x="0" y="20320"/>
                </a:moveTo>
                <a:lnTo>
                  <a:pt x="1831340" y="20320"/>
                </a:lnTo>
                <a:lnTo>
                  <a:pt x="183134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FFE8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275329" y="4075429"/>
            <a:ext cx="1831339" cy="20320"/>
          </a:xfrm>
          <a:custGeom>
            <a:avLst/>
            <a:gdLst/>
            <a:ahLst/>
            <a:cxnLst/>
            <a:rect l="l" t="t" r="r" b="b"/>
            <a:pathLst>
              <a:path w="1831339" h="20320">
                <a:moveTo>
                  <a:pt x="0" y="20320"/>
                </a:moveTo>
                <a:lnTo>
                  <a:pt x="1831340" y="20320"/>
                </a:lnTo>
                <a:lnTo>
                  <a:pt x="183134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FFE8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275329" y="4057650"/>
            <a:ext cx="1831339" cy="20320"/>
          </a:xfrm>
          <a:custGeom>
            <a:avLst/>
            <a:gdLst/>
            <a:ahLst/>
            <a:cxnLst/>
            <a:rect l="l" t="t" r="r" b="b"/>
            <a:pathLst>
              <a:path w="1831339" h="20320">
                <a:moveTo>
                  <a:pt x="0" y="20320"/>
                </a:moveTo>
                <a:lnTo>
                  <a:pt x="1831340" y="20320"/>
                </a:lnTo>
                <a:lnTo>
                  <a:pt x="183134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FFE9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275329" y="4039870"/>
            <a:ext cx="1831339" cy="20320"/>
          </a:xfrm>
          <a:custGeom>
            <a:avLst/>
            <a:gdLst/>
            <a:ahLst/>
            <a:cxnLst/>
            <a:rect l="l" t="t" r="r" b="b"/>
            <a:pathLst>
              <a:path w="1831339" h="20320">
                <a:moveTo>
                  <a:pt x="0" y="20320"/>
                </a:moveTo>
                <a:lnTo>
                  <a:pt x="1831340" y="20320"/>
                </a:lnTo>
                <a:lnTo>
                  <a:pt x="183134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FFEA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275329" y="4022090"/>
            <a:ext cx="1831339" cy="21590"/>
          </a:xfrm>
          <a:custGeom>
            <a:avLst/>
            <a:gdLst/>
            <a:ahLst/>
            <a:cxnLst/>
            <a:rect l="l" t="t" r="r" b="b"/>
            <a:pathLst>
              <a:path w="1831339" h="21589">
                <a:moveTo>
                  <a:pt x="0" y="21590"/>
                </a:moveTo>
                <a:lnTo>
                  <a:pt x="1831340" y="21590"/>
                </a:lnTo>
                <a:lnTo>
                  <a:pt x="183134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FFEA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275329" y="4005579"/>
            <a:ext cx="1831339" cy="20320"/>
          </a:xfrm>
          <a:custGeom>
            <a:avLst/>
            <a:gdLst/>
            <a:ahLst/>
            <a:cxnLst/>
            <a:rect l="l" t="t" r="r" b="b"/>
            <a:pathLst>
              <a:path w="1831339" h="20320">
                <a:moveTo>
                  <a:pt x="0" y="20320"/>
                </a:moveTo>
                <a:lnTo>
                  <a:pt x="1831340" y="20320"/>
                </a:lnTo>
                <a:lnTo>
                  <a:pt x="183134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FF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275329" y="3987800"/>
            <a:ext cx="1831339" cy="20320"/>
          </a:xfrm>
          <a:custGeom>
            <a:avLst/>
            <a:gdLst/>
            <a:ahLst/>
            <a:cxnLst/>
            <a:rect l="l" t="t" r="r" b="b"/>
            <a:pathLst>
              <a:path w="1831339" h="20320">
                <a:moveTo>
                  <a:pt x="0" y="20320"/>
                </a:moveTo>
                <a:lnTo>
                  <a:pt x="1831340" y="20320"/>
                </a:lnTo>
                <a:lnTo>
                  <a:pt x="183134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FFEC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276600" y="3970020"/>
            <a:ext cx="1830070" cy="20320"/>
          </a:xfrm>
          <a:custGeom>
            <a:avLst/>
            <a:gdLst/>
            <a:ahLst/>
            <a:cxnLst/>
            <a:rect l="l" t="t" r="r" b="b"/>
            <a:pathLst>
              <a:path w="1830070" h="20320">
                <a:moveTo>
                  <a:pt x="0" y="20320"/>
                </a:moveTo>
                <a:lnTo>
                  <a:pt x="1830070" y="20320"/>
                </a:lnTo>
                <a:lnTo>
                  <a:pt x="183007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FFEC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276600" y="3952240"/>
            <a:ext cx="1830070" cy="20320"/>
          </a:xfrm>
          <a:custGeom>
            <a:avLst/>
            <a:gdLst/>
            <a:ahLst/>
            <a:cxnLst/>
            <a:rect l="l" t="t" r="r" b="b"/>
            <a:pathLst>
              <a:path w="1830070" h="20320">
                <a:moveTo>
                  <a:pt x="0" y="20320"/>
                </a:moveTo>
                <a:lnTo>
                  <a:pt x="1830070" y="20320"/>
                </a:lnTo>
                <a:lnTo>
                  <a:pt x="183007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FFED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276600" y="3935729"/>
            <a:ext cx="1830070" cy="19050"/>
          </a:xfrm>
          <a:custGeom>
            <a:avLst/>
            <a:gdLst/>
            <a:ahLst/>
            <a:cxnLst/>
            <a:rect l="l" t="t" r="r" b="b"/>
            <a:pathLst>
              <a:path w="1830070" h="19050">
                <a:moveTo>
                  <a:pt x="0" y="19050"/>
                </a:moveTo>
                <a:lnTo>
                  <a:pt x="1830070" y="19050"/>
                </a:lnTo>
                <a:lnTo>
                  <a:pt x="1830070" y="0"/>
                </a:lnTo>
                <a:lnTo>
                  <a:pt x="0" y="0"/>
                </a:lnTo>
                <a:lnTo>
                  <a:pt x="0" y="19050"/>
                </a:lnTo>
                <a:close/>
              </a:path>
            </a:pathLst>
          </a:custGeom>
          <a:solidFill>
            <a:srgbClr val="FFEE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276600" y="3917950"/>
            <a:ext cx="1830070" cy="20320"/>
          </a:xfrm>
          <a:custGeom>
            <a:avLst/>
            <a:gdLst/>
            <a:ahLst/>
            <a:cxnLst/>
            <a:rect l="l" t="t" r="r" b="b"/>
            <a:pathLst>
              <a:path w="1830070" h="20320">
                <a:moveTo>
                  <a:pt x="0" y="20320"/>
                </a:moveTo>
                <a:lnTo>
                  <a:pt x="1830070" y="20320"/>
                </a:lnTo>
                <a:lnTo>
                  <a:pt x="183007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FFE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276600" y="3900170"/>
            <a:ext cx="1830070" cy="20320"/>
          </a:xfrm>
          <a:custGeom>
            <a:avLst/>
            <a:gdLst/>
            <a:ahLst/>
            <a:cxnLst/>
            <a:rect l="l" t="t" r="r" b="b"/>
            <a:pathLst>
              <a:path w="1830070" h="20320">
                <a:moveTo>
                  <a:pt x="0" y="20320"/>
                </a:moveTo>
                <a:lnTo>
                  <a:pt x="1830070" y="20320"/>
                </a:lnTo>
                <a:lnTo>
                  <a:pt x="183007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FFEF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276600" y="3886200"/>
            <a:ext cx="1828800" cy="16510"/>
          </a:xfrm>
          <a:custGeom>
            <a:avLst/>
            <a:gdLst/>
            <a:ahLst/>
            <a:cxnLst/>
            <a:rect l="l" t="t" r="r" b="b"/>
            <a:pathLst>
              <a:path w="1828800" h="16510">
                <a:moveTo>
                  <a:pt x="0" y="16508"/>
                </a:moveTo>
                <a:lnTo>
                  <a:pt x="1828800" y="16508"/>
                </a:lnTo>
                <a:lnTo>
                  <a:pt x="1828800" y="0"/>
                </a:lnTo>
                <a:lnTo>
                  <a:pt x="0" y="0"/>
                </a:lnTo>
                <a:lnTo>
                  <a:pt x="0" y="16508"/>
                </a:lnTo>
                <a:close/>
              </a:path>
            </a:pathLst>
          </a:custGeom>
          <a:solidFill>
            <a:srgbClr val="FFF0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276600" y="3886200"/>
            <a:ext cx="1828800" cy="838200"/>
          </a:xfrm>
          <a:custGeom>
            <a:avLst/>
            <a:gdLst/>
            <a:ahLst/>
            <a:cxnLst/>
            <a:rect l="l" t="t" r="r" b="b"/>
            <a:pathLst>
              <a:path w="1828800" h="838200">
                <a:moveTo>
                  <a:pt x="0" y="0"/>
                </a:moveTo>
                <a:lnTo>
                  <a:pt x="1828800" y="0"/>
                </a:lnTo>
                <a:lnTo>
                  <a:pt x="1828800" y="838200"/>
                </a:lnTo>
                <a:lnTo>
                  <a:pt x="0" y="838200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 txBox="1"/>
          <p:nvPr/>
        </p:nvSpPr>
        <p:spPr>
          <a:xfrm>
            <a:off x="3281272" y="3886200"/>
            <a:ext cx="1819910" cy="777240"/>
          </a:xfrm>
          <a:prstGeom prst="rect">
            <a:avLst/>
          </a:prstGeom>
          <a:solidFill>
            <a:srgbClr val="FFE2D5"/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Times New Roman"/>
              <a:cs typeface="Times New Roman"/>
            </a:endParaRPr>
          </a:p>
          <a:p>
            <a:pPr marL="22352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do...while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5560059" y="4706620"/>
            <a:ext cx="1831339" cy="20320"/>
          </a:xfrm>
          <a:custGeom>
            <a:avLst/>
            <a:gdLst/>
            <a:ahLst/>
            <a:cxnLst/>
            <a:rect l="l" t="t" r="r" b="b"/>
            <a:pathLst>
              <a:path w="1831340" h="20320">
                <a:moveTo>
                  <a:pt x="0" y="20320"/>
                </a:moveTo>
                <a:lnTo>
                  <a:pt x="1831339" y="20320"/>
                </a:lnTo>
                <a:lnTo>
                  <a:pt x="1831339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FFD1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560059" y="4688840"/>
            <a:ext cx="1831339" cy="21590"/>
          </a:xfrm>
          <a:custGeom>
            <a:avLst/>
            <a:gdLst/>
            <a:ahLst/>
            <a:cxnLst/>
            <a:rect l="l" t="t" r="r" b="b"/>
            <a:pathLst>
              <a:path w="1831340" h="21589">
                <a:moveTo>
                  <a:pt x="0" y="21590"/>
                </a:moveTo>
                <a:lnTo>
                  <a:pt x="1831339" y="21590"/>
                </a:lnTo>
                <a:lnTo>
                  <a:pt x="1831339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FFD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560059" y="4672329"/>
            <a:ext cx="1831339" cy="20320"/>
          </a:xfrm>
          <a:custGeom>
            <a:avLst/>
            <a:gdLst/>
            <a:ahLst/>
            <a:cxnLst/>
            <a:rect l="l" t="t" r="r" b="b"/>
            <a:pathLst>
              <a:path w="1831340" h="20320">
                <a:moveTo>
                  <a:pt x="0" y="20320"/>
                </a:moveTo>
                <a:lnTo>
                  <a:pt x="1831339" y="20320"/>
                </a:lnTo>
                <a:lnTo>
                  <a:pt x="1831339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FFD2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560059" y="4654550"/>
            <a:ext cx="1831339" cy="20320"/>
          </a:xfrm>
          <a:custGeom>
            <a:avLst/>
            <a:gdLst/>
            <a:ahLst/>
            <a:cxnLst/>
            <a:rect l="l" t="t" r="r" b="b"/>
            <a:pathLst>
              <a:path w="1831340" h="20320">
                <a:moveTo>
                  <a:pt x="0" y="20320"/>
                </a:moveTo>
                <a:lnTo>
                  <a:pt x="1831339" y="20320"/>
                </a:lnTo>
                <a:lnTo>
                  <a:pt x="1831339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FFD2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560059" y="4636770"/>
            <a:ext cx="1831339" cy="20320"/>
          </a:xfrm>
          <a:custGeom>
            <a:avLst/>
            <a:gdLst/>
            <a:ahLst/>
            <a:cxnLst/>
            <a:rect l="l" t="t" r="r" b="b"/>
            <a:pathLst>
              <a:path w="1831340" h="20320">
                <a:moveTo>
                  <a:pt x="0" y="20320"/>
                </a:moveTo>
                <a:lnTo>
                  <a:pt x="1831339" y="20320"/>
                </a:lnTo>
                <a:lnTo>
                  <a:pt x="1831339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FFD3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560059" y="4618990"/>
            <a:ext cx="1831339" cy="20320"/>
          </a:xfrm>
          <a:custGeom>
            <a:avLst/>
            <a:gdLst/>
            <a:ahLst/>
            <a:cxnLst/>
            <a:rect l="l" t="t" r="r" b="b"/>
            <a:pathLst>
              <a:path w="1831340" h="20320">
                <a:moveTo>
                  <a:pt x="0" y="20320"/>
                </a:moveTo>
                <a:lnTo>
                  <a:pt x="1831339" y="20320"/>
                </a:lnTo>
                <a:lnTo>
                  <a:pt x="1831339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FFD4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560059" y="4601209"/>
            <a:ext cx="1831339" cy="20320"/>
          </a:xfrm>
          <a:custGeom>
            <a:avLst/>
            <a:gdLst/>
            <a:ahLst/>
            <a:cxnLst/>
            <a:rect l="l" t="t" r="r" b="b"/>
            <a:pathLst>
              <a:path w="1831340" h="20320">
                <a:moveTo>
                  <a:pt x="0" y="20320"/>
                </a:moveTo>
                <a:lnTo>
                  <a:pt x="1831339" y="20320"/>
                </a:lnTo>
                <a:lnTo>
                  <a:pt x="1831339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FFD4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561329" y="4584700"/>
            <a:ext cx="1830070" cy="20320"/>
          </a:xfrm>
          <a:custGeom>
            <a:avLst/>
            <a:gdLst/>
            <a:ahLst/>
            <a:cxnLst/>
            <a:rect l="l" t="t" r="r" b="b"/>
            <a:pathLst>
              <a:path w="1830070" h="20320">
                <a:moveTo>
                  <a:pt x="0" y="20320"/>
                </a:moveTo>
                <a:lnTo>
                  <a:pt x="1830070" y="20320"/>
                </a:lnTo>
                <a:lnTo>
                  <a:pt x="183007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FFD5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561329" y="4566920"/>
            <a:ext cx="1830070" cy="20320"/>
          </a:xfrm>
          <a:custGeom>
            <a:avLst/>
            <a:gdLst/>
            <a:ahLst/>
            <a:cxnLst/>
            <a:rect l="l" t="t" r="r" b="b"/>
            <a:pathLst>
              <a:path w="1830070" h="20320">
                <a:moveTo>
                  <a:pt x="0" y="20320"/>
                </a:moveTo>
                <a:lnTo>
                  <a:pt x="1830070" y="20320"/>
                </a:lnTo>
                <a:lnTo>
                  <a:pt x="183007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FFD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561329" y="4549140"/>
            <a:ext cx="1830070" cy="20320"/>
          </a:xfrm>
          <a:custGeom>
            <a:avLst/>
            <a:gdLst/>
            <a:ahLst/>
            <a:cxnLst/>
            <a:rect l="l" t="t" r="r" b="b"/>
            <a:pathLst>
              <a:path w="1830070" h="20320">
                <a:moveTo>
                  <a:pt x="0" y="20320"/>
                </a:moveTo>
                <a:lnTo>
                  <a:pt x="1830070" y="20320"/>
                </a:lnTo>
                <a:lnTo>
                  <a:pt x="183007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FFD6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561329" y="4531359"/>
            <a:ext cx="1830070" cy="20320"/>
          </a:xfrm>
          <a:custGeom>
            <a:avLst/>
            <a:gdLst/>
            <a:ahLst/>
            <a:cxnLst/>
            <a:rect l="l" t="t" r="r" b="b"/>
            <a:pathLst>
              <a:path w="1830070" h="20320">
                <a:moveTo>
                  <a:pt x="0" y="20320"/>
                </a:moveTo>
                <a:lnTo>
                  <a:pt x="1830070" y="20320"/>
                </a:lnTo>
                <a:lnTo>
                  <a:pt x="183007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FFD7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561329" y="4513579"/>
            <a:ext cx="1830070" cy="20320"/>
          </a:xfrm>
          <a:custGeom>
            <a:avLst/>
            <a:gdLst/>
            <a:ahLst/>
            <a:cxnLst/>
            <a:rect l="l" t="t" r="r" b="b"/>
            <a:pathLst>
              <a:path w="1830070" h="20320">
                <a:moveTo>
                  <a:pt x="0" y="20320"/>
                </a:moveTo>
                <a:lnTo>
                  <a:pt x="1830070" y="20320"/>
                </a:lnTo>
                <a:lnTo>
                  <a:pt x="183007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FFD8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561329" y="4495800"/>
            <a:ext cx="1830070" cy="21590"/>
          </a:xfrm>
          <a:custGeom>
            <a:avLst/>
            <a:gdLst/>
            <a:ahLst/>
            <a:cxnLst/>
            <a:rect l="l" t="t" r="r" b="b"/>
            <a:pathLst>
              <a:path w="1830070" h="21589">
                <a:moveTo>
                  <a:pt x="0" y="21589"/>
                </a:moveTo>
                <a:lnTo>
                  <a:pt x="1830070" y="21589"/>
                </a:lnTo>
                <a:lnTo>
                  <a:pt x="1830070" y="0"/>
                </a:lnTo>
                <a:lnTo>
                  <a:pt x="0" y="0"/>
                </a:lnTo>
                <a:lnTo>
                  <a:pt x="0" y="21589"/>
                </a:lnTo>
                <a:close/>
              </a:path>
            </a:pathLst>
          </a:custGeom>
          <a:solidFill>
            <a:srgbClr val="FFD8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561329" y="4479290"/>
            <a:ext cx="1830070" cy="20320"/>
          </a:xfrm>
          <a:custGeom>
            <a:avLst/>
            <a:gdLst/>
            <a:ahLst/>
            <a:cxnLst/>
            <a:rect l="l" t="t" r="r" b="b"/>
            <a:pathLst>
              <a:path w="1830070" h="20320">
                <a:moveTo>
                  <a:pt x="0" y="20320"/>
                </a:moveTo>
                <a:lnTo>
                  <a:pt x="1830070" y="20320"/>
                </a:lnTo>
                <a:lnTo>
                  <a:pt x="183007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FFD9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561329" y="4461509"/>
            <a:ext cx="1830070" cy="20320"/>
          </a:xfrm>
          <a:custGeom>
            <a:avLst/>
            <a:gdLst/>
            <a:ahLst/>
            <a:cxnLst/>
            <a:rect l="l" t="t" r="r" b="b"/>
            <a:pathLst>
              <a:path w="1830070" h="20320">
                <a:moveTo>
                  <a:pt x="0" y="20320"/>
                </a:moveTo>
                <a:lnTo>
                  <a:pt x="1830070" y="20320"/>
                </a:lnTo>
                <a:lnTo>
                  <a:pt x="183007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FFDA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561329" y="4443729"/>
            <a:ext cx="1830070" cy="20320"/>
          </a:xfrm>
          <a:custGeom>
            <a:avLst/>
            <a:gdLst/>
            <a:ahLst/>
            <a:cxnLst/>
            <a:rect l="l" t="t" r="r" b="b"/>
            <a:pathLst>
              <a:path w="1830070" h="20320">
                <a:moveTo>
                  <a:pt x="0" y="20320"/>
                </a:moveTo>
                <a:lnTo>
                  <a:pt x="1830070" y="20320"/>
                </a:lnTo>
                <a:lnTo>
                  <a:pt x="183007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FFDA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561329" y="4425950"/>
            <a:ext cx="1830070" cy="20320"/>
          </a:xfrm>
          <a:custGeom>
            <a:avLst/>
            <a:gdLst/>
            <a:ahLst/>
            <a:cxnLst/>
            <a:rect l="l" t="t" r="r" b="b"/>
            <a:pathLst>
              <a:path w="1830070" h="20320">
                <a:moveTo>
                  <a:pt x="0" y="20320"/>
                </a:moveTo>
                <a:lnTo>
                  <a:pt x="1830070" y="20320"/>
                </a:lnTo>
                <a:lnTo>
                  <a:pt x="183007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FFDB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5561329" y="4408170"/>
            <a:ext cx="1830070" cy="20320"/>
          </a:xfrm>
          <a:custGeom>
            <a:avLst/>
            <a:gdLst/>
            <a:ahLst/>
            <a:cxnLst/>
            <a:rect l="l" t="t" r="r" b="b"/>
            <a:pathLst>
              <a:path w="1830070" h="20320">
                <a:moveTo>
                  <a:pt x="0" y="20320"/>
                </a:moveTo>
                <a:lnTo>
                  <a:pt x="1830070" y="20320"/>
                </a:lnTo>
                <a:lnTo>
                  <a:pt x="183007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FFD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5561329" y="4391659"/>
            <a:ext cx="1831339" cy="20320"/>
          </a:xfrm>
          <a:custGeom>
            <a:avLst/>
            <a:gdLst/>
            <a:ahLst/>
            <a:cxnLst/>
            <a:rect l="l" t="t" r="r" b="b"/>
            <a:pathLst>
              <a:path w="1831340" h="20320">
                <a:moveTo>
                  <a:pt x="0" y="20320"/>
                </a:moveTo>
                <a:lnTo>
                  <a:pt x="1831340" y="20320"/>
                </a:lnTo>
                <a:lnTo>
                  <a:pt x="183134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FFDC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5561329" y="4373879"/>
            <a:ext cx="1831339" cy="20320"/>
          </a:xfrm>
          <a:custGeom>
            <a:avLst/>
            <a:gdLst/>
            <a:ahLst/>
            <a:cxnLst/>
            <a:rect l="l" t="t" r="r" b="b"/>
            <a:pathLst>
              <a:path w="1831340" h="20320">
                <a:moveTo>
                  <a:pt x="0" y="20320"/>
                </a:moveTo>
                <a:lnTo>
                  <a:pt x="1831340" y="20320"/>
                </a:lnTo>
                <a:lnTo>
                  <a:pt x="183134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FFDD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5561329" y="4356100"/>
            <a:ext cx="1831339" cy="20320"/>
          </a:xfrm>
          <a:custGeom>
            <a:avLst/>
            <a:gdLst/>
            <a:ahLst/>
            <a:cxnLst/>
            <a:rect l="l" t="t" r="r" b="b"/>
            <a:pathLst>
              <a:path w="1831340" h="20320">
                <a:moveTo>
                  <a:pt x="0" y="20320"/>
                </a:moveTo>
                <a:lnTo>
                  <a:pt x="1831340" y="20320"/>
                </a:lnTo>
                <a:lnTo>
                  <a:pt x="183134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FFDE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5561329" y="4338320"/>
            <a:ext cx="1831339" cy="20320"/>
          </a:xfrm>
          <a:custGeom>
            <a:avLst/>
            <a:gdLst/>
            <a:ahLst/>
            <a:cxnLst/>
            <a:rect l="l" t="t" r="r" b="b"/>
            <a:pathLst>
              <a:path w="1831340" h="20320">
                <a:moveTo>
                  <a:pt x="0" y="20320"/>
                </a:moveTo>
                <a:lnTo>
                  <a:pt x="1831340" y="20320"/>
                </a:lnTo>
                <a:lnTo>
                  <a:pt x="183134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FFDE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5561329" y="4320540"/>
            <a:ext cx="1831339" cy="20320"/>
          </a:xfrm>
          <a:custGeom>
            <a:avLst/>
            <a:gdLst/>
            <a:ahLst/>
            <a:cxnLst/>
            <a:rect l="l" t="t" r="r" b="b"/>
            <a:pathLst>
              <a:path w="1831340" h="20320">
                <a:moveTo>
                  <a:pt x="0" y="20320"/>
                </a:moveTo>
                <a:lnTo>
                  <a:pt x="1831340" y="20320"/>
                </a:lnTo>
                <a:lnTo>
                  <a:pt x="183134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FFD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5561329" y="4304029"/>
            <a:ext cx="1831339" cy="20320"/>
          </a:xfrm>
          <a:custGeom>
            <a:avLst/>
            <a:gdLst/>
            <a:ahLst/>
            <a:cxnLst/>
            <a:rect l="l" t="t" r="r" b="b"/>
            <a:pathLst>
              <a:path w="1831340" h="20320">
                <a:moveTo>
                  <a:pt x="0" y="20320"/>
                </a:moveTo>
                <a:lnTo>
                  <a:pt x="1831340" y="20320"/>
                </a:lnTo>
                <a:lnTo>
                  <a:pt x="183134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FFE0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5561329" y="4286250"/>
            <a:ext cx="1831339" cy="20320"/>
          </a:xfrm>
          <a:custGeom>
            <a:avLst/>
            <a:gdLst/>
            <a:ahLst/>
            <a:cxnLst/>
            <a:rect l="l" t="t" r="r" b="b"/>
            <a:pathLst>
              <a:path w="1831340" h="20320">
                <a:moveTo>
                  <a:pt x="0" y="20320"/>
                </a:moveTo>
                <a:lnTo>
                  <a:pt x="1831340" y="20320"/>
                </a:lnTo>
                <a:lnTo>
                  <a:pt x="183134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FFE0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5561329" y="4268470"/>
            <a:ext cx="1831339" cy="20320"/>
          </a:xfrm>
          <a:custGeom>
            <a:avLst/>
            <a:gdLst/>
            <a:ahLst/>
            <a:cxnLst/>
            <a:rect l="l" t="t" r="r" b="b"/>
            <a:pathLst>
              <a:path w="1831340" h="20320">
                <a:moveTo>
                  <a:pt x="0" y="20320"/>
                </a:moveTo>
                <a:lnTo>
                  <a:pt x="1831340" y="20320"/>
                </a:lnTo>
                <a:lnTo>
                  <a:pt x="183134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FFE1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5561329" y="4250690"/>
            <a:ext cx="1831339" cy="20320"/>
          </a:xfrm>
          <a:custGeom>
            <a:avLst/>
            <a:gdLst/>
            <a:ahLst/>
            <a:cxnLst/>
            <a:rect l="l" t="t" r="r" b="b"/>
            <a:pathLst>
              <a:path w="1831340" h="20320">
                <a:moveTo>
                  <a:pt x="0" y="20320"/>
                </a:moveTo>
                <a:lnTo>
                  <a:pt x="1831340" y="20320"/>
                </a:lnTo>
                <a:lnTo>
                  <a:pt x="183134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FFE2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5561329" y="4232909"/>
            <a:ext cx="1831339" cy="20320"/>
          </a:xfrm>
          <a:custGeom>
            <a:avLst/>
            <a:gdLst/>
            <a:ahLst/>
            <a:cxnLst/>
            <a:rect l="l" t="t" r="r" b="b"/>
            <a:pathLst>
              <a:path w="1831340" h="20320">
                <a:moveTo>
                  <a:pt x="0" y="20320"/>
                </a:moveTo>
                <a:lnTo>
                  <a:pt x="1831340" y="20320"/>
                </a:lnTo>
                <a:lnTo>
                  <a:pt x="183134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FFE2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561329" y="4215129"/>
            <a:ext cx="1831339" cy="21590"/>
          </a:xfrm>
          <a:custGeom>
            <a:avLst/>
            <a:gdLst/>
            <a:ahLst/>
            <a:cxnLst/>
            <a:rect l="l" t="t" r="r" b="b"/>
            <a:pathLst>
              <a:path w="1831340" h="21589">
                <a:moveTo>
                  <a:pt x="0" y="21590"/>
                </a:moveTo>
                <a:lnTo>
                  <a:pt x="1831340" y="21590"/>
                </a:lnTo>
                <a:lnTo>
                  <a:pt x="183134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FFE3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5561329" y="4198620"/>
            <a:ext cx="1831339" cy="20320"/>
          </a:xfrm>
          <a:custGeom>
            <a:avLst/>
            <a:gdLst/>
            <a:ahLst/>
            <a:cxnLst/>
            <a:rect l="l" t="t" r="r" b="b"/>
            <a:pathLst>
              <a:path w="1831340" h="20320">
                <a:moveTo>
                  <a:pt x="0" y="20320"/>
                </a:moveTo>
                <a:lnTo>
                  <a:pt x="1831340" y="20320"/>
                </a:lnTo>
                <a:lnTo>
                  <a:pt x="183134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FFE4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5561329" y="4180840"/>
            <a:ext cx="1831339" cy="20320"/>
          </a:xfrm>
          <a:custGeom>
            <a:avLst/>
            <a:gdLst/>
            <a:ahLst/>
            <a:cxnLst/>
            <a:rect l="l" t="t" r="r" b="b"/>
            <a:pathLst>
              <a:path w="1831340" h="20320">
                <a:moveTo>
                  <a:pt x="0" y="20320"/>
                </a:moveTo>
                <a:lnTo>
                  <a:pt x="1831340" y="20320"/>
                </a:lnTo>
                <a:lnTo>
                  <a:pt x="183134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FFE4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5561329" y="4163059"/>
            <a:ext cx="1831339" cy="20320"/>
          </a:xfrm>
          <a:custGeom>
            <a:avLst/>
            <a:gdLst/>
            <a:ahLst/>
            <a:cxnLst/>
            <a:rect l="l" t="t" r="r" b="b"/>
            <a:pathLst>
              <a:path w="1831340" h="20320">
                <a:moveTo>
                  <a:pt x="0" y="20320"/>
                </a:moveTo>
                <a:lnTo>
                  <a:pt x="1831340" y="20320"/>
                </a:lnTo>
                <a:lnTo>
                  <a:pt x="183134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FFE5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5561329" y="4145279"/>
            <a:ext cx="1831339" cy="20320"/>
          </a:xfrm>
          <a:custGeom>
            <a:avLst/>
            <a:gdLst/>
            <a:ahLst/>
            <a:cxnLst/>
            <a:rect l="l" t="t" r="r" b="b"/>
            <a:pathLst>
              <a:path w="1831340" h="20320">
                <a:moveTo>
                  <a:pt x="0" y="20320"/>
                </a:moveTo>
                <a:lnTo>
                  <a:pt x="1831340" y="20320"/>
                </a:lnTo>
                <a:lnTo>
                  <a:pt x="183134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FFE6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561329" y="4127500"/>
            <a:ext cx="1831339" cy="20320"/>
          </a:xfrm>
          <a:custGeom>
            <a:avLst/>
            <a:gdLst/>
            <a:ahLst/>
            <a:cxnLst/>
            <a:rect l="l" t="t" r="r" b="b"/>
            <a:pathLst>
              <a:path w="1831340" h="20320">
                <a:moveTo>
                  <a:pt x="0" y="20320"/>
                </a:moveTo>
                <a:lnTo>
                  <a:pt x="1831340" y="20320"/>
                </a:lnTo>
                <a:lnTo>
                  <a:pt x="183134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FFE6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561329" y="4110990"/>
            <a:ext cx="1831339" cy="20320"/>
          </a:xfrm>
          <a:custGeom>
            <a:avLst/>
            <a:gdLst/>
            <a:ahLst/>
            <a:cxnLst/>
            <a:rect l="l" t="t" r="r" b="b"/>
            <a:pathLst>
              <a:path w="1831340" h="20320">
                <a:moveTo>
                  <a:pt x="0" y="20320"/>
                </a:moveTo>
                <a:lnTo>
                  <a:pt x="1831340" y="20320"/>
                </a:lnTo>
                <a:lnTo>
                  <a:pt x="183134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FFE7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561329" y="4093209"/>
            <a:ext cx="1831339" cy="20320"/>
          </a:xfrm>
          <a:custGeom>
            <a:avLst/>
            <a:gdLst/>
            <a:ahLst/>
            <a:cxnLst/>
            <a:rect l="l" t="t" r="r" b="b"/>
            <a:pathLst>
              <a:path w="1831340" h="20320">
                <a:moveTo>
                  <a:pt x="0" y="20320"/>
                </a:moveTo>
                <a:lnTo>
                  <a:pt x="1831340" y="20320"/>
                </a:lnTo>
                <a:lnTo>
                  <a:pt x="183134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FFE8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561329" y="4075429"/>
            <a:ext cx="1831339" cy="20320"/>
          </a:xfrm>
          <a:custGeom>
            <a:avLst/>
            <a:gdLst/>
            <a:ahLst/>
            <a:cxnLst/>
            <a:rect l="l" t="t" r="r" b="b"/>
            <a:pathLst>
              <a:path w="1831340" h="20320">
                <a:moveTo>
                  <a:pt x="0" y="20320"/>
                </a:moveTo>
                <a:lnTo>
                  <a:pt x="1831340" y="20320"/>
                </a:lnTo>
                <a:lnTo>
                  <a:pt x="183134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FFE8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561329" y="4057650"/>
            <a:ext cx="1831339" cy="20320"/>
          </a:xfrm>
          <a:custGeom>
            <a:avLst/>
            <a:gdLst/>
            <a:ahLst/>
            <a:cxnLst/>
            <a:rect l="l" t="t" r="r" b="b"/>
            <a:pathLst>
              <a:path w="1831340" h="20320">
                <a:moveTo>
                  <a:pt x="0" y="20320"/>
                </a:moveTo>
                <a:lnTo>
                  <a:pt x="1831340" y="20320"/>
                </a:lnTo>
                <a:lnTo>
                  <a:pt x="183134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FFE9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561329" y="4039870"/>
            <a:ext cx="1831339" cy="20320"/>
          </a:xfrm>
          <a:custGeom>
            <a:avLst/>
            <a:gdLst/>
            <a:ahLst/>
            <a:cxnLst/>
            <a:rect l="l" t="t" r="r" b="b"/>
            <a:pathLst>
              <a:path w="1831340" h="20320">
                <a:moveTo>
                  <a:pt x="0" y="20320"/>
                </a:moveTo>
                <a:lnTo>
                  <a:pt x="1831340" y="20320"/>
                </a:lnTo>
                <a:lnTo>
                  <a:pt x="183134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FFEA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561329" y="4022090"/>
            <a:ext cx="1831339" cy="21590"/>
          </a:xfrm>
          <a:custGeom>
            <a:avLst/>
            <a:gdLst/>
            <a:ahLst/>
            <a:cxnLst/>
            <a:rect l="l" t="t" r="r" b="b"/>
            <a:pathLst>
              <a:path w="1831340" h="21589">
                <a:moveTo>
                  <a:pt x="0" y="21590"/>
                </a:moveTo>
                <a:lnTo>
                  <a:pt x="1831340" y="21590"/>
                </a:lnTo>
                <a:lnTo>
                  <a:pt x="183134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FFEA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561329" y="4005579"/>
            <a:ext cx="1831339" cy="20320"/>
          </a:xfrm>
          <a:custGeom>
            <a:avLst/>
            <a:gdLst/>
            <a:ahLst/>
            <a:cxnLst/>
            <a:rect l="l" t="t" r="r" b="b"/>
            <a:pathLst>
              <a:path w="1831340" h="20320">
                <a:moveTo>
                  <a:pt x="0" y="20320"/>
                </a:moveTo>
                <a:lnTo>
                  <a:pt x="1831340" y="20320"/>
                </a:lnTo>
                <a:lnTo>
                  <a:pt x="183134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FF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561329" y="3987800"/>
            <a:ext cx="1831339" cy="20320"/>
          </a:xfrm>
          <a:custGeom>
            <a:avLst/>
            <a:gdLst/>
            <a:ahLst/>
            <a:cxnLst/>
            <a:rect l="l" t="t" r="r" b="b"/>
            <a:pathLst>
              <a:path w="1831340" h="20320">
                <a:moveTo>
                  <a:pt x="0" y="20320"/>
                </a:moveTo>
                <a:lnTo>
                  <a:pt x="1831340" y="20320"/>
                </a:lnTo>
                <a:lnTo>
                  <a:pt x="183134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FFEC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5562600" y="3970020"/>
            <a:ext cx="1830070" cy="20320"/>
          </a:xfrm>
          <a:custGeom>
            <a:avLst/>
            <a:gdLst/>
            <a:ahLst/>
            <a:cxnLst/>
            <a:rect l="l" t="t" r="r" b="b"/>
            <a:pathLst>
              <a:path w="1830070" h="20320">
                <a:moveTo>
                  <a:pt x="0" y="20320"/>
                </a:moveTo>
                <a:lnTo>
                  <a:pt x="1830070" y="20320"/>
                </a:lnTo>
                <a:lnTo>
                  <a:pt x="183007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FFEC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5562600" y="3952240"/>
            <a:ext cx="1830070" cy="20320"/>
          </a:xfrm>
          <a:custGeom>
            <a:avLst/>
            <a:gdLst/>
            <a:ahLst/>
            <a:cxnLst/>
            <a:rect l="l" t="t" r="r" b="b"/>
            <a:pathLst>
              <a:path w="1830070" h="20320">
                <a:moveTo>
                  <a:pt x="0" y="20320"/>
                </a:moveTo>
                <a:lnTo>
                  <a:pt x="1830070" y="20320"/>
                </a:lnTo>
                <a:lnTo>
                  <a:pt x="183007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FFED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562600" y="3935729"/>
            <a:ext cx="1830070" cy="19050"/>
          </a:xfrm>
          <a:custGeom>
            <a:avLst/>
            <a:gdLst/>
            <a:ahLst/>
            <a:cxnLst/>
            <a:rect l="l" t="t" r="r" b="b"/>
            <a:pathLst>
              <a:path w="1830070" h="19050">
                <a:moveTo>
                  <a:pt x="0" y="19050"/>
                </a:moveTo>
                <a:lnTo>
                  <a:pt x="1830070" y="19050"/>
                </a:lnTo>
                <a:lnTo>
                  <a:pt x="1830070" y="0"/>
                </a:lnTo>
                <a:lnTo>
                  <a:pt x="0" y="0"/>
                </a:lnTo>
                <a:lnTo>
                  <a:pt x="0" y="19050"/>
                </a:lnTo>
                <a:close/>
              </a:path>
            </a:pathLst>
          </a:custGeom>
          <a:solidFill>
            <a:srgbClr val="FFEE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5562600" y="3917950"/>
            <a:ext cx="1830070" cy="20320"/>
          </a:xfrm>
          <a:custGeom>
            <a:avLst/>
            <a:gdLst/>
            <a:ahLst/>
            <a:cxnLst/>
            <a:rect l="l" t="t" r="r" b="b"/>
            <a:pathLst>
              <a:path w="1830070" h="20320">
                <a:moveTo>
                  <a:pt x="0" y="20320"/>
                </a:moveTo>
                <a:lnTo>
                  <a:pt x="1830070" y="20320"/>
                </a:lnTo>
                <a:lnTo>
                  <a:pt x="183007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FFE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5562600" y="3900170"/>
            <a:ext cx="1830070" cy="20320"/>
          </a:xfrm>
          <a:custGeom>
            <a:avLst/>
            <a:gdLst/>
            <a:ahLst/>
            <a:cxnLst/>
            <a:rect l="l" t="t" r="r" b="b"/>
            <a:pathLst>
              <a:path w="1830070" h="20320">
                <a:moveTo>
                  <a:pt x="0" y="20320"/>
                </a:moveTo>
                <a:lnTo>
                  <a:pt x="1830070" y="20320"/>
                </a:lnTo>
                <a:lnTo>
                  <a:pt x="183007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FFEF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562600" y="3886200"/>
            <a:ext cx="1828800" cy="16510"/>
          </a:xfrm>
          <a:custGeom>
            <a:avLst/>
            <a:gdLst/>
            <a:ahLst/>
            <a:cxnLst/>
            <a:rect l="l" t="t" r="r" b="b"/>
            <a:pathLst>
              <a:path w="1828800" h="16510">
                <a:moveTo>
                  <a:pt x="0" y="16508"/>
                </a:moveTo>
                <a:lnTo>
                  <a:pt x="1828800" y="16508"/>
                </a:lnTo>
                <a:lnTo>
                  <a:pt x="1828800" y="0"/>
                </a:lnTo>
                <a:lnTo>
                  <a:pt x="0" y="0"/>
                </a:lnTo>
                <a:lnTo>
                  <a:pt x="0" y="16508"/>
                </a:lnTo>
                <a:close/>
              </a:path>
            </a:pathLst>
          </a:custGeom>
          <a:solidFill>
            <a:srgbClr val="FFF0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562600" y="3886200"/>
            <a:ext cx="1828800" cy="838200"/>
          </a:xfrm>
          <a:custGeom>
            <a:avLst/>
            <a:gdLst/>
            <a:ahLst/>
            <a:cxnLst/>
            <a:rect l="l" t="t" r="r" b="b"/>
            <a:pathLst>
              <a:path w="1828800" h="838200">
                <a:moveTo>
                  <a:pt x="0" y="0"/>
                </a:moveTo>
                <a:lnTo>
                  <a:pt x="1828800" y="0"/>
                </a:lnTo>
                <a:lnTo>
                  <a:pt x="1828800" y="838200"/>
                </a:lnTo>
                <a:lnTo>
                  <a:pt x="0" y="838200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 txBox="1"/>
          <p:nvPr/>
        </p:nvSpPr>
        <p:spPr>
          <a:xfrm>
            <a:off x="5567272" y="3886200"/>
            <a:ext cx="1819910" cy="818515"/>
          </a:xfrm>
          <a:prstGeom prst="rect">
            <a:avLst/>
          </a:prstGeom>
          <a:solidFill>
            <a:srgbClr val="FFE1D4"/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for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8469" y="1187450"/>
            <a:ext cx="8009890" cy="3061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ts val="2355"/>
              </a:lnSpc>
              <a:spcBef>
                <a:spcPts val="100"/>
              </a:spcBef>
              <a:buSzPct val="130000"/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3000" spc="-7" baseline="2777" dirty="0">
                <a:latin typeface="Cambria"/>
                <a:cs typeface="Cambria"/>
              </a:rPr>
              <a:t>The </a:t>
            </a:r>
            <a:r>
              <a:rPr sz="3000" spc="-15" baseline="2777" dirty="0">
                <a:latin typeface="Cambria"/>
                <a:cs typeface="Cambria"/>
              </a:rPr>
              <a:t>while</a:t>
            </a:r>
            <a:r>
              <a:rPr sz="3000" spc="-7" baseline="2777" dirty="0">
                <a:latin typeface="Cambria"/>
                <a:cs typeface="Cambria"/>
              </a:rPr>
              <a:t> </a:t>
            </a:r>
            <a:r>
              <a:rPr sz="3000" baseline="2777" dirty="0">
                <a:latin typeface="Cambria"/>
                <a:cs typeface="Cambria"/>
              </a:rPr>
              <a:t>loop:</a:t>
            </a:r>
            <a:endParaRPr sz="3000" baseline="2777">
              <a:latin typeface="Cambria"/>
              <a:cs typeface="Cambria"/>
            </a:endParaRPr>
          </a:p>
          <a:p>
            <a:pPr marL="755650" marR="139065" lvl="1" indent="-285750">
              <a:lnSpc>
                <a:spcPts val="2400"/>
              </a:lnSpc>
              <a:spcBef>
                <a:spcPts val="35"/>
              </a:spcBef>
              <a:buSzPct val="160000"/>
              <a:buFont typeface="Arial"/>
              <a:buChar char="•"/>
              <a:tabLst>
                <a:tab pos="755650" algn="l"/>
              </a:tabLst>
            </a:pPr>
            <a:r>
              <a:rPr sz="2000" spc="-5" dirty="0">
                <a:latin typeface="Cambria"/>
                <a:cs typeface="Cambria"/>
              </a:rPr>
              <a:t>Is used to </a:t>
            </a:r>
            <a:r>
              <a:rPr sz="2000" spc="-10" dirty="0">
                <a:latin typeface="Cambria"/>
                <a:cs typeface="Cambria"/>
              </a:rPr>
              <a:t>repeatedly </a:t>
            </a:r>
            <a:r>
              <a:rPr sz="2000" spc="-15" dirty="0">
                <a:latin typeface="Cambria"/>
                <a:cs typeface="Cambria"/>
              </a:rPr>
              <a:t>execute </a:t>
            </a:r>
            <a:r>
              <a:rPr sz="2000" dirty="0">
                <a:latin typeface="Cambria"/>
                <a:cs typeface="Cambria"/>
              </a:rPr>
              <a:t>a </a:t>
            </a:r>
            <a:r>
              <a:rPr sz="2000" spc="-5" dirty="0">
                <a:latin typeface="Cambria"/>
                <a:cs typeface="Cambria"/>
              </a:rPr>
              <a:t>block </a:t>
            </a:r>
            <a:r>
              <a:rPr sz="2000" dirty="0">
                <a:latin typeface="Cambria"/>
                <a:cs typeface="Cambria"/>
              </a:rPr>
              <a:t>of </a:t>
            </a:r>
            <a:r>
              <a:rPr sz="2000" spc="-5" dirty="0">
                <a:latin typeface="Cambria"/>
                <a:cs typeface="Cambria"/>
              </a:rPr>
              <a:t>statements till </a:t>
            </a:r>
            <a:r>
              <a:rPr sz="2000" dirty="0">
                <a:latin typeface="Cambria"/>
                <a:cs typeface="Cambria"/>
              </a:rPr>
              <a:t>a </a:t>
            </a:r>
            <a:r>
              <a:rPr sz="2000" spc="-5" dirty="0">
                <a:latin typeface="Cambria"/>
                <a:cs typeface="Cambria"/>
              </a:rPr>
              <a:t>condition  </a:t>
            </a:r>
            <a:r>
              <a:rPr sz="2000" spc="-15" dirty="0">
                <a:latin typeface="Cambria"/>
                <a:cs typeface="Cambria"/>
              </a:rPr>
              <a:t>evaluates </a:t>
            </a:r>
            <a:r>
              <a:rPr sz="2000" spc="-5" dirty="0">
                <a:latin typeface="Cambria"/>
                <a:cs typeface="Cambria"/>
              </a:rPr>
              <a:t>to</a:t>
            </a:r>
            <a:r>
              <a:rPr sz="2000" spc="2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true.</a:t>
            </a:r>
            <a:endParaRPr sz="2000">
              <a:latin typeface="Cambria"/>
              <a:cs typeface="Cambria"/>
            </a:endParaRPr>
          </a:p>
          <a:p>
            <a:pPr marL="755650" marR="5080" lvl="1" indent="-285750">
              <a:lnSpc>
                <a:spcPts val="2400"/>
              </a:lnSpc>
              <a:buSzPct val="160000"/>
              <a:buFont typeface="Arial"/>
              <a:buChar char="•"/>
              <a:tabLst>
                <a:tab pos="755650" algn="l"/>
              </a:tabLst>
            </a:pPr>
            <a:r>
              <a:rPr sz="2000" spc="-25" dirty="0">
                <a:latin typeface="Cambria"/>
                <a:cs typeface="Cambria"/>
              </a:rPr>
              <a:t>Always </a:t>
            </a:r>
            <a:r>
              <a:rPr sz="2000" spc="-5" dirty="0">
                <a:latin typeface="Cambria"/>
                <a:cs typeface="Cambria"/>
              </a:rPr>
              <a:t>checks the condition </a:t>
            </a:r>
            <a:r>
              <a:rPr sz="2000" spc="-10" dirty="0">
                <a:latin typeface="Cambria"/>
                <a:cs typeface="Cambria"/>
              </a:rPr>
              <a:t>before executing </a:t>
            </a:r>
            <a:r>
              <a:rPr sz="2000" dirty="0">
                <a:latin typeface="Cambria"/>
                <a:cs typeface="Cambria"/>
              </a:rPr>
              <a:t>the </a:t>
            </a:r>
            <a:r>
              <a:rPr sz="2000" spc="-5" dirty="0">
                <a:latin typeface="Cambria"/>
                <a:cs typeface="Cambria"/>
              </a:rPr>
              <a:t>statements in </a:t>
            </a:r>
            <a:r>
              <a:rPr sz="2000" dirty="0">
                <a:latin typeface="Cambria"/>
                <a:cs typeface="Cambria"/>
              </a:rPr>
              <a:t>the  </a:t>
            </a:r>
            <a:r>
              <a:rPr sz="2000" spc="-5" dirty="0">
                <a:latin typeface="Cambria"/>
                <a:cs typeface="Cambria"/>
              </a:rPr>
              <a:t>loop.</a:t>
            </a:r>
            <a:endParaRPr sz="2000">
              <a:latin typeface="Cambria"/>
              <a:cs typeface="Cambria"/>
            </a:endParaRPr>
          </a:p>
          <a:p>
            <a:pPr marL="755650" lvl="1" indent="-285750">
              <a:lnSpc>
                <a:spcPts val="2320"/>
              </a:lnSpc>
              <a:buSzPct val="160000"/>
              <a:buFont typeface="Arial"/>
              <a:buChar char="•"/>
              <a:tabLst>
                <a:tab pos="755650" algn="l"/>
              </a:tabLst>
            </a:pPr>
            <a:r>
              <a:rPr sz="2000" dirty="0">
                <a:latin typeface="Cambria"/>
                <a:cs typeface="Cambria"/>
              </a:rPr>
              <a:t>Has the </a:t>
            </a:r>
            <a:r>
              <a:rPr sz="2000" spc="-10" dirty="0">
                <a:latin typeface="Cambria"/>
                <a:cs typeface="Cambria"/>
              </a:rPr>
              <a:t>following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syntax:</a:t>
            </a:r>
            <a:endParaRPr sz="2000">
              <a:latin typeface="Cambria"/>
              <a:cs typeface="Cambria"/>
            </a:endParaRPr>
          </a:p>
          <a:p>
            <a:pPr marL="59055" algn="ctr">
              <a:lnSpc>
                <a:spcPct val="100000"/>
              </a:lnSpc>
            </a:pPr>
            <a:r>
              <a:rPr sz="2000" dirty="0">
                <a:latin typeface="Consolas"/>
                <a:cs typeface="Consolas"/>
              </a:rPr>
              <a:t>while </a:t>
            </a:r>
            <a:r>
              <a:rPr sz="2000" spc="-5" dirty="0">
                <a:latin typeface="Consolas"/>
                <a:cs typeface="Consolas"/>
              </a:rPr>
              <a:t>(expression)</a:t>
            </a:r>
            <a:endParaRPr sz="2000">
              <a:latin typeface="Consolas"/>
              <a:cs typeface="Consolas"/>
            </a:endParaRPr>
          </a:p>
          <a:p>
            <a:pPr marL="64769" algn="ctr">
              <a:lnSpc>
                <a:spcPct val="100000"/>
              </a:lnSpc>
            </a:pPr>
            <a:r>
              <a:rPr sz="2000" dirty="0">
                <a:latin typeface="Consolas"/>
                <a:cs typeface="Consolas"/>
              </a:rPr>
              <a:t>{</a:t>
            </a:r>
            <a:endParaRPr sz="2000">
              <a:latin typeface="Consolas"/>
              <a:cs typeface="Consolas"/>
            </a:endParaRPr>
          </a:p>
          <a:p>
            <a:pPr marL="62230" algn="ctr">
              <a:lnSpc>
                <a:spcPct val="100000"/>
              </a:lnSpc>
            </a:pPr>
            <a:r>
              <a:rPr sz="2000" spc="-5" dirty="0">
                <a:latin typeface="Consolas"/>
                <a:cs typeface="Consolas"/>
              </a:rPr>
              <a:t>statements;</a:t>
            </a:r>
            <a:endParaRPr sz="2000">
              <a:latin typeface="Consolas"/>
              <a:cs typeface="Consolas"/>
            </a:endParaRPr>
          </a:p>
          <a:p>
            <a:pPr marL="64769" algn="ctr">
              <a:lnSpc>
                <a:spcPct val="100000"/>
              </a:lnSpc>
            </a:pPr>
            <a:r>
              <a:rPr sz="2000" dirty="0"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1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69" y="1644650"/>
            <a:ext cx="7665084" cy="2452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ts val="2355"/>
              </a:lnSpc>
              <a:spcBef>
                <a:spcPts val="100"/>
              </a:spcBef>
              <a:buSzPct val="130000"/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3000" spc="-7" baseline="2777" dirty="0">
                <a:latin typeface="Cambria"/>
                <a:cs typeface="Cambria"/>
              </a:rPr>
              <a:t>The do…while</a:t>
            </a:r>
            <a:r>
              <a:rPr sz="3000" spc="7" baseline="2777" dirty="0">
                <a:latin typeface="Cambria"/>
                <a:cs typeface="Cambria"/>
              </a:rPr>
              <a:t> </a:t>
            </a:r>
            <a:r>
              <a:rPr sz="3000" baseline="2777" dirty="0">
                <a:latin typeface="Cambria"/>
                <a:cs typeface="Cambria"/>
              </a:rPr>
              <a:t>loop:</a:t>
            </a:r>
            <a:endParaRPr sz="3000" baseline="2777">
              <a:latin typeface="Cambria"/>
              <a:cs typeface="Cambria"/>
            </a:endParaRPr>
          </a:p>
          <a:p>
            <a:pPr marL="755650" lvl="1" indent="-285750">
              <a:lnSpc>
                <a:spcPts val="2355"/>
              </a:lnSpc>
              <a:buSzPct val="160000"/>
              <a:buFont typeface="Arial"/>
              <a:buChar char="•"/>
              <a:tabLst>
                <a:tab pos="755650" algn="l"/>
              </a:tabLst>
            </a:pPr>
            <a:r>
              <a:rPr sz="2000" spc="-5" dirty="0">
                <a:latin typeface="Cambria"/>
                <a:cs typeface="Cambria"/>
              </a:rPr>
              <a:t>Is </a:t>
            </a:r>
            <a:r>
              <a:rPr sz="2000" spc="-15" dirty="0">
                <a:latin typeface="Cambria"/>
                <a:cs typeface="Cambria"/>
              </a:rPr>
              <a:t>executed </a:t>
            </a:r>
            <a:r>
              <a:rPr sz="2000" spc="5" dirty="0">
                <a:latin typeface="Cambria"/>
                <a:cs typeface="Cambria"/>
              </a:rPr>
              <a:t>at </a:t>
            </a:r>
            <a:r>
              <a:rPr sz="2000" spc="-5" dirty="0">
                <a:latin typeface="Cambria"/>
                <a:cs typeface="Cambria"/>
              </a:rPr>
              <a:t>least once, </a:t>
            </a:r>
            <a:r>
              <a:rPr sz="2000" spc="-20" dirty="0">
                <a:latin typeface="Cambria"/>
                <a:cs typeface="Cambria"/>
              </a:rPr>
              <a:t>even </a:t>
            </a:r>
            <a:r>
              <a:rPr sz="2000" spc="-5" dirty="0">
                <a:latin typeface="Cambria"/>
                <a:cs typeface="Cambria"/>
              </a:rPr>
              <a:t>if </a:t>
            </a:r>
            <a:r>
              <a:rPr sz="2000" dirty="0">
                <a:latin typeface="Cambria"/>
                <a:cs typeface="Cambria"/>
              </a:rPr>
              <a:t>the </a:t>
            </a:r>
            <a:r>
              <a:rPr sz="2000" spc="-5" dirty="0">
                <a:latin typeface="Cambria"/>
                <a:cs typeface="Cambria"/>
              </a:rPr>
              <a:t>condition </a:t>
            </a:r>
            <a:r>
              <a:rPr sz="2000" spc="-15" dirty="0">
                <a:latin typeface="Cambria"/>
                <a:cs typeface="Cambria"/>
              </a:rPr>
              <a:t>evaluates </a:t>
            </a:r>
            <a:r>
              <a:rPr sz="2000" spc="-5" dirty="0">
                <a:latin typeface="Cambria"/>
                <a:cs typeface="Cambria"/>
              </a:rPr>
              <a:t>to</a:t>
            </a:r>
            <a:r>
              <a:rPr sz="2000" spc="14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false.</a:t>
            </a:r>
            <a:endParaRPr sz="2000">
              <a:latin typeface="Cambria"/>
              <a:cs typeface="Cambria"/>
            </a:endParaRPr>
          </a:p>
          <a:p>
            <a:pPr marL="755650" lvl="1" indent="-285750">
              <a:lnSpc>
                <a:spcPct val="100000"/>
              </a:lnSpc>
              <a:buSzPct val="160000"/>
              <a:buFont typeface="Arial"/>
              <a:buChar char="•"/>
              <a:tabLst>
                <a:tab pos="755650" algn="l"/>
              </a:tabLst>
            </a:pPr>
            <a:r>
              <a:rPr sz="2000" dirty="0">
                <a:latin typeface="Cambria"/>
                <a:cs typeface="Cambria"/>
              </a:rPr>
              <a:t>Has the </a:t>
            </a:r>
            <a:r>
              <a:rPr sz="2000" spc="-10" dirty="0">
                <a:latin typeface="Cambria"/>
                <a:cs typeface="Cambria"/>
              </a:rPr>
              <a:t>following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syntax:</a:t>
            </a:r>
            <a:endParaRPr sz="2000">
              <a:latin typeface="Cambria"/>
              <a:cs typeface="Cambria"/>
            </a:endParaRPr>
          </a:p>
          <a:p>
            <a:pPr marL="408305" algn="ctr">
              <a:lnSpc>
                <a:spcPct val="100000"/>
              </a:lnSpc>
            </a:pPr>
            <a:r>
              <a:rPr sz="2000" dirty="0">
                <a:latin typeface="Consolas"/>
                <a:cs typeface="Consolas"/>
              </a:rPr>
              <a:t>do</a:t>
            </a:r>
            <a:endParaRPr sz="2000">
              <a:latin typeface="Consolas"/>
              <a:cs typeface="Consolas"/>
            </a:endParaRPr>
          </a:p>
          <a:p>
            <a:pPr marL="267335" algn="ctr">
              <a:lnSpc>
                <a:spcPct val="100000"/>
              </a:lnSpc>
            </a:pPr>
            <a:r>
              <a:rPr sz="2000" dirty="0">
                <a:latin typeface="Consolas"/>
                <a:cs typeface="Consolas"/>
              </a:rPr>
              <a:t>{</a:t>
            </a:r>
            <a:endParaRPr sz="2000">
              <a:latin typeface="Consolas"/>
              <a:cs typeface="Consolas"/>
            </a:endParaRPr>
          </a:p>
          <a:p>
            <a:pPr marL="407034" algn="ctr">
              <a:lnSpc>
                <a:spcPct val="100000"/>
              </a:lnSpc>
            </a:pPr>
            <a:r>
              <a:rPr sz="2000" spc="-5" dirty="0">
                <a:latin typeface="Consolas"/>
                <a:cs typeface="Consolas"/>
              </a:rPr>
              <a:t>Statements;</a:t>
            </a:r>
            <a:endParaRPr sz="2000">
              <a:latin typeface="Consolas"/>
              <a:cs typeface="Consolas"/>
            </a:endParaRPr>
          </a:p>
          <a:p>
            <a:pPr marL="409575" algn="ctr">
              <a:lnSpc>
                <a:spcPct val="100000"/>
              </a:lnSpc>
            </a:pPr>
            <a:r>
              <a:rPr sz="2000" dirty="0"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  <a:p>
            <a:pPr marL="405765" algn="ctr">
              <a:lnSpc>
                <a:spcPct val="100000"/>
              </a:lnSpc>
            </a:pPr>
            <a:r>
              <a:rPr sz="2000" spc="-5" dirty="0">
                <a:latin typeface="Consolas"/>
                <a:cs typeface="Consolas"/>
              </a:rPr>
              <a:t>while(condition)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1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3600" y="1681479"/>
            <a:ext cx="660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•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06500" y="722992"/>
            <a:ext cx="6870700" cy="15972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6699"/>
              </a:lnSpc>
              <a:spcBef>
                <a:spcPts val="100"/>
              </a:spcBef>
            </a:pPr>
            <a:r>
              <a:rPr sz="2800" b="1" spc="-10" dirty="0"/>
              <a:t>JavaScript </a:t>
            </a:r>
            <a:r>
              <a:rPr sz="2800" b="1" spc="-5" dirty="0"/>
              <a:t>is </a:t>
            </a:r>
            <a:r>
              <a:rPr sz="2800" b="1" dirty="0"/>
              <a:t>the </a:t>
            </a:r>
            <a:r>
              <a:rPr sz="2800" b="1" spc="-10" dirty="0"/>
              <a:t>programming </a:t>
            </a:r>
            <a:r>
              <a:rPr sz="2800" b="1" spc="-5" dirty="0"/>
              <a:t>language </a:t>
            </a:r>
            <a:r>
              <a:rPr sz="2800" b="1" dirty="0"/>
              <a:t>of the </a:t>
            </a:r>
            <a:r>
              <a:rPr sz="2800" b="1" spc="-35" dirty="0"/>
              <a:t>Web.  </a:t>
            </a:r>
            <a:r>
              <a:rPr sz="2800" b="1" spc="-5" dirty="0"/>
              <a:t>All modern </a:t>
            </a:r>
            <a:r>
              <a:rPr sz="2800" b="1" dirty="0"/>
              <a:t>HTML pages </a:t>
            </a:r>
            <a:r>
              <a:rPr sz="2800" b="1" spc="-10" dirty="0"/>
              <a:t>are </a:t>
            </a:r>
            <a:r>
              <a:rPr sz="2800" b="1" spc="-5" dirty="0"/>
              <a:t>using</a:t>
            </a:r>
            <a:r>
              <a:rPr sz="2800" b="1" spc="15" dirty="0"/>
              <a:t> </a:t>
            </a:r>
            <a:r>
              <a:rPr sz="2800" b="1" spc="-10" dirty="0"/>
              <a:t>JavaScript.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1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63600" y="2066290"/>
            <a:ext cx="660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•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3600" y="2452370"/>
            <a:ext cx="660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•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3600" y="2838450"/>
            <a:ext cx="660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•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3600" y="3529329"/>
            <a:ext cx="660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•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3600" y="3915409"/>
            <a:ext cx="660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•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3600" y="4301490"/>
            <a:ext cx="660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•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06500" y="2294890"/>
            <a:ext cx="6764655" cy="256540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2000" spc="-10" dirty="0">
                <a:latin typeface="Cambria"/>
                <a:cs typeface="Cambria"/>
              </a:rPr>
              <a:t>JavaScript </a:t>
            </a:r>
            <a:r>
              <a:rPr sz="2000" spc="-5" dirty="0">
                <a:latin typeface="Cambria"/>
                <a:cs typeface="Cambria"/>
              </a:rPr>
              <a:t>is easy to</a:t>
            </a:r>
            <a:r>
              <a:rPr sz="2000" spc="3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learn.</a:t>
            </a:r>
            <a:endParaRPr sz="2000" dirty="0">
              <a:latin typeface="Cambria"/>
              <a:cs typeface="Cambria"/>
            </a:endParaRPr>
          </a:p>
          <a:p>
            <a:pPr marL="12700" marR="471805">
              <a:lnSpc>
                <a:spcPct val="100000"/>
              </a:lnSpc>
              <a:spcBef>
                <a:spcPts val="640"/>
              </a:spcBef>
            </a:pPr>
            <a:r>
              <a:rPr sz="2000" spc="-5" dirty="0">
                <a:latin typeface="Cambria"/>
                <a:cs typeface="Cambria"/>
              </a:rPr>
              <a:t>Using </a:t>
            </a:r>
            <a:r>
              <a:rPr sz="2000" dirty="0">
                <a:latin typeface="Cambria"/>
                <a:cs typeface="Cambria"/>
              </a:rPr>
              <a:t>the </a:t>
            </a:r>
            <a:r>
              <a:rPr sz="2000" spc="-10" dirty="0">
                <a:latin typeface="Cambria"/>
                <a:cs typeface="Cambria"/>
              </a:rPr>
              <a:t>JavaScript we </a:t>
            </a:r>
            <a:r>
              <a:rPr sz="2000" spc="5" dirty="0">
                <a:latin typeface="Cambria"/>
                <a:cs typeface="Cambria"/>
              </a:rPr>
              <a:t>can </a:t>
            </a:r>
            <a:r>
              <a:rPr sz="2000" dirty="0">
                <a:latin typeface="Cambria"/>
                <a:cs typeface="Cambria"/>
              </a:rPr>
              <a:t>change and </a:t>
            </a:r>
            <a:r>
              <a:rPr sz="2000" spc="-5" dirty="0">
                <a:latin typeface="Cambria"/>
                <a:cs typeface="Cambria"/>
              </a:rPr>
              <a:t>manipulate HTML  Elements, </a:t>
            </a:r>
            <a:r>
              <a:rPr sz="2000" spc="-10" dirty="0">
                <a:latin typeface="Cambria"/>
                <a:cs typeface="Cambria"/>
              </a:rPr>
              <a:t>Styles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Etc...</a:t>
            </a:r>
            <a:endParaRPr sz="2000" dirty="0">
              <a:latin typeface="Cambria"/>
              <a:cs typeface="Cambria"/>
            </a:endParaRPr>
          </a:p>
          <a:p>
            <a:pPr marL="12700" marR="1407795">
              <a:lnSpc>
                <a:spcPct val="126699"/>
              </a:lnSpc>
            </a:pPr>
            <a:r>
              <a:rPr sz="2000" b="1" spc="-15" dirty="0">
                <a:latin typeface="Cambria"/>
                <a:cs typeface="Cambria"/>
              </a:rPr>
              <a:t>JavaScript </a:t>
            </a:r>
            <a:r>
              <a:rPr sz="2000" spc="-5" dirty="0">
                <a:latin typeface="Cambria"/>
                <a:cs typeface="Cambria"/>
              </a:rPr>
              <a:t>to </a:t>
            </a:r>
            <a:r>
              <a:rPr sz="2000" spc="-10" dirty="0">
                <a:latin typeface="Cambria"/>
                <a:cs typeface="Cambria"/>
              </a:rPr>
              <a:t>program </a:t>
            </a:r>
            <a:r>
              <a:rPr sz="2000" dirty="0">
                <a:latin typeface="Cambria"/>
                <a:cs typeface="Cambria"/>
              </a:rPr>
              <a:t>the </a:t>
            </a:r>
            <a:r>
              <a:rPr sz="2000" spc="-10" dirty="0">
                <a:latin typeface="Cambria"/>
                <a:cs typeface="Cambria"/>
              </a:rPr>
              <a:t>behavior </a:t>
            </a:r>
            <a:r>
              <a:rPr sz="2000" dirty="0">
                <a:latin typeface="Cambria"/>
                <a:cs typeface="Cambria"/>
              </a:rPr>
              <a:t>of </a:t>
            </a:r>
            <a:r>
              <a:rPr sz="2000" spc="-15" dirty="0">
                <a:latin typeface="Cambria"/>
                <a:cs typeface="Cambria"/>
              </a:rPr>
              <a:t>web </a:t>
            </a:r>
            <a:r>
              <a:rPr sz="2000" spc="-5" dirty="0">
                <a:latin typeface="Cambria"/>
                <a:cs typeface="Cambria"/>
              </a:rPr>
              <a:t>pages  Is </a:t>
            </a:r>
            <a:r>
              <a:rPr sz="2000" dirty="0">
                <a:latin typeface="Cambria"/>
                <a:cs typeface="Cambria"/>
              </a:rPr>
              <a:t>a </a:t>
            </a:r>
            <a:r>
              <a:rPr sz="2000" spc="-5" dirty="0">
                <a:latin typeface="Cambria"/>
                <a:cs typeface="Cambria"/>
              </a:rPr>
              <a:t>client-side scripting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language.</a:t>
            </a:r>
            <a:endParaRPr sz="2000" dirty="0">
              <a:latin typeface="Cambria"/>
              <a:cs typeface="Cambria"/>
            </a:endParaRPr>
          </a:p>
          <a:p>
            <a:pPr marL="12700" marR="5080">
              <a:lnSpc>
                <a:spcPct val="100000"/>
              </a:lnSpc>
              <a:spcBef>
                <a:spcPts val="640"/>
              </a:spcBef>
            </a:pPr>
            <a:r>
              <a:rPr sz="2000" dirty="0">
                <a:latin typeface="Cambria"/>
                <a:cs typeface="Cambria"/>
              </a:rPr>
              <a:t>Can </a:t>
            </a:r>
            <a:r>
              <a:rPr sz="2000" spc="-5" dirty="0">
                <a:latin typeface="Cambria"/>
                <a:cs typeface="Cambria"/>
              </a:rPr>
              <a:t>be </a:t>
            </a:r>
            <a:r>
              <a:rPr sz="2000" spc="-10" dirty="0">
                <a:latin typeface="Cambria"/>
                <a:cs typeface="Cambria"/>
              </a:rPr>
              <a:t>directly </a:t>
            </a:r>
            <a:r>
              <a:rPr sz="2000" spc="-5" dirty="0">
                <a:latin typeface="Cambria"/>
                <a:cs typeface="Cambria"/>
              </a:rPr>
              <a:t>embedded into </a:t>
            </a:r>
            <a:r>
              <a:rPr sz="2000" dirty="0">
                <a:latin typeface="Cambria"/>
                <a:cs typeface="Cambria"/>
              </a:rPr>
              <a:t>a </a:t>
            </a:r>
            <a:r>
              <a:rPr sz="2000" spc="-45" dirty="0">
                <a:latin typeface="Cambria"/>
                <a:cs typeface="Cambria"/>
              </a:rPr>
              <a:t>Web </a:t>
            </a:r>
            <a:r>
              <a:rPr sz="2000" dirty="0">
                <a:latin typeface="Cambria"/>
                <a:cs typeface="Cambria"/>
              </a:rPr>
              <a:t>page </a:t>
            </a:r>
            <a:r>
              <a:rPr sz="2000" spc="-20" dirty="0">
                <a:latin typeface="Cambria"/>
                <a:cs typeface="Cambria"/>
              </a:rPr>
              <a:t>by </a:t>
            </a:r>
            <a:r>
              <a:rPr sz="2000" spc="-5" dirty="0">
                <a:latin typeface="Cambria"/>
                <a:cs typeface="Cambria"/>
              </a:rPr>
              <a:t>writing the </a:t>
            </a:r>
            <a:r>
              <a:rPr sz="2000" dirty="0">
                <a:latin typeface="Cambria"/>
                <a:cs typeface="Cambria"/>
              </a:rPr>
              <a:t>code  </a:t>
            </a:r>
            <a:r>
              <a:rPr sz="2000" spc="-5" dirty="0">
                <a:latin typeface="Cambria"/>
                <a:cs typeface="Cambria"/>
              </a:rPr>
              <a:t>inside </a:t>
            </a:r>
            <a:r>
              <a:rPr sz="2000" dirty="0">
                <a:latin typeface="Cambria"/>
                <a:cs typeface="Cambria"/>
              </a:rPr>
              <a:t>the </a:t>
            </a:r>
            <a:r>
              <a:rPr sz="2000" spc="-5" dirty="0">
                <a:latin typeface="Cambria"/>
                <a:cs typeface="Cambria"/>
              </a:rPr>
              <a:t>&lt;SCRIPT&gt;</a:t>
            </a:r>
            <a:r>
              <a:rPr sz="2000" dirty="0">
                <a:latin typeface="Cambria"/>
                <a:cs typeface="Cambria"/>
              </a:rPr>
              <a:t> tag.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0869" y="1416050"/>
            <a:ext cx="7847965" cy="2757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ts val="2355"/>
              </a:lnSpc>
              <a:spcBef>
                <a:spcPts val="100"/>
              </a:spcBef>
              <a:buSzPct val="130000"/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3000" spc="-7" baseline="2777" dirty="0">
                <a:latin typeface="Cambria"/>
                <a:cs typeface="Cambria"/>
              </a:rPr>
              <a:t>The </a:t>
            </a:r>
            <a:r>
              <a:rPr sz="3000" spc="-15" baseline="2777" dirty="0">
                <a:latin typeface="Cambria"/>
                <a:cs typeface="Cambria"/>
              </a:rPr>
              <a:t>for</a:t>
            </a:r>
            <a:r>
              <a:rPr sz="3000" spc="15" baseline="2777" dirty="0">
                <a:latin typeface="Cambria"/>
                <a:cs typeface="Cambria"/>
              </a:rPr>
              <a:t> </a:t>
            </a:r>
            <a:r>
              <a:rPr sz="3000" baseline="2777" dirty="0">
                <a:latin typeface="Cambria"/>
                <a:cs typeface="Cambria"/>
              </a:rPr>
              <a:t>loop:</a:t>
            </a:r>
            <a:endParaRPr sz="3000" baseline="2777">
              <a:latin typeface="Cambria"/>
              <a:cs typeface="Cambria"/>
            </a:endParaRPr>
          </a:p>
          <a:p>
            <a:pPr marL="755650" marR="5080" lvl="1" indent="-285750">
              <a:lnSpc>
                <a:spcPts val="2400"/>
              </a:lnSpc>
              <a:spcBef>
                <a:spcPts val="35"/>
              </a:spcBef>
              <a:buSzPct val="160000"/>
              <a:buFont typeface="Arial"/>
              <a:buChar char="•"/>
              <a:tabLst>
                <a:tab pos="755650" algn="l"/>
              </a:tabLst>
            </a:pPr>
            <a:r>
              <a:rPr sz="2000" spc="-10" dirty="0">
                <a:latin typeface="Cambria"/>
                <a:cs typeface="Cambria"/>
              </a:rPr>
              <a:t>Allows </a:t>
            </a:r>
            <a:r>
              <a:rPr sz="2000" dirty="0">
                <a:latin typeface="Cambria"/>
                <a:cs typeface="Cambria"/>
              </a:rPr>
              <a:t>the </a:t>
            </a:r>
            <a:r>
              <a:rPr sz="2000" spc="-10" dirty="0">
                <a:latin typeface="Cambria"/>
                <a:cs typeface="Cambria"/>
              </a:rPr>
              <a:t>execution </a:t>
            </a:r>
            <a:r>
              <a:rPr sz="2000" dirty="0">
                <a:latin typeface="Cambria"/>
                <a:cs typeface="Cambria"/>
              </a:rPr>
              <a:t>of a </a:t>
            </a:r>
            <a:r>
              <a:rPr sz="2000" spc="-5" dirty="0">
                <a:latin typeface="Cambria"/>
                <a:cs typeface="Cambria"/>
              </a:rPr>
              <a:t>block </a:t>
            </a:r>
            <a:r>
              <a:rPr sz="2000" dirty="0">
                <a:latin typeface="Cambria"/>
                <a:cs typeface="Cambria"/>
              </a:rPr>
              <a:t>of code </a:t>
            </a:r>
            <a:r>
              <a:rPr sz="2000" spc="-5" dirty="0">
                <a:latin typeface="Cambria"/>
                <a:cs typeface="Cambria"/>
              </a:rPr>
              <a:t>depending </a:t>
            </a:r>
            <a:r>
              <a:rPr sz="2000" dirty="0">
                <a:latin typeface="Cambria"/>
                <a:cs typeface="Cambria"/>
              </a:rPr>
              <a:t>on the </a:t>
            </a:r>
            <a:r>
              <a:rPr sz="2000" spc="-10" dirty="0">
                <a:latin typeface="Cambria"/>
                <a:cs typeface="Cambria"/>
              </a:rPr>
              <a:t>result </a:t>
            </a:r>
            <a:r>
              <a:rPr sz="2000" dirty="0">
                <a:latin typeface="Cambria"/>
                <a:cs typeface="Cambria"/>
              </a:rPr>
              <a:t>of  the </a:t>
            </a:r>
            <a:r>
              <a:rPr sz="2000" spc="-10" dirty="0">
                <a:latin typeface="Cambria"/>
                <a:cs typeface="Cambria"/>
              </a:rPr>
              <a:t>evaluation </a:t>
            </a:r>
            <a:r>
              <a:rPr sz="2000" dirty="0">
                <a:latin typeface="Cambria"/>
                <a:cs typeface="Cambria"/>
              </a:rPr>
              <a:t>of the </a:t>
            </a:r>
            <a:r>
              <a:rPr sz="2000" spc="-10" dirty="0">
                <a:latin typeface="Cambria"/>
                <a:cs typeface="Cambria"/>
              </a:rPr>
              <a:t>test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condition.</a:t>
            </a:r>
            <a:endParaRPr sz="2000">
              <a:latin typeface="Cambria"/>
              <a:cs typeface="Cambria"/>
            </a:endParaRPr>
          </a:p>
          <a:p>
            <a:pPr marL="755650" lvl="1" indent="-285750">
              <a:lnSpc>
                <a:spcPts val="2320"/>
              </a:lnSpc>
              <a:buSzPct val="160000"/>
              <a:buFont typeface="Arial"/>
              <a:buChar char="•"/>
              <a:tabLst>
                <a:tab pos="755650" algn="l"/>
              </a:tabLst>
            </a:pPr>
            <a:r>
              <a:rPr sz="2000" dirty="0">
                <a:latin typeface="Cambria"/>
                <a:cs typeface="Cambria"/>
              </a:rPr>
              <a:t>Has the </a:t>
            </a:r>
            <a:r>
              <a:rPr sz="2000" spc="-10" dirty="0">
                <a:latin typeface="Cambria"/>
                <a:cs typeface="Cambria"/>
              </a:rPr>
              <a:t>following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syntax:</a:t>
            </a:r>
            <a:endParaRPr sz="2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2000" dirty="0">
                <a:latin typeface="Consolas"/>
                <a:cs typeface="Consolas"/>
              </a:rPr>
              <a:t>for </a:t>
            </a:r>
            <a:r>
              <a:rPr sz="2000" spc="-5" dirty="0">
                <a:latin typeface="Consolas"/>
                <a:cs typeface="Consolas"/>
              </a:rPr>
              <a:t>(initialize </a:t>
            </a:r>
            <a:r>
              <a:rPr sz="2000" dirty="0">
                <a:latin typeface="Consolas"/>
                <a:cs typeface="Consolas"/>
              </a:rPr>
              <a:t>variable; test </a:t>
            </a:r>
            <a:r>
              <a:rPr sz="2000" spc="-5" dirty="0">
                <a:latin typeface="Consolas"/>
                <a:cs typeface="Consolas"/>
              </a:rPr>
              <a:t>condition; step</a:t>
            </a:r>
            <a:r>
              <a:rPr sz="2000" spc="30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value)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onsolas"/>
                <a:cs typeface="Consolas"/>
              </a:rPr>
              <a:t>{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nsolas"/>
                <a:cs typeface="Consolas"/>
              </a:rPr>
              <a:t>// code</a:t>
            </a:r>
            <a:r>
              <a:rPr sz="2000" spc="1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block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1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7230" y="609600"/>
            <a:ext cx="25469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15" dirty="0">
                <a:latin typeface="Cambria"/>
                <a:cs typeface="Cambria"/>
              </a:rPr>
              <a:t>Functions</a:t>
            </a:r>
            <a:endParaRPr sz="4400" dirty="0">
              <a:latin typeface="Cambria"/>
              <a:cs typeface="Cambria"/>
            </a:endParaRPr>
          </a:p>
        </p:txBody>
      </p:sp>
      <p:sp>
        <p:nvSpPr>
          <p:cNvPr id="318" name="object 31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1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4669" y="1644650"/>
            <a:ext cx="6594475" cy="1490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SzPct val="130000"/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3000" spc="-7" baseline="2777" dirty="0">
                <a:latin typeface="Cambria"/>
                <a:cs typeface="Cambria"/>
              </a:rPr>
              <a:t>Functions </a:t>
            </a:r>
            <a:r>
              <a:rPr sz="3000" spc="-15" baseline="2777" dirty="0">
                <a:latin typeface="Cambria"/>
                <a:cs typeface="Cambria"/>
              </a:rPr>
              <a:t>are </a:t>
            </a:r>
            <a:r>
              <a:rPr sz="3000" spc="-7" baseline="2777" dirty="0">
                <a:latin typeface="Cambria"/>
                <a:cs typeface="Cambria"/>
              </a:rPr>
              <a:t>used to write the </a:t>
            </a:r>
            <a:r>
              <a:rPr sz="3000" baseline="2777" dirty="0">
                <a:latin typeface="Cambria"/>
                <a:cs typeface="Cambria"/>
              </a:rPr>
              <a:t>code that </a:t>
            </a:r>
            <a:r>
              <a:rPr sz="3000" spc="-7" baseline="2777" dirty="0">
                <a:latin typeface="Cambria"/>
                <a:cs typeface="Cambria"/>
              </a:rPr>
              <a:t>needs to</a:t>
            </a:r>
            <a:r>
              <a:rPr sz="3000" spc="30" baseline="2777" dirty="0">
                <a:latin typeface="Cambria"/>
                <a:cs typeface="Cambria"/>
              </a:rPr>
              <a:t> </a:t>
            </a:r>
            <a:r>
              <a:rPr sz="3000" spc="-7" baseline="2777" dirty="0">
                <a:latin typeface="Cambria"/>
                <a:cs typeface="Cambria"/>
              </a:rPr>
              <a:t>reused.</a:t>
            </a:r>
            <a:endParaRPr sz="3000" baseline="2777" dirty="0">
              <a:latin typeface="Cambria"/>
              <a:cs typeface="Cambria"/>
            </a:endParaRPr>
          </a:p>
          <a:p>
            <a:pPr marL="298450" indent="-285750">
              <a:lnSpc>
                <a:spcPct val="100000"/>
              </a:lnSpc>
              <a:spcBef>
                <a:spcPts val="540"/>
              </a:spcBef>
              <a:buSzPct val="130000"/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000" spc="-10" dirty="0">
                <a:latin typeface="Cambria"/>
                <a:cs typeface="Cambria"/>
              </a:rPr>
              <a:t>They </a:t>
            </a:r>
            <a:r>
              <a:rPr sz="2000" spc="-5" dirty="0">
                <a:latin typeface="Cambria"/>
                <a:cs typeface="Cambria"/>
              </a:rPr>
              <a:t>optimize </a:t>
            </a:r>
            <a:r>
              <a:rPr sz="2000" dirty="0">
                <a:latin typeface="Cambria"/>
                <a:cs typeface="Cambria"/>
              </a:rPr>
              <a:t>the </a:t>
            </a:r>
            <a:r>
              <a:rPr sz="2000" spc="-5" dirty="0">
                <a:latin typeface="Cambria"/>
                <a:cs typeface="Cambria"/>
              </a:rPr>
              <a:t>performance of </a:t>
            </a:r>
            <a:r>
              <a:rPr sz="2000" dirty="0">
                <a:latin typeface="Cambria"/>
                <a:cs typeface="Cambria"/>
              </a:rPr>
              <a:t>the code.</a:t>
            </a:r>
          </a:p>
          <a:p>
            <a:pPr marL="298450" indent="-285750">
              <a:lnSpc>
                <a:spcPct val="100000"/>
              </a:lnSpc>
              <a:spcBef>
                <a:spcPts val="640"/>
              </a:spcBef>
              <a:buSzPct val="130000"/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000" spc="-10" dirty="0">
                <a:latin typeface="Cambria"/>
                <a:cs typeface="Cambria"/>
              </a:rPr>
              <a:t>Are </a:t>
            </a:r>
            <a:r>
              <a:rPr sz="2000" dirty="0">
                <a:latin typeface="Cambria"/>
                <a:cs typeface="Cambria"/>
              </a:rPr>
              <a:t>a </a:t>
            </a:r>
            <a:r>
              <a:rPr sz="2000" spc="-5" dirty="0">
                <a:latin typeface="Cambria"/>
                <a:cs typeface="Cambria"/>
              </a:rPr>
              <a:t>self-contained </a:t>
            </a:r>
            <a:r>
              <a:rPr sz="2000" dirty="0">
                <a:latin typeface="Cambria"/>
                <a:cs typeface="Cambria"/>
              </a:rPr>
              <a:t>block of </a:t>
            </a:r>
            <a:r>
              <a:rPr sz="2000" spc="-5" dirty="0">
                <a:latin typeface="Cambria"/>
                <a:cs typeface="Cambria"/>
              </a:rPr>
              <a:t>statements </a:t>
            </a:r>
            <a:r>
              <a:rPr sz="2000" dirty="0">
                <a:latin typeface="Cambria"/>
                <a:cs typeface="Cambria"/>
              </a:rPr>
              <a:t>that </a:t>
            </a:r>
            <a:r>
              <a:rPr sz="2000" spc="-20" dirty="0">
                <a:latin typeface="Cambria"/>
                <a:cs typeface="Cambria"/>
              </a:rPr>
              <a:t>have 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name.</a:t>
            </a:r>
            <a:endParaRPr sz="2000" dirty="0">
              <a:latin typeface="Cambria"/>
              <a:cs typeface="Cambria"/>
            </a:endParaRPr>
          </a:p>
          <a:p>
            <a:pPr marL="298450" indent="-285750">
              <a:lnSpc>
                <a:spcPct val="100000"/>
              </a:lnSpc>
              <a:spcBef>
                <a:spcPts val="640"/>
              </a:spcBef>
              <a:buSzPct val="130000"/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000" spc="-10" dirty="0">
                <a:latin typeface="Cambria"/>
                <a:cs typeface="Cambria"/>
              </a:rPr>
              <a:t>Are </a:t>
            </a:r>
            <a:r>
              <a:rPr sz="2000" spc="-5" dirty="0">
                <a:latin typeface="Cambria"/>
                <a:cs typeface="Cambria"/>
              </a:rPr>
              <a:t>of </a:t>
            </a:r>
            <a:r>
              <a:rPr sz="2000" dirty="0">
                <a:latin typeface="Cambria"/>
                <a:cs typeface="Cambria"/>
              </a:rPr>
              <a:t>the </a:t>
            </a:r>
            <a:r>
              <a:rPr sz="2000" spc="-10" dirty="0">
                <a:latin typeface="Cambria"/>
                <a:cs typeface="Cambria"/>
              </a:rPr>
              <a:t>following</a:t>
            </a:r>
            <a:r>
              <a:rPr sz="2000" spc="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types:</a:t>
            </a:r>
          </a:p>
        </p:txBody>
      </p:sp>
      <p:sp>
        <p:nvSpPr>
          <p:cNvPr id="4" name="object 4"/>
          <p:cNvSpPr/>
          <p:nvPr/>
        </p:nvSpPr>
        <p:spPr>
          <a:xfrm>
            <a:off x="2054860" y="5200650"/>
            <a:ext cx="1365250" cy="15240"/>
          </a:xfrm>
          <a:custGeom>
            <a:avLst/>
            <a:gdLst/>
            <a:ahLst/>
            <a:cxnLst/>
            <a:rect l="l" t="t" r="r" b="b"/>
            <a:pathLst>
              <a:path w="1365250" h="15239">
                <a:moveTo>
                  <a:pt x="0" y="15239"/>
                </a:moveTo>
                <a:lnTo>
                  <a:pt x="1365250" y="15239"/>
                </a:lnTo>
                <a:lnTo>
                  <a:pt x="1365250" y="0"/>
                </a:lnTo>
                <a:lnTo>
                  <a:pt x="0" y="0"/>
                </a:lnTo>
                <a:lnTo>
                  <a:pt x="0" y="15239"/>
                </a:lnTo>
                <a:close/>
              </a:path>
            </a:pathLst>
          </a:custGeom>
          <a:solidFill>
            <a:srgbClr val="FFD1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56129" y="5186679"/>
            <a:ext cx="1363980" cy="15240"/>
          </a:xfrm>
          <a:custGeom>
            <a:avLst/>
            <a:gdLst/>
            <a:ahLst/>
            <a:cxnLst/>
            <a:rect l="l" t="t" r="r" b="b"/>
            <a:pathLst>
              <a:path w="1363979" h="15239">
                <a:moveTo>
                  <a:pt x="0" y="15240"/>
                </a:moveTo>
                <a:lnTo>
                  <a:pt x="1363980" y="15240"/>
                </a:lnTo>
                <a:lnTo>
                  <a:pt x="136398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FFD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56129" y="5173979"/>
            <a:ext cx="1363980" cy="15240"/>
          </a:xfrm>
          <a:custGeom>
            <a:avLst/>
            <a:gdLst/>
            <a:ahLst/>
            <a:cxnLst/>
            <a:rect l="l" t="t" r="r" b="b"/>
            <a:pathLst>
              <a:path w="1363979" h="15239">
                <a:moveTo>
                  <a:pt x="0" y="15240"/>
                </a:moveTo>
                <a:lnTo>
                  <a:pt x="1363980" y="15240"/>
                </a:lnTo>
                <a:lnTo>
                  <a:pt x="136398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FFD2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56129" y="5160009"/>
            <a:ext cx="1363980" cy="15240"/>
          </a:xfrm>
          <a:custGeom>
            <a:avLst/>
            <a:gdLst/>
            <a:ahLst/>
            <a:cxnLst/>
            <a:rect l="l" t="t" r="r" b="b"/>
            <a:pathLst>
              <a:path w="1363979" h="15239">
                <a:moveTo>
                  <a:pt x="0" y="15239"/>
                </a:moveTo>
                <a:lnTo>
                  <a:pt x="1363980" y="15239"/>
                </a:lnTo>
                <a:lnTo>
                  <a:pt x="1363980" y="0"/>
                </a:lnTo>
                <a:lnTo>
                  <a:pt x="0" y="0"/>
                </a:lnTo>
                <a:lnTo>
                  <a:pt x="0" y="15239"/>
                </a:lnTo>
                <a:close/>
              </a:path>
            </a:pathLst>
          </a:custGeom>
          <a:solidFill>
            <a:srgbClr val="FFD2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56129" y="5146040"/>
            <a:ext cx="1363980" cy="16510"/>
          </a:xfrm>
          <a:custGeom>
            <a:avLst/>
            <a:gdLst/>
            <a:ahLst/>
            <a:cxnLst/>
            <a:rect l="l" t="t" r="r" b="b"/>
            <a:pathLst>
              <a:path w="1363979" h="16510">
                <a:moveTo>
                  <a:pt x="0" y="16510"/>
                </a:moveTo>
                <a:lnTo>
                  <a:pt x="1363980" y="16510"/>
                </a:lnTo>
                <a:lnTo>
                  <a:pt x="136398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FFD3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56129" y="5133340"/>
            <a:ext cx="1363980" cy="15240"/>
          </a:xfrm>
          <a:custGeom>
            <a:avLst/>
            <a:gdLst/>
            <a:ahLst/>
            <a:cxnLst/>
            <a:rect l="l" t="t" r="r" b="b"/>
            <a:pathLst>
              <a:path w="1363979" h="15239">
                <a:moveTo>
                  <a:pt x="0" y="15240"/>
                </a:moveTo>
                <a:lnTo>
                  <a:pt x="1363980" y="15240"/>
                </a:lnTo>
                <a:lnTo>
                  <a:pt x="136398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FFD4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56129" y="5119370"/>
            <a:ext cx="1363980" cy="16510"/>
          </a:xfrm>
          <a:custGeom>
            <a:avLst/>
            <a:gdLst/>
            <a:ahLst/>
            <a:cxnLst/>
            <a:rect l="l" t="t" r="r" b="b"/>
            <a:pathLst>
              <a:path w="1363979" h="16510">
                <a:moveTo>
                  <a:pt x="0" y="16509"/>
                </a:moveTo>
                <a:lnTo>
                  <a:pt x="1363980" y="16509"/>
                </a:lnTo>
                <a:lnTo>
                  <a:pt x="136398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FFD4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56129" y="5106670"/>
            <a:ext cx="1363980" cy="15240"/>
          </a:xfrm>
          <a:custGeom>
            <a:avLst/>
            <a:gdLst/>
            <a:ahLst/>
            <a:cxnLst/>
            <a:rect l="l" t="t" r="r" b="b"/>
            <a:pathLst>
              <a:path w="1363979" h="15239">
                <a:moveTo>
                  <a:pt x="0" y="15240"/>
                </a:moveTo>
                <a:lnTo>
                  <a:pt x="1363980" y="15240"/>
                </a:lnTo>
                <a:lnTo>
                  <a:pt x="136398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FFD5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56129" y="5092700"/>
            <a:ext cx="1363980" cy="15240"/>
          </a:xfrm>
          <a:custGeom>
            <a:avLst/>
            <a:gdLst/>
            <a:ahLst/>
            <a:cxnLst/>
            <a:rect l="l" t="t" r="r" b="b"/>
            <a:pathLst>
              <a:path w="1363979" h="15239">
                <a:moveTo>
                  <a:pt x="0" y="15239"/>
                </a:moveTo>
                <a:lnTo>
                  <a:pt x="1363980" y="15239"/>
                </a:lnTo>
                <a:lnTo>
                  <a:pt x="1363980" y="0"/>
                </a:lnTo>
                <a:lnTo>
                  <a:pt x="0" y="0"/>
                </a:lnTo>
                <a:lnTo>
                  <a:pt x="0" y="15239"/>
                </a:lnTo>
                <a:close/>
              </a:path>
            </a:pathLst>
          </a:custGeom>
          <a:solidFill>
            <a:srgbClr val="FFD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56129" y="5078729"/>
            <a:ext cx="1363980" cy="16510"/>
          </a:xfrm>
          <a:custGeom>
            <a:avLst/>
            <a:gdLst/>
            <a:ahLst/>
            <a:cxnLst/>
            <a:rect l="l" t="t" r="r" b="b"/>
            <a:pathLst>
              <a:path w="1363979" h="16510">
                <a:moveTo>
                  <a:pt x="0" y="16509"/>
                </a:moveTo>
                <a:lnTo>
                  <a:pt x="1363980" y="16509"/>
                </a:lnTo>
                <a:lnTo>
                  <a:pt x="136398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FFD6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056129" y="5066029"/>
            <a:ext cx="1363980" cy="15240"/>
          </a:xfrm>
          <a:custGeom>
            <a:avLst/>
            <a:gdLst/>
            <a:ahLst/>
            <a:cxnLst/>
            <a:rect l="l" t="t" r="r" b="b"/>
            <a:pathLst>
              <a:path w="1363979" h="15239">
                <a:moveTo>
                  <a:pt x="0" y="15240"/>
                </a:moveTo>
                <a:lnTo>
                  <a:pt x="1363980" y="15240"/>
                </a:lnTo>
                <a:lnTo>
                  <a:pt x="136398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FFD7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056129" y="5052059"/>
            <a:ext cx="1363980" cy="16510"/>
          </a:xfrm>
          <a:custGeom>
            <a:avLst/>
            <a:gdLst/>
            <a:ahLst/>
            <a:cxnLst/>
            <a:rect l="l" t="t" r="r" b="b"/>
            <a:pathLst>
              <a:path w="1363979" h="16510">
                <a:moveTo>
                  <a:pt x="0" y="16509"/>
                </a:moveTo>
                <a:lnTo>
                  <a:pt x="1363980" y="16509"/>
                </a:lnTo>
                <a:lnTo>
                  <a:pt x="136398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FFD8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56129" y="5039359"/>
            <a:ext cx="1363980" cy="15240"/>
          </a:xfrm>
          <a:custGeom>
            <a:avLst/>
            <a:gdLst/>
            <a:ahLst/>
            <a:cxnLst/>
            <a:rect l="l" t="t" r="r" b="b"/>
            <a:pathLst>
              <a:path w="1363979" h="15239">
                <a:moveTo>
                  <a:pt x="0" y="15239"/>
                </a:moveTo>
                <a:lnTo>
                  <a:pt x="1363980" y="15239"/>
                </a:lnTo>
                <a:lnTo>
                  <a:pt x="1363980" y="0"/>
                </a:lnTo>
                <a:lnTo>
                  <a:pt x="0" y="0"/>
                </a:lnTo>
                <a:lnTo>
                  <a:pt x="0" y="15239"/>
                </a:lnTo>
                <a:close/>
              </a:path>
            </a:pathLst>
          </a:custGeom>
          <a:solidFill>
            <a:srgbClr val="FFD8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56129" y="5025390"/>
            <a:ext cx="1363980" cy="15240"/>
          </a:xfrm>
          <a:custGeom>
            <a:avLst/>
            <a:gdLst/>
            <a:ahLst/>
            <a:cxnLst/>
            <a:rect l="l" t="t" r="r" b="b"/>
            <a:pathLst>
              <a:path w="1363979" h="15239">
                <a:moveTo>
                  <a:pt x="0" y="15240"/>
                </a:moveTo>
                <a:lnTo>
                  <a:pt x="1363980" y="15240"/>
                </a:lnTo>
                <a:lnTo>
                  <a:pt x="136398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FFD9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56129" y="5012690"/>
            <a:ext cx="1363980" cy="15240"/>
          </a:xfrm>
          <a:custGeom>
            <a:avLst/>
            <a:gdLst/>
            <a:ahLst/>
            <a:cxnLst/>
            <a:rect l="l" t="t" r="r" b="b"/>
            <a:pathLst>
              <a:path w="1363979" h="15239">
                <a:moveTo>
                  <a:pt x="0" y="15240"/>
                </a:moveTo>
                <a:lnTo>
                  <a:pt x="1363980" y="15240"/>
                </a:lnTo>
                <a:lnTo>
                  <a:pt x="136398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FFDA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056129" y="4998720"/>
            <a:ext cx="1363980" cy="15240"/>
          </a:xfrm>
          <a:custGeom>
            <a:avLst/>
            <a:gdLst/>
            <a:ahLst/>
            <a:cxnLst/>
            <a:rect l="l" t="t" r="r" b="b"/>
            <a:pathLst>
              <a:path w="1363979" h="15239">
                <a:moveTo>
                  <a:pt x="0" y="15240"/>
                </a:moveTo>
                <a:lnTo>
                  <a:pt x="1363980" y="15240"/>
                </a:lnTo>
                <a:lnTo>
                  <a:pt x="136398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FFDA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056129" y="4984750"/>
            <a:ext cx="1363980" cy="16510"/>
          </a:xfrm>
          <a:custGeom>
            <a:avLst/>
            <a:gdLst/>
            <a:ahLst/>
            <a:cxnLst/>
            <a:rect l="l" t="t" r="r" b="b"/>
            <a:pathLst>
              <a:path w="1363979" h="16510">
                <a:moveTo>
                  <a:pt x="0" y="16510"/>
                </a:moveTo>
                <a:lnTo>
                  <a:pt x="1363980" y="16510"/>
                </a:lnTo>
                <a:lnTo>
                  <a:pt x="136398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FFDB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56129" y="4972050"/>
            <a:ext cx="1363980" cy="15240"/>
          </a:xfrm>
          <a:custGeom>
            <a:avLst/>
            <a:gdLst/>
            <a:ahLst/>
            <a:cxnLst/>
            <a:rect l="l" t="t" r="r" b="b"/>
            <a:pathLst>
              <a:path w="1363979" h="15239">
                <a:moveTo>
                  <a:pt x="0" y="15239"/>
                </a:moveTo>
                <a:lnTo>
                  <a:pt x="1363980" y="15239"/>
                </a:lnTo>
                <a:lnTo>
                  <a:pt x="1363980" y="0"/>
                </a:lnTo>
                <a:lnTo>
                  <a:pt x="0" y="0"/>
                </a:lnTo>
                <a:lnTo>
                  <a:pt x="0" y="15239"/>
                </a:lnTo>
                <a:close/>
              </a:path>
            </a:pathLst>
          </a:custGeom>
          <a:solidFill>
            <a:srgbClr val="FFD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056129" y="4958079"/>
            <a:ext cx="1363980" cy="16510"/>
          </a:xfrm>
          <a:custGeom>
            <a:avLst/>
            <a:gdLst/>
            <a:ahLst/>
            <a:cxnLst/>
            <a:rect l="l" t="t" r="r" b="b"/>
            <a:pathLst>
              <a:path w="1363979" h="16510">
                <a:moveTo>
                  <a:pt x="0" y="16509"/>
                </a:moveTo>
                <a:lnTo>
                  <a:pt x="1363980" y="16509"/>
                </a:lnTo>
                <a:lnTo>
                  <a:pt x="136398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FFDC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056129" y="4945379"/>
            <a:ext cx="1363980" cy="15240"/>
          </a:xfrm>
          <a:custGeom>
            <a:avLst/>
            <a:gdLst/>
            <a:ahLst/>
            <a:cxnLst/>
            <a:rect l="l" t="t" r="r" b="b"/>
            <a:pathLst>
              <a:path w="1363979" h="15239">
                <a:moveTo>
                  <a:pt x="0" y="15240"/>
                </a:moveTo>
                <a:lnTo>
                  <a:pt x="1363980" y="15240"/>
                </a:lnTo>
                <a:lnTo>
                  <a:pt x="136398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FFDD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056129" y="4931409"/>
            <a:ext cx="1363980" cy="15240"/>
          </a:xfrm>
          <a:custGeom>
            <a:avLst/>
            <a:gdLst/>
            <a:ahLst/>
            <a:cxnLst/>
            <a:rect l="l" t="t" r="r" b="b"/>
            <a:pathLst>
              <a:path w="1363979" h="15239">
                <a:moveTo>
                  <a:pt x="0" y="15239"/>
                </a:moveTo>
                <a:lnTo>
                  <a:pt x="1363980" y="15239"/>
                </a:lnTo>
                <a:lnTo>
                  <a:pt x="1363980" y="0"/>
                </a:lnTo>
                <a:lnTo>
                  <a:pt x="0" y="0"/>
                </a:lnTo>
                <a:lnTo>
                  <a:pt x="0" y="15239"/>
                </a:lnTo>
                <a:close/>
              </a:path>
            </a:pathLst>
          </a:custGeom>
          <a:solidFill>
            <a:srgbClr val="FFDE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056129" y="4918709"/>
            <a:ext cx="1363980" cy="15240"/>
          </a:xfrm>
          <a:custGeom>
            <a:avLst/>
            <a:gdLst/>
            <a:ahLst/>
            <a:cxnLst/>
            <a:rect l="l" t="t" r="r" b="b"/>
            <a:pathLst>
              <a:path w="1363979" h="15239">
                <a:moveTo>
                  <a:pt x="0" y="15239"/>
                </a:moveTo>
                <a:lnTo>
                  <a:pt x="1363980" y="15239"/>
                </a:lnTo>
                <a:lnTo>
                  <a:pt x="1363980" y="0"/>
                </a:lnTo>
                <a:lnTo>
                  <a:pt x="0" y="0"/>
                </a:lnTo>
                <a:lnTo>
                  <a:pt x="0" y="15239"/>
                </a:lnTo>
                <a:close/>
              </a:path>
            </a:pathLst>
          </a:custGeom>
          <a:solidFill>
            <a:srgbClr val="FFDE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056129" y="4904740"/>
            <a:ext cx="1363980" cy="15240"/>
          </a:xfrm>
          <a:custGeom>
            <a:avLst/>
            <a:gdLst/>
            <a:ahLst/>
            <a:cxnLst/>
            <a:rect l="l" t="t" r="r" b="b"/>
            <a:pathLst>
              <a:path w="1363979" h="15239">
                <a:moveTo>
                  <a:pt x="0" y="15240"/>
                </a:moveTo>
                <a:lnTo>
                  <a:pt x="1363980" y="15240"/>
                </a:lnTo>
                <a:lnTo>
                  <a:pt x="136398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FFD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056129" y="4890770"/>
            <a:ext cx="1363980" cy="16510"/>
          </a:xfrm>
          <a:custGeom>
            <a:avLst/>
            <a:gdLst/>
            <a:ahLst/>
            <a:cxnLst/>
            <a:rect l="l" t="t" r="r" b="b"/>
            <a:pathLst>
              <a:path w="1363979" h="16510">
                <a:moveTo>
                  <a:pt x="0" y="16509"/>
                </a:moveTo>
                <a:lnTo>
                  <a:pt x="1363980" y="16509"/>
                </a:lnTo>
                <a:lnTo>
                  <a:pt x="136398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FFE0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056129" y="4878070"/>
            <a:ext cx="1363980" cy="15240"/>
          </a:xfrm>
          <a:custGeom>
            <a:avLst/>
            <a:gdLst/>
            <a:ahLst/>
            <a:cxnLst/>
            <a:rect l="l" t="t" r="r" b="b"/>
            <a:pathLst>
              <a:path w="1363979" h="15239">
                <a:moveTo>
                  <a:pt x="0" y="15240"/>
                </a:moveTo>
                <a:lnTo>
                  <a:pt x="1363980" y="15240"/>
                </a:lnTo>
                <a:lnTo>
                  <a:pt x="136398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FFE0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056129" y="4864100"/>
            <a:ext cx="1363980" cy="16510"/>
          </a:xfrm>
          <a:custGeom>
            <a:avLst/>
            <a:gdLst/>
            <a:ahLst/>
            <a:cxnLst/>
            <a:rect l="l" t="t" r="r" b="b"/>
            <a:pathLst>
              <a:path w="1363979" h="16510">
                <a:moveTo>
                  <a:pt x="0" y="16510"/>
                </a:moveTo>
                <a:lnTo>
                  <a:pt x="1363980" y="16510"/>
                </a:lnTo>
                <a:lnTo>
                  <a:pt x="136398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FFE1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056129" y="4851400"/>
            <a:ext cx="1363980" cy="15240"/>
          </a:xfrm>
          <a:custGeom>
            <a:avLst/>
            <a:gdLst/>
            <a:ahLst/>
            <a:cxnLst/>
            <a:rect l="l" t="t" r="r" b="b"/>
            <a:pathLst>
              <a:path w="1363979" h="15239">
                <a:moveTo>
                  <a:pt x="0" y="15239"/>
                </a:moveTo>
                <a:lnTo>
                  <a:pt x="1363980" y="15239"/>
                </a:lnTo>
                <a:lnTo>
                  <a:pt x="1363980" y="0"/>
                </a:lnTo>
                <a:lnTo>
                  <a:pt x="0" y="0"/>
                </a:lnTo>
                <a:lnTo>
                  <a:pt x="0" y="15239"/>
                </a:lnTo>
                <a:close/>
              </a:path>
            </a:pathLst>
          </a:custGeom>
          <a:solidFill>
            <a:srgbClr val="FFE2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056129" y="4837429"/>
            <a:ext cx="1363980" cy="15240"/>
          </a:xfrm>
          <a:custGeom>
            <a:avLst/>
            <a:gdLst/>
            <a:ahLst/>
            <a:cxnLst/>
            <a:rect l="l" t="t" r="r" b="b"/>
            <a:pathLst>
              <a:path w="1363979" h="15239">
                <a:moveTo>
                  <a:pt x="0" y="15240"/>
                </a:moveTo>
                <a:lnTo>
                  <a:pt x="1363980" y="15240"/>
                </a:lnTo>
                <a:lnTo>
                  <a:pt x="136398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FFE2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056129" y="4823459"/>
            <a:ext cx="1363980" cy="16510"/>
          </a:xfrm>
          <a:custGeom>
            <a:avLst/>
            <a:gdLst/>
            <a:ahLst/>
            <a:cxnLst/>
            <a:rect l="l" t="t" r="r" b="b"/>
            <a:pathLst>
              <a:path w="1363979" h="16510">
                <a:moveTo>
                  <a:pt x="0" y="16509"/>
                </a:moveTo>
                <a:lnTo>
                  <a:pt x="1363980" y="16509"/>
                </a:lnTo>
                <a:lnTo>
                  <a:pt x="136398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FFE3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056129" y="4810759"/>
            <a:ext cx="1363980" cy="15240"/>
          </a:xfrm>
          <a:custGeom>
            <a:avLst/>
            <a:gdLst/>
            <a:ahLst/>
            <a:cxnLst/>
            <a:rect l="l" t="t" r="r" b="b"/>
            <a:pathLst>
              <a:path w="1363979" h="15239">
                <a:moveTo>
                  <a:pt x="0" y="15239"/>
                </a:moveTo>
                <a:lnTo>
                  <a:pt x="1363980" y="15239"/>
                </a:lnTo>
                <a:lnTo>
                  <a:pt x="1363980" y="0"/>
                </a:lnTo>
                <a:lnTo>
                  <a:pt x="0" y="0"/>
                </a:lnTo>
                <a:lnTo>
                  <a:pt x="0" y="15239"/>
                </a:lnTo>
                <a:close/>
              </a:path>
            </a:pathLst>
          </a:custGeom>
          <a:solidFill>
            <a:srgbClr val="FFE4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056129" y="4796790"/>
            <a:ext cx="1363980" cy="16510"/>
          </a:xfrm>
          <a:custGeom>
            <a:avLst/>
            <a:gdLst/>
            <a:ahLst/>
            <a:cxnLst/>
            <a:rect l="l" t="t" r="r" b="b"/>
            <a:pathLst>
              <a:path w="1363979" h="16510">
                <a:moveTo>
                  <a:pt x="0" y="16510"/>
                </a:moveTo>
                <a:lnTo>
                  <a:pt x="1363980" y="16510"/>
                </a:lnTo>
                <a:lnTo>
                  <a:pt x="136398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FFE4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056129" y="4784090"/>
            <a:ext cx="1363980" cy="15240"/>
          </a:xfrm>
          <a:custGeom>
            <a:avLst/>
            <a:gdLst/>
            <a:ahLst/>
            <a:cxnLst/>
            <a:rect l="l" t="t" r="r" b="b"/>
            <a:pathLst>
              <a:path w="1363979" h="15239">
                <a:moveTo>
                  <a:pt x="0" y="15240"/>
                </a:moveTo>
                <a:lnTo>
                  <a:pt x="1363980" y="15240"/>
                </a:lnTo>
                <a:lnTo>
                  <a:pt x="136398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FFE5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056129" y="4770120"/>
            <a:ext cx="1363980" cy="15240"/>
          </a:xfrm>
          <a:custGeom>
            <a:avLst/>
            <a:gdLst/>
            <a:ahLst/>
            <a:cxnLst/>
            <a:rect l="l" t="t" r="r" b="b"/>
            <a:pathLst>
              <a:path w="1363979" h="15239">
                <a:moveTo>
                  <a:pt x="0" y="15240"/>
                </a:moveTo>
                <a:lnTo>
                  <a:pt x="1363980" y="15240"/>
                </a:lnTo>
                <a:lnTo>
                  <a:pt x="136398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FFE6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056129" y="4757420"/>
            <a:ext cx="1363980" cy="15240"/>
          </a:xfrm>
          <a:custGeom>
            <a:avLst/>
            <a:gdLst/>
            <a:ahLst/>
            <a:cxnLst/>
            <a:rect l="l" t="t" r="r" b="b"/>
            <a:pathLst>
              <a:path w="1363979" h="15239">
                <a:moveTo>
                  <a:pt x="0" y="15240"/>
                </a:moveTo>
                <a:lnTo>
                  <a:pt x="1363980" y="15240"/>
                </a:lnTo>
                <a:lnTo>
                  <a:pt x="136398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FFE6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056129" y="4743450"/>
            <a:ext cx="1363980" cy="15240"/>
          </a:xfrm>
          <a:custGeom>
            <a:avLst/>
            <a:gdLst/>
            <a:ahLst/>
            <a:cxnLst/>
            <a:rect l="l" t="t" r="r" b="b"/>
            <a:pathLst>
              <a:path w="1363979" h="15239">
                <a:moveTo>
                  <a:pt x="0" y="15239"/>
                </a:moveTo>
                <a:lnTo>
                  <a:pt x="1363980" y="15239"/>
                </a:lnTo>
                <a:lnTo>
                  <a:pt x="1363980" y="0"/>
                </a:lnTo>
                <a:lnTo>
                  <a:pt x="0" y="0"/>
                </a:lnTo>
                <a:lnTo>
                  <a:pt x="0" y="15239"/>
                </a:lnTo>
                <a:close/>
              </a:path>
            </a:pathLst>
          </a:custGeom>
          <a:solidFill>
            <a:srgbClr val="FFE7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056129" y="4729479"/>
            <a:ext cx="1363980" cy="16510"/>
          </a:xfrm>
          <a:custGeom>
            <a:avLst/>
            <a:gdLst/>
            <a:ahLst/>
            <a:cxnLst/>
            <a:rect l="l" t="t" r="r" b="b"/>
            <a:pathLst>
              <a:path w="1363979" h="16510">
                <a:moveTo>
                  <a:pt x="0" y="16509"/>
                </a:moveTo>
                <a:lnTo>
                  <a:pt x="1363980" y="16509"/>
                </a:lnTo>
                <a:lnTo>
                  <a:pt x="136398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FFE8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056129" y="4716779"/>
            <a:ext cx="1363980" cy="15240"/>
          </a:xfrm>
          <a:custGeom>
            <a:avLst/>
            <a:gdLst/>
            <a:ahLst/>
            <a:cxnLst/>
            <a:rect l="l" t="t" r="r" b="b"/>
            <a:pathLst>
              <a:path w="1363979" h="15239">
                <a:moveTo>
                  <a:pt x="0" y="15240"/>
                </a:moveTo>
                <a:lnTo>
                  <a:pt x="1363980" y="15240"/>
                </a:lnTo>
                <a:lnTo>
                  <a:pt x="136398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FFE8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056129" y="4702809"/>
            <a:ext cx="1363980" cy="16510"/>
          </a:xfrm>
          <a:custGeom>
            <a:avLst/>
            <a:gdLst/>
            <a:ahLst/>
            <a:cxnLst/>
            <a:rect l="l" t="t" r="r" b="b"/>
            <a:pathLst>
              <a:path w="1363979" h="16510">
                <a:moveTo>
                  <a:pt x="0" y="16509"/>
                </a:moveTo>
                <a:lnTo>
                  <a:pt x="1363980" y="16509"/>
                </a:lnTo>
                <a:lnTo>
                  <a:pt x="136398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FFE9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056129" y="4690109"/>
            <a:ext cx="1363980" cy="15240"/>
          </a:xfrm>
          <a:custGeom>
            <a:avLst/>
            <a:gdLst/>
            <a:ahLst/>
            <a:cxnLst/>
            <a:rect l="l" t="t" r="r" b="b"/>
            <a:pathLst>
              <a:path w="1363979" h="15239">
                <a:moveTo>
                  <a:pt x="0" y="15239"/>
                </a:moveTo>
                <a:lnTo>
                  <a:pt x="1363980" y="15239"/>
                </a:lnTo>
                <a:lnTo>
                  <a:pt x="1363980" y="0"/>
                </a:lnTo>
                <a:lnTo>
                  <a:pt x="0" y="0"/>
                </a:lnTo>
                <a:lnTo>
                  <a:pt x="0" y="15239"/>
                </a:lnTo>
                <a:close/>
              </a:path>
            </a:pathLst>
          </a:custGeom>
          <a:solidFill>
            <a:srgbClr val="FFEA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056129" y="4676140"/>
            <a:ext cx="1363980" cy="15240"/>
          </a:xfrm>
          <a:custGeom>
            <a:avLst/>
            <a:gdLst/>
            <a:ahLst/>
            <a:cxnLst/>
            <a:rect l="l" t="t" r="r" b="b"/>
            <a:pathLst>
              <a:path w="1363979" h="15239">
                <a:moveTo>
                  <a:pt x="0" y="15240"/>
                </a:moveTo>
                <a:lnTo>
                  <a:pt x="1363980" y="15240"/>
                </a:lnTo>
                <a:lnTo>
                  <a:pt x="136398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FFEA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056129" y="4663440"/>
            <a:ext cx="1363980" cy="15240"/>
          </a:xfrm>
          <a:custGeom>
            <a:avLst/>
            <a:gdLst/>
            <a:ahLst/>
            <a:cxnLst/>
            <a:rect l="l" t="t" r="r" b="b"/>
            <a:pathLst>
              <a:path w="1363979" h="15239">
                <a:moveTo>
                  <a:pt x="0" y="15240"/>
                </a:moveTo>
                <a:lnTo>
                  <a:pt x="1363980" y="15240"/>
                </a:lnTo>
                <a:lnTo>
                  <a:pt x="136398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FF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056129" y="4649470"/>
            <a:ext cx="1363980" cy="15240"/>
          </a:xfrm>
          <a:custGeom>
            <a:avLst/>
            <a:gdLst/>
            <a:ahLst/>
            <a:cxnLst/>
            <a:rect l="l" t="t" r="r" b="b"/>
            <a:pathLst>
              <a:path w="1363979" h="15239">
                <a:moveTo>
                  <a:pt x="0" y="15240"/>
                </a:moveTo>
                <a:lnTo>
                  <a:pt x="1363980" y="15240"/>
                </a:lnTo>
                <a:lnTo>
                  <a:pt x="136398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FFEC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056129" y="4635500"/>
            <a:ext cx="1363980" cy="16510"/>
          </a:xfrm>
          <a:custGeom>
            <a:avLst/>
            <a:gdLst/>
            <a:ahLst/>
            <a:cxnLst/>
            <a:rect l="l" t="t" r="r" b="b"/>
            <a:pathLst>
              <a:path w="1363979" h="16510">
                <a:moveTo>
                  <a:pt x="0" y="16510"/>
                </a:moveTo>
                <a:lnTo>
                  <a:pt x="1363980" y="16510"/>
                </a:lnTo>
                <a:lnTo>
                  <a:pt x="136398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FFEC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056129" y="4622800"/>
            <a:ext cx="1363980" cy="15240"/>
          </a:xfrm>
          <a:custGeom>
            <a:avLst/>
            <a:gdLst/>
            <a:ahLst/>
            <a:cxnLst/>
            <a:rect l="l" t="t" r="r" b="b"/>
            <a:pathLst>
              <a:path w="1363979" h="15239">
                <a:moveTo>
                  <a:pt x="0" y="15239"/>
                </a:moveTo>
                <a:lnTo>
                  <a:pt x="1363980" y="15239"/>
                </a:lnTo>
                <a:lnTo>
                  <a:pt x="1363980" y="0"/>
                </a:lnTo>
                <a:lnTo>
                  <a:pt x="0" y="0"/>
                </a:lnTo>
                <a:lnTo>
                  <a:pt x="0" y="15239"/>
                </a:lnTo>
                <a:close/>
              </a:path>
            </a:pathLst>
          </a:custGeom>
          <a:solidFill>
            <a:srgbClr val="FFED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056129" y="4608829"/>
            <a:ext cx="1363980" cy="16510"/>
          </a:xfrm>
          <a:custGeom>
            <a:avLst/>
            <a:gdLst/>
            <a:ahLst/>
            <a:cxnLst/>
            <a:rect l="l" t="t" r="r" b="b"/>
            <a:pathLst>
              <a:path w="1363979" h="16510">
                <a:moveTo>
                  <a:pt x="0" y="16509"/>
                </a:moveTo>
                <a:lnTo>
                  <a:pt x="1363980" y="16509"/>
                </a:lnTo>
                <a:lnTo>
                  <a:pt x="136398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FFEE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056129" y="4596129"/>
            <a:ext cx="1363980" cy="15240"/>
          </a:xfrm>
          <a:custGeom>
            <a:avLst/>
            <a:gdLst/>
            <a:ahLst/>
            <a:cxnLst/>
            <a:rect l="l" t="t" r="r" b="b"/>
            <a:pathLst>
              <a:path w="1363979" h="15239">
                <a:moveTo>
                  <a:pt x="0" y="15240"/>
                </a:moveTo>
                <a:lnTo>
                  <a:pt x="1363980" y="15240"/>
                </a:lnTo>
                <a:lnTo>
                  <a:pt x="136398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FFE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056129" y="4582159"/>
            <a:ext cx="1363980" cy="15240"/>
          </a:xfrm>
          <a:custGeom>
            <a:avLst/>
            <a:gdLst/>
            <a:ahLst/>
            <a:cxnLst/>
            <a:rect l="l" t="t" r="r" b="b"/>
            <a:pathLst>
              <a:path w="1363979" h="15239">
                <a:moveTo>
                  <a:pt x="0" y="15239"/>
                </a:moveTo>
                <a:lnTo>
                  <a:pt x="1363980" y="15239"/>
                </a:lnTo>
                <a:lnTo>
                  <a:pt x="1363980" y="0"/>
                </a:lnTo>
                <a:lnTo>
                  <a:pt x="0" y="0"/>
                </a:lnTo>
                <a:lnTo>
                  <a:pt x="0" y="15239"/>
                </a:lnTo>
                <a:close/>
              </a:path>
            </a:pathLst>
          </a:custGeom>
          <a:solidFill>
            <a:srgbClr val="FFEF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057400" y="4572000"/>
            <a:ext cx="1361440" cy="12700"/>
          </a:xfrm>
          <a:custGeom>
            <a:avLst/>
            <a:gdLst/>
            <a:ahLst/>
            <a:cxnLst/>
            <a:rect l="l" t="t" r="r" b="b"/>
            <a:pathLst>
              <a:path w="1361439" h="12700">
                <a:moveTo>
                  <a:pt x="0" y="12697"/>
                </a:moveTo>
                <a:lnTo>
                  <a:pt x="1361439" y="12697"/>
                </a:lnTo>
                <a:lnTo>
                  <a:pt x="1361439" y="0"/>
                </a:lnTo>
                <a:lnTo>
                  <a:pt x="0" y="0"/>
                </a:lnTo>
                <a:lnTo>
                  <a:pt x="0" y="12697"/>
                </a:lnTo>
                <a:close/>
              </a:path>
            </a:pathLst>
          </a:custGeom>
          <a:solidFill>
            <a:srgbClr val="FFF0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057400" y="4572000"/>
            <a:ext cx="1361440" cy="641350"/>
          </a:xfrm>
          <a:custGeom>
            <a:avLst/>
            <a:gdLst/>
            <a:ahLst/>
            <a:cxnLst/>
            <a:rect l="l" t="t" r="r" b="b"/>
            <a:pathLst>
              <a:path w="1361439" h="641350">
                <a:moveTo>
                  <a:pt x="0" y="0"/>
                </a:moveTo>
                <a:lnTo>
                  <a:pt x="1361439" y="0"/>
                </a:lnTo>
                <a:lnTo>
                  <a:pt x="1361439" y="641350"/>
                </a:lnTo>
                <a:lnTo>
                  <a:pt x="0" y="641350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132530" y="4650176"/>
            <a:ext cx="1209040" cy="0"/>
          </a:xfrm>
          <a:custGeom>
            <a:avLst/>
            <a:gdLst/>
            <a:ahLst/>
            <a:cxnLst/>
            <a:rect l="l" t="t" r="r" b="b"/>
            <a:pathLst>
              <a:path w="1209039">
                <a:moveTo>
                  <a:pt x="0" y="0"/>
                </a:moveTo>
                <a:lnTo>
                  <a:pt x="1208963" y="0"/>
                </a:lnTo>
              </a:path>
            </a:pathLst>
          </a:custGeom>
          <a:ln w="3667">
            <a:solidFill>
              <a:srgbClr val="FFDA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128774" y="4647559"/>
            <a:ext cx="1216660" cy="0"/>
          </a:xfrm>
          <a:custGeom>
            <a:avLst/>
            <a:gdLst/>
            <a:ahLst/>
            <a:cxnLst/>
            <a:rect l="l" t="t" r="r" b="b"/>
            <a:pathLst>
              <a:path w="1216660">
                <a:moveTo>
                  <a:pt x="0" y="0"/>
                </a:moveTo>
                <a:lnTo>
                  <a:pt x="1216462" y="0"/>
                </a:lnTo>
              </a:path>
            </a:pathLst>
          </a:custGeom>
          <a:ln w="6068">
            <a:solidFill>
              <a:srgbClr val="FFDB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125017" y="4643749"/>
            <a:ext cx="1224280" cy="0"/>
          </a:xfrm>
          <a:custGeom>
            <a:avLst/>
            <a:gdLst/>
            <a:ahLst/>
            <a:cxnLst/>
            <a:rect l="l" t="t" r="r" b="b"/>
            <a:pathLst>
              <a:path w="1224279">
                <a:moveTo>
                  <a:pt x="0" y="0"/>
                </a:moveTo>
                <a:lnTo>
                  <a:pt x="1223961" y="0"/>
                </a:lnTo>
              </a:path>
            </a:pathLst>
          </a:custGeom>
          <a:ln w="6082">
            <a:solidFill>
              <a:srgbClr val="FFD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122452" y="4640544"/>
            <a:ext cx="1230630" cy="0"/>
          </a:xfrm>
          <a:custGeom>
            <a:avLst/>
            <a:gdLst/>
            <a:ahLst/>
            <a:cxnLst/>
            <a:rect l="l" t="t" r="r" b="b"/>
            <a:pathLst>
              <a:path w="1230629">
                <a:moveTo>
                  <a:pt x="0" y="0"/>
                </a:moveTo>
                <a:lnTo>
                  <a:pt x="1230207" y="0"/>
                </a:lnTo>
              </a:path>
            </a:pathLst>
          </a:custGeom>
          <a:ln w="4885">
            <a:solidFill>
              <a:srgbClr val="FFD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118699" y="4636767"/>
            <a:ext cx="1238250" cy="0"/>
          </a:xfrm>
          <a:custGeom>
            <a:avLst/>
            <a:gdLst/>
            <a:ahLst/>
            <a:cxnLst/>
            <a:rect l="l" t="t" r="r" b="b"/>
            <a:pathLst>
              <a:path w="1238250">
                <a:moveTo>
                  <a:pt x="0" y="0"/>
                </a:moveTo>
                <a:lnTo>
                  <a:pt x="1237706" y="0"/>
                </a:lnTo>
              </a:path>
            </a:pathLst>
          </a:custGeom>
          <a:ln w="4958">
            <a:solidFill>
              <a:srgbClr val="FFDE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115000" y="4632985"/>
            <a:ext cx="1243965" cy="0"/>
          </a:xfrm>
          <a:custGeom>
            <a:avLst/>
            <a:gdLst/>
            <a:ahLst/>
            <a:cxnLst/>
            <a:rect l="l" t="t" r="r" b="b"/>
            <a:pathLst>
              <a:path w="1243964">
                <a:moveTo>
                  <a:pt x="0" y="0"/>
                </a:moveTo>
                <a:lnTo>
                  <a:pt x="1243959" y="0"/>
                </a:lnTo>
              </a:path>
            </a:pathLst>
          </a:custGeom>
          <a:ln w="4911">
            <a:solidFill>
              <a:srgbClr val="FFDF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111244" y="4629779"/>
            <a:ext cx="1251585" cy="0"/>
          </a:xfrm>
          <a:custGeom>
            <a:avLst/>
            <a:gdLst/>
            <a:ahLst/>
            <a:cxnLst/>
            <a:rect l="l" t="t" r="r" b="b"/>
            <a:pathLst>
              <a:path w="1251585">
                <a:moveTo>
                  <a:pt x="0" y="0"/>
                </a:moveTo>
                <a:lnTo>
                  <a:pt x="1251458" y="0"/>
                </a:lnTo>
              </a:path>
            </a:pathLst>
          </a:custGeom>
          <a:ln w="6133">
            <a:solidFill>
              <a:srgbClr val="FFE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107487" y="4625969"/>
            <a:ext cx="1259205" cy="0"/>
          </a:xfrm>
          <a:custGeom>
            <a:avLst/>
            <a:gdLst/>
            <a:ahLst/>
            <a:cxnLst/>
            <a:rect l="l" t="t" r="r" b="b"/>
            <a:pathLst>
              <a:path w="1259204">
                <a:moveTo>
                  <a:pt x="0" y="0"/>
                </a:moveTo>
                <a:lnTo>
                  <a:pt x="1258957" y="0"/>
                </a:lnTo>
              </a:path>
            </a:pathLst>
          </a:custGeom>
          <a:ln w="6147">
            <a:solidFill>
              <a:srgbClr val="FFE1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103731" y="4622159"/>
            <a:ext cx="1266825" cy="0"/>
          </a:xfrm>
          <a:custGeom>
            <a:avLst/>
            <a:gdLst/>
            <a:ahLst/>
            <a:cxnLst/>
            <a:rect l="l" t="t" r="r" b="b"/>
            <a:pathLst>
              <a:path w="1266825">
                <a:moveTo>
                  <a:pt x="0" y="0"/>
                </a:moveTo>
                <a:lnTo>
                  <a:pt x="1266456" y="0"/>
                </a:lnTo>
              </a:path>
            </a:pathLst>
          </a:custGeom>
          <a:ln w="6161">
            <a:solidFill>
              <a:srgbClr val="FFE3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101185" y="4618964"/>
            <a:ext cx="1273175" cy="0"/>
          </a:xfrm>
          <a:custGeom>
            <a:avLst/>
            <a:gdLst/>
            <a:ahLst/>
            <a:cxnLst/>
            <a:rect l="l" t="t" r="r" b="b"/>
            <a:pathLst>
              <a:path w="1273175">
                <a:moveTo>
                  <a:pt x="0" y="0"/>
                </a:moveTo>
                <a:lnTo>
                  <a:pt x="1272702" y="0"/>
                </a:lnTo>
              </a:path>
            </a:pathLst>
          </a:custGeom>
          <a:ln w="4945">
            <a:solidFill>
              <a:srgbClr val="FFE4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097432" y="4615177"/>
            <a:ext cx="1280795" cy="0"/>
          </a:xfrm>
          <a:custGeom>
            <a:avLst/>
            <a:gdLst/>
            <a:ahLst/>
            <a:cxnLst/>
            <a:rect l="l" t="t" r="r" b="b"/>
            <a:pathLst>
              <a:path w="1280795">
                <a:moveTo>
                  <a:pt x="0" y="0"/>
                </a:moveTo>
                <a:lnTo>
                  <a:pt x="1280201" y="0"/>
                </a:lnTo>
              </a:path>
            </a:pathLst>
          </a:custGeom>
          <a:ln w="4998">
            <a:solidFill>
              <a:srgbClr val="FFE5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093714" y="4611385"/>
            <a:ext cx="1286510" cy="0"/>
          </a:xfrm>
          <a:custGeom>
            <a:avLst/>
            <a:gdLst/>
            <a:ahLst/>
            <a:cxnLst/>
            <a:rect l="l" t="t" r="r" b="b"/>
            <a:pathLst>
              <a:path w="1286510">
                <a:moveTo>
                  <a:pt x="0" y="0"/>
                </a:moveTo>
                <a:lnTo>
                  <a:pt x="1286453" y="0"/>
                </a:lnTo>
              </a:path>
            </a:pathLst>
          </a:custGeom>
          <a:ln w="4970">
            <a:solidFill>
              <a:srgbClr val="FFE6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089957" y="4608189"/>
            <a:ext cx="1294130" cy="0"/>
          </a:xfrm>
          <a:custGeom>
            <a:avLst/>
            <a:gdLst/>
            <a:ahLst/>
            <a:cxnLst/>
            <a:rect l="l" t="t" r="r" b="b"/>
            <a:pathLst>
              <a:path w="1294129">
                <a:moveTo>
                  <a:pt x="0" y="0"/>
                </a:moveTo>
                <a:lnTo>
                  <a:pt x="1293952" y="0"/>
                </a:lnTo>
              </a:path>
            </a:pathLst>
          </a:custGeom>
          <a:ln w="6212">
            <a:solidFill>
              <a:srgbClr val="FFE7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086201" y="4604379"/>
            <a:ext cx="1301750" cy="0"/>
          </a:xfrm>
          <a:custGeom>
            <a:avLst/>
            <a:gdLst/>
            <a:ahLst/>
            <a:cxnLst/>
            <a:rect l="l" t="t" r="r" b="b"/>
            <a:pathLst>
              <a:path w="1301750">
                <a:moveTo>
                  <a:pt x="0" y="0"/>
                </a:moveTo>
                <a:lnTo>
                  <a:pt x="1301451" y="0"/>
                </a:lnTo>
              </a:path>
            </a:pathLst>
          </a:custGeom>
          <a:ln w="6226">
            <a:solidFill>
              <a:srgbClr val="FFE8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082444" y="4600569"/>
            <a:ext cx="1309370" cy="0"/>
          </a:xfrm>
          <a:custGeom>
            <a:avLst/>
            <a:gdLst/>
            <a:ahLst/>
            <a:cxnLst/>
            <a:rect l="l" t="t" r="r" b="b"/>
            <a:pathLst>
              <a:path w="1309370">
                <a:moveTo>
                  <a:pt x="0" y="0"/>
                </a:moveTo>
                <a:lnTo>
                  <a:pt x="1308951" y="0"/>
                </a:lnTo>
              </a:path>
            </a:pathLst>
          </a:custGeom>
          <a:ln w="6240">
            <a:solidFill>
              <a:srgbClr val="FFE9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079918" y="4597384"/>
            <a:ext cx="1315720" cy="0"/>
          </a:xfrm>
          <a:custGeom>
            <a:avLst/>
            <a:gdLst/>
            <a:ahLst/>
            <a:cxnLst/>
            <a:rect l="l" t="t" r="r" b="b"/>
            <a:pathLst>
              <a:path w="1315720">
                <a:moveTo>
                  <a:pt x="0" y="0"/>
                </a:moveTo>
                <a:lnTo>
                  <a:pt x="1315196" y="0"/>
                </a:lnTo>
              </a:path>
            </a:pathLst>
          </a:custGeom>
          <a:ln w="5004">
            <a:solidFill>
              <a:srgbClr val="FFEB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076165" y="4593587"/>
            <a:ext cx="1322705" cy="0"/>
          </a:xfrm>
          <a:custGeom>
            <a:avLst/>
            <a:gdLst/>
            <a:ahLst/>
            <a:cxnLst/>
            <a:rect l="l" t="t" r="r" b="b"/>
            <a:pathLst>
              <a:path w="1322704">
                <a:moveTo>
                  <a:pt x="0" y="0"/>
                </a:moveTo>
                <a:lnTo>
                  <a:pt x="1322696" y="0"/>
                </a:lnTo>
              </a:path>
            </a:pathLst>
          </a:custGeom>
          <a:ln w="5038">
            <a:solidFill>
              <a:srgbClr val="FFEC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072427" y="4589785"/>
            <a:ext cx="1329055" cy="0"/>
          </a:xfrm>
          <a:custGeom>
            <a:avLst/>
            <a:gdLst/>
            <a:ahLst/>
            <a:cxnLst/>
            <a:rect l="l" t="t" r="r" b="b"/>
            <a:pathLst>
              <a:path w="1329054">
                <a:moveTo>
                  <a:pt x="0" y="0"/>
                </a:moveTo>
                <a:lnTo>
                  <a:pt x="1328948" y="0"/>
                </a:lnTo>
              </a:path>
            </a:pathLst>
          </a:custGeom>
          <a:ln w="5029">
            <a:solidFill>
              <a:srgbClr val="FFED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068671" y="4586599"/>
            <a:ext cx="1336675" cy="0"/>
          </a:xfrm>
          <a:custGeom>
            <a:avLst/>
            <a:gdLst/>
            <a:ahLst/>
            <a:cxnLst/>
            <a:rect l="l" t="t" r="r" b="b"/>
            <a:pathLst>
              <a:path w="1336675">
                <a:moveTo>
                  <a:pt x="0" y="0"/>
                </a:moveTo>
                <a:lnTo>
                  <a:pt x="1336447" y="0"/>
                </a:lnTo>
              </a:path>
            </a:pathLst>
          </a:custGeom>
          <a:ln w="6291">
            <a:solidFill>
              <a:srgbClr val="FFEE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064915" y="4582789"/>
            <a:ext cx="1344295" cy="0"/>
          </a:xfrm>
          <a:custGeom>
            <a:avLst/>
            <a:gdLst/>
            <a:ahLst/>
            <a:cxnLst/>
            <a:rect l="l" t="t" r="r" b="b"/>
            <a:pathLst>
              <a:path w="1344295">
                <a:moveTo>
                  <a:pt x="0" y="0"/>
                </a:moveTo>
                <a:lnTo>
                  <a:pt x="1343946" y="0"/>
                </a:lnTo>
              </a:path>
            </a:pathLst>
          </a:custGeom>
          <a:ln w="6305">
            <a:solidFill>
              <a:srgbClr val="FFEF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061158" y="4578979"/>
            <a:ext cx="1351915" cy="0"/>
          </a:xfrm>
          <a:custGeom>
            <a:avLst/>
            <a:gdLst/>
            <a:ahLst/>
            <a:cxnLst/>
            <a:rect l="l" t="t" r="r" b="b"/>
            <a:pathLst>
              <a:path w="1351914">
                <a:moveTo>
                  <a:pt x="0" y="0"/>
                </a:moveTo>
                <a:lnTo>
                  <a:pt x="1351445" y="0"/>
                </a:lnTo>
              </a:path>
            </a:pathLst>
          </a:custGeom>
          <a:ln w="6319">
            <a:solidFill>
              <a:srgbClr val="FFF0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058652" y="4575804"/>
            <a:ext cx="1358265" cy="0"/>
          </a:xfrm>
          <a:custGeom>
            <a:avLst/>
            <a:gdLst/>
            <a:ahLst/>
            <a:cxnLst/>
            <a:rect l="l" t="t" r="r" b="b"/>
            <a:pathLst>
              <a:path w="1358264">
                <a:moveTo>
                  <a:pt x="0" y="0"/>
                </a:moveTo>
                <a:lnTo>
                  <a:pt x="1357691" y="0"/>
                </a:lnTo>
              </a:path>
            </a:pathLst>
          </a:custGeom>
          <a:ln w="5063">
            <a:solidFill>
              <a:srgbClr val="FFF1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057400" y="4573268"/>
            <a:ext cx="1361440" cy="0"/>
          </a:xfrm>
          <a:custGeom>
            <a:avLst/>
            <a:gdLst/>
            <a:ahLst/>
            <a:cxnLst/>
            <a:rect l="l" t="t" r="r" b="b"/>
            <a:pathLst>
              <a:path w="1361439">
                <a:moveTo>
                  <a:pt x="0" y="0"/>
                </a:moveTo>
                <a:lnTo>
                  <a:pt x="1361439" y="0"/>
                </a:lnTo>
              </a:path>
            </a:pathLst>
          </a:custGeom>
          <a:ln w="3175">
            <a:solidFill>
              <a:srgbClr val="FFF3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057400" y="4572000"/>
            <a:ext cx="1361440" cy="80010"/>
          </a:xfrm>
          <a:custGeom>
            <a:avLst/>
            <a:gdLst/>
            <a:ahLst/>
            <a:cxnLst/>
            <a:rect l="l" t="t" r="r" b="b"/>
            <a:pathLst>
              <a:path w="1361439" h="80010">
                <a:moveTo>
                  <a:pt x="0" y="0"/>
                </a:moveTo>
                <a:lnTo>
                  <a:pt x="1361439" y="0"/>
                </a:lnTo>
                <a:lnTo>
                  <a:pt x="1281429" y="80010"/>
                </a:lnTo>
                <a:lnTo>
                  <a:pt x="80010" y="80010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397592" y="5191759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89" h="21589">
                <a:moveTo>
                  <a:pt x="21247" y="0"/>
                </a:moveTo>
                <a:lnTo>
                  <a:pt x="0" y="0"/>
                </a:lnTo>
                <a:lnTo>
                  <a:pt x="21247" y="21589"/>
                </a:lnTo>
                <a:lnTo>
                  <a:pt x="21247" y="0"/>
                </a:lnTo>
                <a:close/>
              </a:path>
            </a:pathLst>
          </a:custGeom>
          <a:solidFill>
            <a:srgbClr val="997D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375095" y="5168900"/>
            <a:ext cx="43815" cy="22860"/>
          </a:xfrm>
          <a:custGeom>
            <a:avLst/>
            <a:gdLst/>
            <a:ahLst/>
            <a:cxnLst/>
            <a:rect l="l" t="t" r="r" b="b"/>
            <a:pathLst>
              <a:path w="43814" h="22860">
                <a:moveTo>
                  <a:pt x="43744" y="0"/>
                </a:moveTo>
                <a:lnTo>
                  <a:pt x="0" y="0"/>
                </a:lnTo>
                <a:lnTo>
                  <a:pt x="22497" y="22860"/>
                </a:lnTo>
                <a:lnTo>
                  <a:pt x="43744" y="22860"/>
                </a:lnTo>
                <a:lnTo>
                  <a:pt x="43744" y="0"/>
                </a:lnTo>
                <a:close/>
              </a:path>
            </a:pathLst>
          </a:custGeom>
          <a:solidFill>
            <a:srgbClr val="997D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353848" y="5147309"/>
            <a:ext cx="65405" cy="21590"/>
          </a:xfrm>
          <a:custGeom>
            <a:avLst/>
            <a:gdLst/>
            <a:ahLst/>
            <a:cxnLst/>
            <a:rect l="l" t="t" r="r" b="b"/>
            <a:pathLst>
              <a:path w="65404" h="21589">
                <a:moveTo>
                  <a:pt x="64991" y="0"/>
                </a:moveTo>
                <a:lnTo>
                  <a:pt x="0" y="0"/>
                </a:lnTo>
                <a:lnTo>
                  <a:pt x="21247" y="21589"/>
                </a:lnTo>
                <a:lnTo>
                  <a:pt x="64991" y="21589"/>
                </a:lnTo>
                <a:lnTo>
                  <a:pt x="64991" y="0"/>
                </a:lnTo>
                <a:close/>
              </a:path>
            </a:pathLst>
          </a:custGeom>
          <a:solidFill>
            <a:srgbClr val="997E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340100" y="5124450"/>
            <a:ext cx="78740" cy="22860"/>
          </a:xfrm>
          <a:custGeom>
            <a:avLst/>
            <a:gdLst/>
            <a:ahLst/>
            <a:cxnLst/>
            <a:rect l="l" t="t" r="r" b="b"/>
            <a:pathLst>
              <a:path w="78739" h="22860">
                <a:moveTo>
                  <a:pt x="78739" y="0"/>
                </a:moveTo>
                <a:lnTo>
                  <a:pt x="0" y="0"/>
                </a:lnTo>
                <a:lnTo>
                  <a:pt x="0" y="8889"/>
                </a:lnTo>
                <a:lnTo>
                  <a:pt x="13748" y="22860"/>
                </a:lnTo>
                <a:lnTo>
                  <a:pt x="78739" y="22860"/>
                </a:lnTo>
                <a:lnTo>
                  <a:pt x="78739" y="0"/>
                </a:lnTo>
                <a:close/>
              </a:path>
            </a:pathLst>
          </a:custGeom>
          <a:solidFill>
            <a:srgbClr val="997F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340100" y="5102859"/>
            <a:ext cx="78740" cy="21590"/>
          </a:xfrm>
          <a:custGeom>
            <a:avLst/>
            <a:gdLst/>
            <a:ahLst/>
            <a:cxnLst/>
            <a:rect l="l" t="t" r="r" b="b"/>
            <a:pathLst>
              <a:path w="78739" h="21589">
                <a:moveTo>
                  <a:pt x="78739" y="0"/>
                </a:moveTo>
                <a:lnTo>
                  <a:pt x="78739" y="21589"/>
                </a:lnTo>
                <a:lnTo>
                  <a:pt x="0" y="21589"/>
                </a:lnTo>
                <a:lnTo>
                  <a:pt x="0" y="0"/>
                </a:lnTo>
                <a:lnTo>
                  <a:pt x="78739" y="0"/>
                </a:lnTo>
                <a:close/>
              </a:path>
            </a:pathLst>
          </a:custGeom>
          <a:solidFill>
            <a:srgbClr val="997F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340100" y="5081270"/>
            <a:ext cx="78740" cy="21590"/>
          </a:xfrm>
          <a:custGeom>
            <a:avLst/>
            <a:gdLst/>
            <a:ahLst/>
            <a:cxnLst/>
            <a:rect l="l" t="t" r="r" b="b"/>
            <a:pathLst>
              <a:path w="78739" h="21589">
                <a:moveTo>
                  <a:pt x="78739" y="0"/>
                </a:moveTo>
                <a:lnTo>
                  <a:pt x="78739" y="21589"/>
                </a:lnTo>
                <a:lnTo>
                  <a:pt x="0" y="21589"/>
                </a:lnTo>
                <a:lnTo>
                  <a:pt x="0" y="0"/>
                </a:lnTo>
                <a:lnTo>
                  <a:pt x="78739" y="0"/>
                </a:lnTo>
                <a:close/>
              </a:path>
            </a:pathLst>
          </a:custGeom>
          <a:solidFill>
            <a:srgbClr val="9980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340100" y="5058409"/>
            <a:ext cx="78740" cy="22860"/>
          </a:xfrm>
          <a:custGeom>
            <a:avLst/>
            <a:gdLst/>
            <a:ahLst/>
            <a:cxnLst/>
            <a:rect l="l" t="t" r="r" b="b"/>
            <a:pathLst>
              <a:path w="78739" h="22860">
                <a:moveTo>
                  <a:pt x="78739" y="0"/>
                </a:moveTo>
                <a:lnTo>
                  <a:pt x="78739" y="22859"/>
                </a:lnTo>
                <a:lnTo>
                  <a:pt x="0" y="22859"/>
                </a:lnTo>
                <a:lnTo>
                  <a:pt x="0" y="0"/>
                </a:lnTo>
                <a:lnTo>
                  <a:pt x="78739" y="0"/>
                </a:lnTo>
                <a:close/>
              </a:path>
            </a:pathLst>
          </a:custGeom>
          <a:solidFill>
            <a:srgbClr val="9981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340100" y="5036820"/>
            <a:ext cx="78740" cy="21590"/>
          </a:xfrm>
          <a:custGeom>
            <a:avLst/>
            <a:gdLst/>
            <a:ahLst/>
            <a:cxnLst/>
            <a:rect l="l" t="t" r="r" b="b"/>
            <a:pathLst>
              <a:path w="78739" h="21589">
                <a:moveTo>
                  <a:pt x="78739" y="0"/>
                </a:moveTo>
                <a:lnTo>
                  <a:pt x="78739" y="21589"/>
                </a:lnTo>
                <a:lnTo>
                  <a:pt x="0" y="21589"/>
                </a:lnTo>
                <a:lnTo>
                  <a:pt x="0" y="0"/>
                </a:lnTo>
                <a:lnTo>
                  <a:pt x="78739" y="0"/>
                </a:lnTo>
                <a:close/>
              </a:path>
            </a:pathLst>
          </a:custGeom>
          <a:solidFill>
            <a:srgbClr val="9981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340100" y="5013959"/>
            <a:ext cx="78740" cy="22860"/>
          </a:xfrm>
          <a:custGeom>
            <a:avLst/>
            <a:gdLst/>
            <a:ahLst/>
            <a:cxnLst/>
            <a:rect l="l" t="t" r="r" b="b"/>
            <a:pathLst>
              <a:path w="78739" h="22860">
                <a:moveTo>
                  <a:pt x="78739" y="0"/>
                </a:moveTo>
                <a:lnTo>
                  <a:pt x="78739" y="22859"/>
                </a:lnTo>
                <a:lnTo>
                  <a:pt x="0" y="22859"/>
                </a:lnTo>
                <a:lnTo>
                  <a:pt x="0" y="0"/>
                </a:lnTo>
                <a:lnTo>
                  <a:pt x="78739" y="0"/>
                </a:lnTo>
                <a:close/>
              </a:path>
            </a:pathLst>
          </a:custGeom>
          <a:solidFill>
            <a:srgbClr val="9982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340100" y="4992370"/>
            <a:ext cx="78740" cy="21590"/>
          </a:xfrm>
          <a:custGeom>
            <a:avLst/>
            <a:gdLst/>
            <a:ahLst/>
            <a:cxnLst/>
            <a:rect l="l" t="t" r="r" b="b"/>
            <a:pathLst>
              <a:path w="78739" h="21589">
                <a:moveTo>
                  <a:pt x="78739" y="0"/>
                </a:moveTo>
                <a:lnTo>
                  <a:pt x="78739" y="21589"/>
                </a:lnTo>
                <a:lnTo>
                  <a:pt x="0" y="21589"/>
                </a:lnTo>
                <a:lnTo>
                  <a:pt x="0" y="0"/>
                </a:lnTo>
                <a:lnTo>
                  <a:pt x="78739" y="0"/>
                </a:lnTo>
                <a:close/>
              </a:path>
            </a:pathLst>
          </a:custGeom>
          <a:solidFill>
            <a:srgbClr val="9983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340100" y="4969509"/>
            <a:ext cx="78740" cy="22860"/>
          </a:xfrm>
          <a:custGeom>
            <a:avLst/>
            <a:gdLst/>
            <a:ahLst/>
            <a:cxnLst/>
            <a:rect l="l" t="t" r="r" b="b"/>
            <a:pathLst>
              <a:path w="78739" h="22860">
                <a:moveTo>
                  <a:pt x="78739" y="0"/>
                </a:moveTo>
                <a:lnTo>
                  <a:pt x="78739" y="22859"/>
                </a:lnTo>
                <a:lnTo>
                  <a:pt x="0" y="22859"/>
                </a:lnTo>
                <a:lnTo>
                  <a:pt x="0" y="0"/>
                </a:lnTo>
                <a:lnTo>
                  <a:pt x="78739" y="0"/>
                </a:lnTo>
                <a:close/>
              </a:path>
            </a:pathLst>
          </a:custGeom>
          <a:solidFill>
            <a:srgbClr val="9983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340100" y="4947920"/>
            <a:ext cx="78740" cy="21590"/>
          </a:xfrm>
          <a:custGeom>
            <a:avLst/>
            <a:gdLst/>
            <a:ahLst/>
            <a:cxnLst/>
            <a:rect l="l" t="t" r="r" b="b"/>
            <a:pathLst>
              <a:path w="78739" h="21589">
                <a:moveTo>
                  <a:pt x="78739" y="0"/>
                </a:moveTo>
                <a:lnTo>
                  <a:pt x="78739" y="21589"/>
                </a:lnTo>
                <a:lnTo>
                  <a:pt x="0" y="21589"/>
                </a:lnTo>
                <a:lnTo>
                  <a:pt x="0" y="0"/>
                </a:lnTo>
                <a:lnTo>
                  <a:pt x="78739" y="0"/>
                </a:lnTo>
                <a:close/>
              </a:path>
            </a:pathLst>
          </a:custGeom>
          <a:solidFill>
            <a:srgbClr val="998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340100" y="4925059"/>
            <a:ext cx="78740" cy="22860"/>
          </a:xfrm>
          <a:custGeom>
            <a:avLst/>
            <a:gdLst/>
            <a:ahLst/>
            <a:cxnLst/>
            <a:rect l="l" t="t" r="r" b="b"/>
            <a:pathLst>
              <a:path w="78739" h="22860">
                <a:moveTo>
                  <a:pt x="78739" y="0"/>
                </a:moveTo>
                <a:lnTo>
                  <a:pt x="78739" y="22859"/>
                </a:lnTo>
                <a:lnTo>
                  <a:pt x="0" y="22859"/>
                </a:lnTo>
                <a:lnTo>
                  <a:pt x="0" y="0"/>
                </a:lnTo>
                <a:lnTo>
                  <a:pt x="78739" y="0"/>
                </a:lnTo>
                <a:close/>
              </a:path>
            </a:pathLst>
          </a:custGeom>
          <a:solidFill>
            <a:srgbClr val="9985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340100" y="4903470"/>
            <a:ext cx="78740" cy="21590"/>
          </a:xfrm>
          <a:custGeom>
            <a:avLst/>
            <a:gdLst/>
            <a:ahLst/>
            <a:cxnLst/>
            <a:rect l="l" t="t" r="r" b="b"/>
            <a:pathLst>
              <a:path w="78739" h="21589">
                <a:moveTo>
                  <a:pt x="78739" y="0"/>
                </a:moveTo>
                <a:lnTo>
                  <a:pt x="78739" y="21589"/>
                </a:lnTo>
                <a:lnTo>
                  <a:pt x="0" y="21589"/>
                </a:lnTo>
                <a:lnTo>
                  <a:pt x="0" y="0"/>
                </a:lnTo>
                <a:lnTo>
                  <a:pt x="78739" y="0"/>
                </a:lnTo>
                <a:close/>
              </a:path>
            </a:pathLst>
          </a:custGeom>
          <a:solidFill>
            <a:srgbClr val="9985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340100" y="4880609"/>
            <a:ext cx="78740" cy="22860"/>
          </a:xfrm>
          <a:custGeom>
            <a:avLst/>
            <a:gdLst/>
            <a:ahLst/>
            <a:cxnLst/>
            <a:rect l="l" t="t" r="r" b="b"/>
            <a:pathLst>
              <a:path w="78739" h="22860">
                <a:moveTo>
                  <a:pt x="78739" y="0"/>
                </a:moveTo>
                <a:lnTo>
                  <a:pt x="78739" y="22859"/>
                </a:lnTo>
                <a:lnTo>
                  <a:pt x="0" y="22859"/>
                </a:lnTo>
                <a:lnTo>
                  <a:pt x="0" y="0"/>
                </a:lnTo>
                <a:lnTo>
                  <a:pt x="78739" y="0"/>
                </a:lnTo>
                <a:close/>
              </a:path>
            </a:pathLst>
          </a:custGeom>
          <a:solidFill>
            <a:srgbClr val="9986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340100" y="4859020"/>
            <a:ext cx="78740" cy="21590"/>
          </a:xfrm>
          <a:custGeom>
            <a:avLst/>
            <a:gdLst/>
            <a:ahLst/>
            <a:cxnLst/>
            <a:rect l="l" t="t" r="r" b="b"/>
            <a:pathLst>
              <a:path w="78739" h="21589">
                <a:moveTo>
                  <a:pt x="78739" y="0"/>
                </a:moveTo>
                <a:lnTo>
                  <a:pt x="78739" y="21589"/>
                </a:lnTo>
                <a:lnTo>
                  <a:pt x="0" y="21589"/>
                </a:lnTo>
                <a:lnTo>
                  <a:pt x="0" y="0"/>
                </a:lnTo>
                <a:lnTo>
                  <a:pt x="78739" y="0"/>
                </a:lnTo>
                <a:close/>
              </a:path>
            </a:pathLst>
          </a:custGeom>
          <a:solidFill>
            <a:srgbClr val="9987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340100" y="4837429"/>
            <a:ext cx="78740" cy="21590"/>
          </a:xfrm>
          <a:custGeom>
            <a:avLst/>
            <a:gdLst/>
            <a:ahLst/>
            <a:cxnLst/>
            <a:rect l="l" t="t" r="r" b="b"/>
            <a:pathLst>
              <a:path w="78739" h="21589">
                <a:moveTo>
                  <a:pt x="78739" y="0"/>
                </a:moveTo>
                <a:lnTo>
                  <a:pt x="78739" y="21590"/>
                </a:lnTo>
                <a:lnTo>
                  <a:pt x="0" y="21590"/>
                </a:lnTo>
                <a:lnTo>
                  <a:pt x="0" y="0"/>
                </a:lnTo>
                <a:lnTo>
                  <a:pt x="78739" y="0"/>
                </a:lnTo>
                <a:close/>
              </a:path>
            </a:pathLst>
          </a:custGeom>
          <a:solidFill>
            <a:srgbClr val="9987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340100" y="4814570"/>
            <a:ext cx="78740" cy="22860"/>
          </a:xfrm>
          <a:custGeom>
            <a:avLst/>
            <a:gdLst/>
            <a:ahLst/>
            <a:cxnLst/>
            <a:rect l="l" t="t" r="r" b="b"/>
            <a:pathLst>
              <a:path w="78739" h="22860">
                <a:moveTo>
                  <a:pt x="78739" y="0"/>
                </a:moveTo>
                <a:lnTo>
                  <a:pt x="78739" y="22859"/>
                </a:lnTo>
                <a:lnTo>
                  <a:pt x="0" y="22859"/>
                </a:lnTo>
                <a:lnTo>
                  <a:pt x="0" y="0"/>
                </a:lnTo>
                <a:lnTo>
                  <a:pt x="78739" y="0"/>
                </a:lnTo>
                <a:close/>
              </a:path>
            </a:pathLst>
          </a:custGeom>
          <a:solidFill>
            <a:srgbClr val="9988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340100" y="4792979"/>
            <a:ext cx="78740" cy="21590"/>
          </a:xfrm>
          <a:custGeom>
            <a:avLst/>
            <a:gdLst/>
            <a:ahLst/>
            <a:cxnLst/>
            <a:rect l="l" t="t" r="r" b="b"/>
            <a:pathLst>
              <a:path w="78739" h="21589">
                <a:moveTo>
                  <a:pt x="78739" y="0"/>
                </a:moveTo>
                <a:lnTo>
                  <a:pt x="78739" y="21590"/>
                </a:lnTo>
                <a:lnTo>
                  <a:pt x="0" y="21590"/>
                </a:lnTo>
                <a:lnTo>
                  <a:pt x="0" y="0"/>
                </a:lnTo>
                <a:lnTo>
                  <a:pt x="78739" y="0"/>
                </a:lnTo>
                <a:close/>
              </a:path>
            </a:pathLst>
          </a:custGeom>
          <a:solidFill>
            <a:srgbClr val="9989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340100" y="4770120"/>
            <a:ext cx="78740" cy="22860"/>
          </a:xfrm>
          <a:custGeom>
            <a:avLst/>
            <a:gdLst/>
            <a:ahLst/>
            <a:cxnLst/>
            <a:rect l="l" t="t" r="r" b="b"/>
            <a:pathLst>
              <a:path w="78739" h="22860">
                <a:moveTo>
                  <a:pt x="78739" y="0"/>
                </a:moveTo>
                <a:lnTo>
                  <a:pt x="78739" y="22859"/>
                </a:lnTo>
                <a:lnTo>
                  <a:pt x="0" y="22859"/>
                </a:lnTo>
                <a:lnTo>
                  <a:pt x="0" y="0"/>
                </a:lnTo>
                <a:lnTo>
                  <a:pt x="78739" y="0"/>
                </a:lnTo>
                <a:close/>
              </a:path>
            </a:pathLst>
          </a:custGeom>
          <a:solidFill>
            <a:srgbClr val="9989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340100" y="4748529"/>
            <a:ext cx="78740" cy="21590"/>
          </a:xfrm>
          <a:custGeom>
            <a:avLst/>
            <a:gdLst/>
            <a:ahLst/>
            <a:cxnLst/>
            <a:rect l="l" t="t" r="r" b="b"/>
            <a:pathLst>
              <a:path w="78739" h="21589">
                <a:moveTo>
                  <a:pt x="78739" y="0"/>
                </a:moveTo>
                <a:lnTo>
                  <a:pt x="78739" y="21590"/>
                </a:lnTo>
                <a:lnTo>
                  <a:pt x="0" y="21590"/>
                </a:lnTo>
                <a:lnTo>
                  <a:pt x="0" y="0"/>
                </a:lnTo>
                <a:lnTo>
                  <a:pt x="78739" y="0"/>
                </a:lnTo>
                <a:close/>
              </a:path>
            </a:pathLst>
          </a:custGeom>
          <a:solidFill>
            <a:srgbClr val="998A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340100" y="4725670"/>
            <a:ext cx="78740" cy="22860"/>
          </a:xfrm>
          <a:custGeom>
            <a:avLst/>
            <a:gdLst/>
            <a:ahLst/>
            <a:cxnLst/>
            <a:rect l="l" t="t" r="r" b="b"/>
            <a:pathLst>
              <a:path w="78739" h="22860">
                <a:moveTo>
                  <a:pt x="78739" y="0"/>
                </a:moveTo>
                <a:lnTo>
                  <a:pt x="78739" y="22859"/>
                </a:lnTo>
                <a:lnTo>
                  <a:pt x="0" y="22859"/>
                </a:lnTo>
                <a:lnTo>
                  <a:pt x="0" y="0"/>
                </a:lnTo>
                <a:lnTo>
                  <a:pt x="78739" y="0"/>
                </a:lnTo>
                <a:close/>
              </a:path>
            </a:pathLst>
          </a:custGeom>
          <a:solidFill>
            <a:srgbClr val="998B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340100" y="4704079"/>
            <a:ext cx="78740" cy="21590"/>
          </a:xfrm>
          <a:custGeom>
            <a:avLst/>
            <a:gdLst/>
            <a:ahLst/>
            <a:cxnLst/>
            <a:rect l="l" t="t" r="r" b="b"/>
            <a:pathLst>
              <a:path w="78739" h="21589">
                <a:moveTo>
                  <a:pt x="78739" y="0"/>
                </a:moveTo>
                <a:lnTo>
                  <a:pt x="78739" y="21590"/>
                </a:lnTo>
                <a:lnTo>
                  <a:pt x="0" y="21590"/>
                </a:lnTo>
                <a:lnTo>
                  <a:pt x="0" y="0"/>
                </a:lnTo>
                <a:lnTo>
                  <a:pt x="78739" y="0"/>
                </a:lnTo>
                <a:close/>
              </a:path>
            </a:pathLst>
          </a:custGeom>
          <a:solidFill>
            <a:srgbClr val="998B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340100" y="4681220"/>
            <a:ext cx="78740" cy="22860"/>
          </a:xfrm>
          <a:custGeom>
            <a:avLst/>
            <a:gdLst/>
            <a:ahLst/>
            <a:cxnLst/>
            <a:rect l="l" t="t" r="r" b="b"/>
            <a:pathLst>
              <a:path w="78739" h="22860">
                <a:moveTo>
                  <a:pt x="78739" y="0"/>
                </a:moveTo>
                <a:lnTo>
                  <a:pt x="78739" y="22859"/>
                </a:lnTo>
                <a:lnTo>
                  <a:pt x="0" y="22859"/>
                </a:lnTo>
                <a:lnTo>
                  <a:pt x="0" y="0"/>
                </a:lnTo>
                <a:lnTo>
                  <a:pt x="78739" y="0"/>
                </a:lnTo>
                <a:close/>
              </a:path>
            </a:pathLst>
          </a:custGeom>
          <a:solidFill>
            <a:srgbClr val="998C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340100" y="4659629"/>
            <a:ext cx="78740" cy="21590"/>
          </a:xfrm>
          <a:custGeom>
            <a:avLst/>
            <a:gdLst/>
            <a:ahLst/>
            <a:cxnLst/>
            <a:rect l="l" t="t" r="r" b="b"/>
            <a:pathLst>
              <a:path w="78739" h="21589">
                <a:moveTo>
                  <a:pt x="78739" y="0"/>
                </a:moveTo>
                <a:lnTo>
                  <a:pt x="78739" y="21590"/>
                </a:lnTo>
                <a:lnTo>
                  <a:pt x="0" y="21590"/>
                </a:lnTo>
                <a:lnTo>
                  <a:pt x="0" y="0"/>
                </a:lnTo>
                <a:lnTo>
                  <a:pt x="78739" y="0"/>
                </a:lnTo>
                <a:close/>
              </a:path>
            </a:pathLst>
          </a:custGeom>
          <a:solidFill>
            <a:srgbClr val="998D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340100" y="4638040"/>
            <a:ext cx="78740" cy="21590"/>
          </a:xfrm>
          <a:custGeom>
            <a:avLst/>
            <a:gdLst/>
            <a:ahLst/>
            <a:cxnLst/>
            <a:rect l="l" t="t" r="r" b="b"/>
            <a:pathLst>
              <a:path w="78739" h="21589">
                <a:moveTo>
                  <a:pt x="78739" y="0"/>
                </a:moveTo>
                <a:lnTo>
                  <a:pt x="13748" y="0"/>
                </a:lnTo>
                <a:lnTo>
                  <a:pt x="0" y="13970"/>
                </a:lnTo>
                <a:lnTo>
                  <a:pt x="0" y="21590"/>
                </a:lnTo>
                <a:lnTo>
                  <a:pt x="78739" y="21590"/>
                </a:lnTo>
                <a:lnTo>
                  <a:pt x="78739" y="0"/>
                </a:lnTo>
                <a:close/>
              </a:path>
            </a:pathLst>
          </a:custGeom>
          <a:solidFill>
            <a:srgbClr val="998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353848" y="4615179"/>
            <a:ext cx="65405" cy="22860"/>
          </a:xfrm>
          <a:custGeom>
            <a:avLst/>
            <a:gdLst/>
            <a:ahLst/>
            <a:cxnLst/>
            <a:rect l="l" t="t" r="r" b="b"/>
            <a:pathLst>
              <a:path w="65404" h="22860">
                <a:moveTo>
                  <a:pt x="64991" y="0"/>
                </a:moveTo>
                <a:lnTo>
                  <a:pt x="22497" y="0"/>
                </a:lnTo>
                <a:lnTo>
                  <a:pt x="0" y="22860"/>
                </a:lnTo>
                <a:lnTo>
                  <a:pt x="64991" y="22860"/>
                </a:lnTo>
                <a:lnTo>
                  <a:pt x="64991" y="0"/>
                </a:lnTo>
                <a:close/>
              </a:path>
            </a:pathLst>
          </a:custGeom>
          <a:solidFill>
            <a:srgbClr val="998E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376345" y="4593590"/>
            <a:ext cx="42545" cy="21590"/>
          </a:xfrm>
          <a:custGeom>
            <a:avLst/>
            <a:gdLst/>
            <a:ahLst/>
            <a:cxnLst/>
            <a:rect l="l" t="t" r="r" b="b"/>
            <a:pathLst>
              <a:path w="42545" h="21589">
                <a:moveTo>
                  <a:pt x="42494" y="0"/>
                </a:moveTo>
                <a:lnTo>
                  <a:pt x="21247" y="0"/>
                </a:lnTo>
                <a:lnTo>
                  <a:pt x="0" y="21590"/>
                </a:lnTo>
                <a:lnTo>
                  <a:pt x="42494" y="21590"/>
                </a:lnTo>
                <a:lnTo>
                  <a:pt x="42494" y="0"/>
                </a:lnTo>
                <a:close/>
              </a:path>
            </a:pathLst>
          </a:custGeom>
          <a:solidFill>
            <a:srgbClr val="998F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397592" y="4572000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89" h="21589">
                <a:moveTo>
                  <a:pt x="21247" y="0"/>
                </a:moveTo>
                <a:lnTo>
                  <a:pt x="0" y="21589"/>
                </a:lnTo>
                <a:lnTo>
                  <a:pt x="21247" y="21589"/>
                </a:lnTo>
                <a:lnTo>
                  <a:pt x="21247" y="0"/>
                </a:lnTo>
                <a:close/>
              </a:path>
            </a:pathLst>
          </a:custGeom>
          <a:solidFill>
            <a:srgbClr val="9990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338829" y="4572000"/>
            <a:ext cx="80010" cy="641350"/>
          </a:xfrm>
          <a:custGeom>
            <a:avLst/>
            <a:gdLst/>
            <a:ahLst/>
            <a:cxnLst/>
            <a:rect l="l" t="t" r="r" b="b"/>
            <a:pathLst>
              <a:path w="80010" h="641350">
                <a:moveTo>
                  <a:pt x="80010" y="0"/>
                </a:moveTo>
                <a:lnTo>
                  <a:pt x="80010" y="641350"/>
                </a:lnTo>
                <a:lnTo>
                  <a:pt x="0" y="561339"/>
                </a:lnTo>
                <a:lnTo>
                  <a:pt x="0" y="80010"/>
                </a:lnTo>
                <a:lnTo>
                  <a:pt x="80010" y="0"/>
                </a:lnTo>
                <a:close/>
              </a:path>
            </a:pathLst>
          </a:custGeom>
          <a:ln w="9344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057400" y="5211449"/>
            <a:ext cx="1361440" cy="0"/>
          </a:xfrm>
          <a:custGeom>
            <a:avLst/>
            <a:gdLst/>
            <a:ahLst/>
            <a:cxnLst/>
            <a:rect l="l" t="t" r="r" b="b"/>
            <a:pathLst>
              <a:path w="1361439">
                <a:moveTo>
                  <a:pt x="0" y="0"/>
                </a:moveTo>
                <a:lnTo>
                  <a:pt x="1361439" y="0"/>
                </a:lnTo>
              </a:path>
            </a:pathLst>
          </a:custGeom>
          <a:ln w="3800">
            <a:solidFill>
              <a:srgbClr val="CCA7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061140" y="5208910"/>
            <a:ext cx="1356995" cy="0"/>
          </a:xfrm>
          <a:custGeom>
            <a:avLst/>
            <a:gdLst/>
            <a:ahLst/>
            <a:cxnLst/>
            <a:rect l="l" t="t" r="r" b="b"/>
            <a:pathLst>
              <a:path w="1356995">
                <a:moveTo>
                  <a:pt x="0" y="0"/>
                </a:moveTo>
                <a:lnTo>
                  <a:pt x="1356445" y="0"/>
                </a:lnTo>
              </a:path>
            </a:pathLst>
          </a:custGeom>
          <a:ln w="6328">
            <a:solidFill>
              <a:srgbClr val="CCA8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2064883" y="5205100"/>
            <a:ext cx="1349375" cy="0"/>
          </a:xfrm>
          <a:custGeom>
            <a:avLst/>
            <a:gdLst/>
            <a:ahLst/>
            <a:cxnLst/>
            <a:rect l="l" t="t" r="r" b="b"/>
            <a:pathLst>
              <a:path w="1349375">
                <a:moveTo>
                  <a:pt x="0" y="0"/>
                </a:moveTo>
                <a:lnTo>
                  <a:pt x="1348946" y="0"/>
                </a:lnTo>
              </a:path>
            </a:pathLst>
          </a:custGeom>
          <a:ln w="6315">
            <a:solidFill>
              <a:srgbClr val="CCA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068625" y="5201917"/>
            <a:ext cx="1341755" cy="0"/>
          </a:xfrm>
          <a:custGeom>
            <a:avLst/>
            <a:gdLst/>
            <a:ahLst/>
            <a:cxnLst/>
            <a:rect l="l" t="t" r="r" b="b"/>
            <a:pathLst>
              <a:path w="1341754">
                <a:moveTo>
                  <a:pt x="0" y="0"/>
                </a:moveTo>
                <a:lnTo>
                  <a:pt x="1341447" y="0"/>
                </a:lnTo>
              </a:path>
            </a:pathLst>
          </a:custGeom>
          <a:ln w="5047">
            <a:solidFill>
              <a:srgbClr val="CCAA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071134" y="5198112"/>
            <a:ext cx="1335405" cy="0"/>
          </a:xfrm>
          <a:custGeom>
            <a:avLst/>
            <a:gdLst/>
            <a:ahLst/>
            <a:cxnLst/>
            <a:rect l="l" t="t" r="r" b="b"/>
            <a:pathLst>
              <a:path w="1335404">
                <a:moveTo>
                  <a:pt x="0" y="0"/>
                </a:moveTo>
                <a:lnTo>
                  <a:pt x="1335194" y="0"/>
                </a:lnTo>
              </a:path>
            </a:pathLst>
          </a:custGeom>
          <a:ln w="5049">
            <a:solidFill>
              <a:srgbClr val="CCAB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074880" y="5194312"/>
            <a:ext cx="1327785" cy="0"/>
          </a:xfrm>
          <a:custGeom>
            <a:avLst/>
            <a:gdLst/>
            <a:ahLst/>
            <a:cxnLst/>
            <a:rect l="l" t="t" r="r" b="b"/>
            <a:pathLst>
              <a:path w="1327785">
                <a:moveTo>
                  <a:pt x="0" y="0"/>
                </a:moveTo>
                <a:lnTo>
                  <a:pt x="1327695" y="0"/>
                </a:lnTo>
              </a:path>
            </a:pathLst>
          </a:custGeom>
          <a:ln w="5021">
            <a:solidFill>
              <a:srgbClr val="CCAC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078606" y="5191130"/>
            <a:ext cx="1322070" cy="0"/>
          </a:xfrm>
          <a:custGeom>
            <a:avLst/>
            <a:gdLst/>
            <a:ahLst/>
            <a:cxnLst/>
            <a:rect l="l" t="t" r="r" b="b"/>
            <a:pathLst>
              <a:path w="1322070">
                <a:moveTo>
                  <a:pt x="0" y="0"/>
                </a:moveTo>
                <a:lnTo>
                  <a:pt x="1321449" y="0"/>
                </a:lnTo>
              </a:path>
            </a:pathLst>
          </a:custGeom>
          <a:ln w="6263">
            <a:solidFill>
              <a:srgbClr val="CCAD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082348" y="5187320"/>
            <a:ext cx="1314450" cy="0"/>
          </a:xfrm>
          <a:custGeom>
            <a:avLst/>
            <a:gdLst/>
            <a:ahLst/>
            <a:cxnLst/>
            <a:rect l="l" t="t" r="r" b="b"/>
            <a:pathLst>
              <a:path w="1314450">
                <a:moveTo>
                  <a:pt x="0" y="0"/>
                </a:moveTo>
                <a:lnTo>
                  <a:pt x="1313950" y="0"/>
                </a:lnTo>
              </a:path>
            </a:pathLst>
          </a:custGeom>
          <a:ln w="6249">
            <a:solidFill>
              <a:srgbClr val="CCAE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086091" y="5183510"/>
            <a:ext cx="1306830" cy="0"/>
          </a:xfrm>
          <a:custGeom>
            <a:avLst/>
            <a:gdLst/>
            <a:ahLst/>
            <a:cxnLst/>
            <a:rect l="l" t="t" r="r" b="b"/>
            <a:pathLst>
              <a:path w="1306829">
                <a:moveTo>
                  <a:pt x="0" y="0"/>
                </a:moveTo>
                <a:lnTo>
                  <a:pt x="1306451" y="0"/>
                </a:lnTo>
              </a:path>
            </a:pathLst>
          </a:custGeom>
          <a:ln w="6235">
            <a:solidFill>
              <a:srgbClr val="CCB0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089834" y="5180317"/>
            <a:ext cx="1299210" cy="0"/>
          </a:xfrm>
          <a:custGeom>
            <a:avLst/>
            <a:gdLst/>
            <a:ahLst/>
            <a:cxnLst/>
            <a:rect l="l" t="t" r="r" b="b"/>
            <a:pathLst>
              <a:path w="1299210">
                <a:moveTo>
                  <a:pt x="0" y="0"/>
                </a:moveTo>
                <a:lnTo>
                  <a:pt x="1298952" y="0"/>
                </a:lnTo>
              </a:path>
            </a:pathLst>
          </a:custGeom>
          <a:ln w="4987">
            <a:solidFill>
              <a:srgbClr val="CCB1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092362" y="5176522"/>
            <a:ext cx="1292860" cy="0"/>
          </a:xfrm>
          <a:custGeom>
            <a:avLst/>
            <a:gdLst/>
            <a:ahLst/>
            <a:cxnLst/>
            <a:rect l="l" t="t" r="r" b="b"/>
            <a:pathLst>
              <a:path w="1292860">
                <a:moveTo>
                  <a:pt x="0" y="0"/>
                </a:moveTo>
                <a:lnTo>
                  <a:pt x="1292699" y="0"/>
                </a:lnTo>
              </a:path>
            </a:pathLst>
          </a:custGeom>
          <a:ln w="5010">
            <a:solidFill>
              <a:srgbClr val="CCB2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096108" y="5172712"/>
            <a:ext cx="1285240" cy="0"/>
          </a:xfrm>
          <a:custGeom>
            <a:avLst/>
            <a:gdLst/>
            <a:ahLst/>
            <a:cxnLst/>
            <a:rect l="l" t="t" r="r" b="b"/>
            <a:pathLst>
              <a:path w="1285239">
                <a:moveTo>
                  <a:pt x="0" y="0"/>
                </a:moveTo>
                <a:lnTo>
                  <a:pt x="1285200" y="0"/>
                </a:lnTo>
              </a:path>
            </a:pathLst>
          </a:custGeom>
          <a:ln w="5003">
            <a:solidFill>
              <a:srgbClr val="CCB3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099854" y="5168902"/>
            <a:ext cx="1278255" cy="0"/>
          </a:xfrm>
          <a:custGeom>
            <a:avLst/>
            <a:gdLst/>
            <a:ahLst/>
            <a:cxnLst/>
            <a:rect l="l" t="t" r="r" b="b"/>
            <a:pathLst>
              <a:path w="1278254">
                <a:moveTo>
                  <a:pt x="0" y="0"/>
                </a:moveTo>
                <a:lnTo>
                  <a:pt x="1277701" y="0"/>
                </a:lnTo>
              </a:path>
            </a:pathLst>
          </a:custGeom>
          <a:ln w="4996">
            <a:solidFill>
              <a:srgbClr val="CCB4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103600" y="5165116"/>
            <a:ext cx="1270635" cy="0"/>
          </a:xfrm>
          <a:custGeom>
            <a:avLst/>
            <a:gdLst/>
            <a:ahLst/>
            <a:cxnLst/>
            <a:rect l="l" t="t" r="r" b="b"/>
            <a:pathLst>
              <a:path w="1270635">
                <a:moveTo>
                  <a:pt x="0" y="0"/>
                </a:moveTo>
                <a:lnTo>
                  <a:pt x="1270202" y="0"/>
                </a:lnTo>
              </a:path>
            </a:pathLst>
          </a:custGeom>
          <a:ln w="4941">
            <a:solidFill>
              <a:srgbClr val="CCB5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107299" y="5161920"/>
            <a:ext cx="1264285" cy="0"/>
          </a:xfrm>
          <a:custGeom>
            <a:avLst/>
            <a:gdLst/>
            <a:ahLst/>
            <a:cxnLst/>
            <a:rect l="l" t="t" r="r" b="b"/>
            <a:pathLst>
              <a:path w="1264285">
                <a:moveTo>
                  <a:pt x="0" y="0"/>
                </a:moveTo>
                <a:lnTo>
                  <a:pt x="1263956" y="0"/>
                </a:lnTo>
              </a:path>
            </a:pathLst>
          </a:custGeom>
          <a:ln w="6156">
            <a:solidFill>
              <a:srgbClr val="CCB6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2111042" y="5158110"/>
            <a:ext cx="1256665" cy="0"/>
          </a:xfrm>
          <a:custGeom>
            <a:avLst/>
            <a:gdLst/>
            <a:ahLst/>
            <a:cxnLst/>
            <a:rect l="l" t="t" r="r" b="b"/>
            <a:pathLst>
              <a:path w="1256664">
                <a:moveTo>
                  <a:pt x="0" y="0"/>
                </a:moveTo>
                <a:lnTo>
                  <a:pt x="1256457" y="0"/>
                </a:lnTo>
              </a:path>
            </a:pathLst>
          </a:custGeom>
          <a:ln w="6142">
            <a:solidFill>
              <a:srgbClr val="CCB8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2114785" y="5154300"/>
            <a:ext cx="1249045" cy="0"/>
          </a:xfrm>
          <a:custGeom>
            <a:avLst/>
            <a:gdLst/>
            <a:ahLst/>
            <a:cxnLst/>
            <a:rect l="l" t="t" r="r" b="b"/>
            <a:pathLst>
              <a:path w="1249045">
                <a:moveTo>
                  <a:pt x="0" y="0"/>
                </a:moveTo>
                <a:lnTo>
                  <a:pt x="1248958" y="0"/>
                </a:lnTo>
              </a:path>
            </a:pathLst>
          </a:custGeom>
          <a:ln w="6128">
            <a:solidFill>
              <a:srgbClr val="CCB9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2118527" y="5151094"/>
            <a:ext cx="1242060" cy="0"/>
          </a:xfrm>
          <a:custGeom>
            <a:avLst/>
            <a:gdLst/>
            <a:ahLst/>
            <a:cxnLst/>
            <a:rect l="l" t="t" r="r" b="b"/>
            <a:pathLst>
              <a:path w="1242060">
                <a:moveTo>
                  <a:pt x="0" y="0"/>
                </a:moveTo>
                <a:lnTo>
                  <a:pt x="1241459" y="0"/>
                </a:lnTo>
              </a:path>
            </a:pathLst>
          </a:custGeom>
          <a:ln w="4907">
            <a:solidFill>
              <a:srgbClr val="CCBA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2121082" y="5147312"/>
            <a:ext cx="1235710" cy="0"/>
          </a:xfrm>
          <a:custGeom>
            <a:avLst/>
            <a:gdLst/>
            <a:ahLst/>
            <a:cxnLst/>
            <a:rect l="l" t="t" r="r" b="b"/>
            <a:pathLst>
              <a:path w="1235710">
                <a:moveTo>
                  <a:pt x="0" y="0"/>
                </a:moveTo>
                <a:lnTo>
                  <a:pt x="1235207" y="0"/>
                </a:lnTo>
              </a:path>
            </a:pathLst>
          </a:custGeom>
          <a:ln w="4956">
            <a:solidFill>
              <a:srgbClr val="CCBB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124828" y="5143536"/>
            <a:ext cx="1228090" cy="0"/>
          </a:xfrm>
          <a:custGeom>
            <a:avLst/>
            <a:gdLst/>
            <a:ahLst/>
            <a:cxnLst/>
            <a:rect l="l" t="t" r="r" b="b"/>
            <a:pathLst>
              <a:path w="1228089">
                <a:moveTo>
                  <a:pt x="0" y="0"/>
                </a:moveTo>
                <a:lnTo>
                  <a:pt x="1227708" y="0"/>
                </a:lnTo>
              </a:path>
            </a:pathLst>
          </a:custGeom>
          <a:ln w="4882">
            <a:solidFill>
              <a:srgbClr val="CCBC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128508" y="5140330"/>
            <a:ext cx="1221740" cy="0"/>
          </a:xfrm>
          <a:custGeom>
            <a:avLst/>
            <a:gdLst/>
            <a:ahLst/>
            <a:cxnLst/>
            <a:rect l="l" t="t" r="r" b="b"/>
            <a:pathLst>
              <a:path w="1221739">
                <a:moveTo>
                  <a:pt x="0" y="0"/>
                </a:moveTo>
                <a:lnTo>
                  <a:pt x="1221461" y="0"/>
                </a:lnTo>
              </a:path>
            </a:pathLst>
          </a:custGeom>
          <a:ln w="6077">
            <a:solidFill>
              <a:srgbClr val="CCBD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132251" y="5136520"/>
            <a:ext cx="1214120" cy="0"/>
          </a:xfrm>
          <a:custGeom>
            <a:avLst/>
            <a:gdLst/>
            <a:ahLst/>
            <a:cxnLst/>
            <a:rect l="l" t="t" r="r" b="b"/>
            <a:pathLst>
              <a:path w="1214120">
                <a:moveTo>
                  <a:pt x="0" y="0"/>
                </a:moveTo>
                <a:lnTo>
                  <a:pt x="1213962" y="0"/>
                </a:lnTo>
              </a:path>
            </a:pathLst>
          </a:custGeom>
          <a:ln w="6063">
            <a:solidFill>
              <a:srgbClr val="CCBE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2135993" y="5134537"/>
            <a:ext cx="1206500" cy="0"/>
          </a:xfrm>
          <a:custGeom>
            <a:avLst/>
            <a:gdLst/>
            <a:ahLst/>
            <a:cxnLst/>
            <a:rect l="l" t="t" r="r" b="b"/>
            <a:pathLst>
              <a:path w="1206500">
                <a:moveTo>
                  <a:pt x="0" y="0"/>
                </a:moveTo>
                <a:lnTo>
                  <a:pt x="1206463" y="0"/>
                </a:lnTo>
              </a:path>
            </a:pathLst>
          </a:custGeom>
          <a:ln w="3175">
            <a:solidFill>
              <a:srgbClr val="CCC0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2057400" y="5133340"/>
            <a:ext cx="1361440" cy="80010"/>
          </a:xfrm>
          <a:custGeom>
            <a:avLst/>
            <a:gdLst/>
            <a:ahLst/>
            <a:cxnLst/>
            <a:rect l="l" t="t" r="r" b="b"/>
            <a:pathLst>
              <a:path w="1361439" h="80010">
                <a:moveTo>
                  <a:pt x="1361439" y="80010"/>
                </a:moveTo>
                <a:lnTo>
                  <a:pt x="0" y="80010"/>
                </a:lnTo>
                <a:lnTo>
                  <a:pt x="80010" y="0"/>
                </a:lnTo>
                <a:lnTo>
                  <a:pt x="1281429" y="0"/>
                </a:lnTo>
                <a:lnTo>
                  <a:pt x="1361439" y="80010"/>
                </a:lnTo>
                <a:close/>
              </a:path>
            </a:pathLst>
          </a:custGeom>
          <a:ln w="9344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2057400" y="5191759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89" h="21589">
                <a:moveTo>
                  <a:pt x="21247" y="0"/>
                </a:moveTo>
                <a:lnTo>
                  <a:pt x="0" y="0"/>
                </a:lnTo>
                <a:lnTo>
                  <a:pt x="0" y="21589"/>
                </a:lnTo>
                <a:lnTo>
                  <a:pt x="21247" y="0"/>
                </a:lnTo>
                <a:close/>
              </a:path>
            </a:pathLst>
          </a:custGeom>
          <a:solidFill>
            <a:srgbClr val="FFE3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2057400" y="5168900"/>
            <a:ext cx="43815" cy="22860"/>
          </a:xfrm>
          <a:custGeom>
            <a:avLst/>
            <a:gdLst/>
            <a:ahLst/>
            <a:cxnLst/>
            <a:rect l="l" t="t" r="r" b="b"/>
            <a:pathLst>
              <a:path w="43814" h="22860">
                <a:moveTo>
                  <a:pt x="43744" y="0"/>
                </a:moveTo>
                <a:lnTo>
                  <a:pt x="0" y="0"/>
                </a:lnTo>
                <a:lnTo>
                  <a:pt x="0" y="22860"/>
                </a:lnTo>
                <a:lnTo>
                  <a:pt x="21247" y="22860"/>
                </a:lnTo>
                <a:lnTo>
                  <a:pt x="43744" y="0"/>
                </a:lnTo>
                <a:close/>
              </a:path>
            </a:pathLst>
          </a:custGeom>
          <a:solidFill>
            <a:srgbClr val="FFE3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057400" y="5147309"/>
            <a:ext cx="65405" cy="21590"/>
          </a:xfrm>
          <a:custGeom>
            <a:avLst/>
            <a:gdLst/>
            <a:ahLst/>
            <a:cxnLst/>
            <a:rect l="l" t="t" r="r" b="b"/>
            <a:pathLst>
              <a:path w="65405" h="21589">
                <a:moveTo>
                  <a:pt x="64991" y="0"/>
                </a:moveTo>
                <a:lnTo>
                  <a:pt x="0" y="0"/>
                </a:lnTo>
                <a:lnTo>
                  <a:pt x="0" y="21589"/>
                </a:lnTo>
                <a:lnTo>
                  <a:pt x="43744" y="21589"/>
                </a:lnTo>
                <a:lnTo>
                  <a:pt x="64991" y="0"/>
                </a:lnTo>
                <a:close/>
              </a:path>
            </a:pathLst>
          </a:custGeom>
          <a:solidFill>
            <a:srgbClr val="FFE4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2057400" y="5124450"/>
            <a:ext cx="78740" cy="22860"/>
          </a:xfrm>
          <a:custGeom>
            <a:avLst/>
            <a:gdLst/>
            <a:ahLst/>
            <a:cxnLst/>
            <a:rect l="l" t="t" r="r" b="b"/>
            <a:pathLst>
              <a:path w="78739" h="22860">
                <a:moveTo>
                  <a:pt x="78739" y="0"/>
                </a:moveTo>
                <a:lnTo>
                  <a:pt x="0" y="0"/>
                </a:lnTo>
                <a:lnTo>
                  <a:pt x="0" y="22860"/>
                </a:lnTo>
                <a:lnTo>
                  <a:pt x="64991" y="22860"/>
                </a:lnTo>
                <a:lnTo>
                  <a:pt x="78739" y="8889"/>
                </a:lnTo>
                <a:lnTo>
                  <a:pt x="78739" y="0"/>
                </a:lnTo>
                <a:close/>
              </a:path>
            </a:pathLst>
          </a:custGeom>
          <a:solidFill>
            <a:srgbClr val="FFE5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2057400" y="5102859"/>
            <a:ext cx="78740" cy="21590"/>
          </a:xfrm>
          <a:custGeom>
            <a:avLst/>
            <a:gdLst/>
            <a:ahLst/>
            <a:cxnLst/>
            <a:rect l="l" t="t" r="r" b="b"/>
            <a:pathLst>
              <a:path w="78739" h="21589">
                <a:moveTo>
                  <a:pt x="78739" y="0"/>
                </a:moveTo>
                <a:lnTo>
                  <a:pt x="78739" y="21589"/>
                </a:lnTo>
                <a:lnTo>
                  <a:pt x="0" y="21589"/>
                </a:lnTo>
                <a:lnTo>
                  <a:pt x="0" y="0"/>
                </a:lnTo>
                <a:lnTo>
                  <a:pt x="78739" y="0"/>
                </a:lnTo>
                <a:close/>
              </a:path>
            </a:pathLst>
          </a:custGeom>
          <a:solidFill>
            <a:srgbClr val="FFE5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2057400" y="5081270"/>
            <a:ext cx="78740" cy="21590"/>
          </a:xfrm>
          <a:custGeom>
            <a:avLst/>
            <a:gdLst/>
            <a:ahLst/>
            <a:cxnLst/>
            <a:rect l="l" t="t" r="r" b="b"/>
            <a:pathLst>
              <a:path w="78739" h="21589">
                <a:moveTo>
                  <a:pt x="78739" y="0"/>
                </a:moveTo>
                <a:lnTo>
                  <a:pt x="78739" y="21589"/>
                </a:lnTo>
                <a:lnTo>
                  <a:pt x="0" y="21589"/>
                </a:lnTo>
                <a:lnTo>
                  <a:pt x="0" y="0"/>
                </a:lnTo>
                <a:lnTo>
                  <a:pt x="78739" y="0"/>
                </a:lnTo>
                <a:close/>
              </a:path>
            </a:pathLst>
          </a:custGeom>
          <a:solidFill>
            <a:srgbClr val="FDE6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2057400" y="5058409"/>
            <a:ext cx="78740" cy="22860"/>
          </a:xfrm>
          <a:custGeom>
            <a:avLst/>
            <a:gdLst/>
            <a:ahLst/>
            <a:cxnLst/>
            <a:rect l="l" t="t" r="r" b="b"/>
            <a:pathLst>
              <a:path w="78739" h="22860">
                <a:moveTo>
                  <a:pt x="78739" y="0"/>
                </a:moveTo>
                <a:lnTo>
                  <a:pt x="78739" y="22859"/>
                </a:lnTo>
                <a:lnTo>
                  <a:pt x="0" y="22859"/>
                </a:lnTo>
                <a:lnTo>
                  <a:pt x="0" y="0"/>
                </a:lnTo>
                <a:lnTo>
                  <a:pt x="78739" y="0"/>
                </a:lnTo>
                <a:close/>
              </a:path>
            </a:pathLst>
          </a:custGeom>
          <a:solidFill>
            <a:srgbClr val="FFE7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2057400" y="5036820"/>
            <a:ext cx="78740" cy="21590"/>
          </a:xfrm>
          <a:custGeom>
            <a:avLst/>
            <a:gdLst/>
            <a:ahLst/>
            <a:cxnLst/>
            <a:rect l="l" t="t" r="r" b="b"/>
            <a:pathLst>
              <a:path w="78739" h="21589">
                <a:moveTo>
                  <a:pt x="78739" y="0"/>
                </a:moveTo>
                <a:lnTo>
                  <a:pt x="78739" y="21589"/>
                </a:lnTo>
                <a:lnTo>
                  <a:pt x="0" y="21589"/>
                </a:lnTo>
                <a:lnTo>
                  <a:pt x="0" y="0"/>
                </a:lnTo>
                <a:lnTo>
                  <a:pt x="78739" y="0"/>
                </a:lnTo>
                <a:close/>
              </a:path>
            </a:pathLst>
          </a:custGeom>
          <a:solidFill>
            <a:srgbClr val="FFE7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2057400" y="5013959"/>
            <a:ext cx="78740" cy="22860"/>
          </a:xfrm>
          <a:custGeom>
            <a:avLst/>
            <a:gdLst/>
            <a:ahLst/>
            <a:cxnLst/>
            <a:rect l="l" t="t" r="r" b="b"/>
            <a:pathLst>
              <a:path w="78739" h="22860">
                <a:moveTo>
                  <a:pt x="78739" y="0"/>
                </a:moveTo>
                <a:lnTo>
                  <a:pt x="78739" y="22859"/>
                </a:lnTo>
                <a:lnTo>
                  <a:pt x="0" y="22859"/>
                </a:lnTo>
                <a:lnTo>
                  <a:pt x="0" y="0"/>
                </a:lnTo>
                <a:lnTo>
                  <a:pt x="78739" y="0"/>
                </a:lnTo>
                <a:close/>
              </a:path>
            </a:pathLst>
          </a:custGeom>
          <a:solidFill>
            <a:srgbClr val="FFE8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057400" y="4992370"/>
            <a:ext cx="78740" cy="21590"/>
          </a:xfrm>
          <a:custGeom>
            <a:avLst/>
            <a:gdLst/>
            <a:ahLst/>
            <a:cxnLst/>
            <a:rect l="l" t="t" r="r" b="b"/>
            <a:pathLst>
              <a:path w="78739" h="21589">
                <a:moveTo>
                  <a:pt x="78739" y="0"/>
                </a:moveTo>
                <a:lnTo>
                  <a:pt x="78739" y="21589"/>
                </a:lnTo>
                <a:lnTo>
                  <a:pt x="0" y="21589"/>
                </a:lnTo>
                <a:lnTo>
                  <a:pt x="0" y="0"/>
                </a:lnTo>
                <a:lnTo>
                  <a:pt x="78739" y="0"/>
                </a:lnTo>
                <a:close/>
              </a:path>
            </a:pathLst>
          </a:custGeom>
          <a:solidFill>
            <a:srgbClr val="FFE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2057400" y="4969509"/>
            <a:ext cx="78740" cy="22860"/>
          </a:xfrm>
          <a:custGeom>
            <a:avLst/>
            <a:gdLst/>
            <a:ahLst/>
            <a:cxnLst/>
            <a:rect l="l" t="t" r="r" b="b"/>
            <a:pathLst>
              <a:path w="78739" h="22860">
                <a:moveTo>
                  <a:pt x="78739" y="0"/>
                </a:moveTo>
                <a:lnTo>
                  <a:pt x="78739" y="22859"/>
                </a:lnTo>
                <a:lnTo>
                  <a:pt x="0" y="22859"/>
                </a:lnTo>
                <a:lnTo>
                  <a:pt x="0" y="0"/>
                </a:lnTo>
                <a:lnTo>
                  <a:pt x="78739" y="0"/>
                </a:lnTo>
                <a:close/>
              </a:path>
            </a:pathLst>
          </a:custGeom>
          <a:solidFill>
            <a:srgbClr val="FFE9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2057400" y="4947920"/>
            <a:ext cx="78740" cy="21590"/>
          </a:xfrm>
          <a:custGeom>
            <a:avLst/>
            <a:gdLst/>
            <a:ahLst/>
            <a:cxnLst/>
            <a:rect l="l" t="t" r="r" b="b"/>
            <a:pathLst>
              <a:path w="78739" h="21589">
                <a:moveTo>
                  <a:pt x="78739" y="0"/>
                </a:moveTo>
                <a:lnTo>
                  <a:pt x="78739" y="21589"/>
                </a:lnTo>
                <a:lnTo>
                  <a:pt x="0" y="21589"/>
                </a:lnTo>
                <a:lnTo>
                  <a:pt x="0" y="0"/>
                </a:lnTo>
                <a:lnTo>
                  <a:pt x="78739" y="0"/>
                </a:lnTo>
                <a:close/>
              </a:path>
            </a:pathLst>
          </a:custGeom>
          <a:solidFill>
            <a:srgbClr val="FFEA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2057400" y="4925059"/>
            <a:ext cx="78740" cy="22860"/>
          </a:xfrm>
          <a:custGeom>
            <a:avLst/>
            <a:gdLst/>
            <a:ahLst/>
            <a:cxnLst/>
            <a:rect l="l" t="t" r="r" b="b"/>
            <a:pathLst>
              <a:path w="78739" h="22860">
                <a:moveTo>
                  <a:pt x="78739" y="0"/>
                </a:moveTo>
                <a:lnTo>
                  <a:pt x="78739" y="22859"/>
                </a:lnTo>
                <a:lnTo>
                  <a:pt x="0" y="22859"/>
                </a:lnTo>
                <a:lnTo>
                  <a:pt x="0" y="0"/>
                </a:lnTo>
                <a:lnTo>
                  <a:pt x="78739" y="0"/>
                </a:lnTo>
                <a:close/>
              </a:path>
            </a:pathLst>
          </a:custGeom>
          <a:solidFill>
            <a:srgbClr val="FDEB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2057400" y="4903470"/>
            <a:ext cx="78740" cy="21590"/>
          </a:xfrm>
          <a:custGeom>
            <a:avLst/>
            <a:gdLst/>
            <a:ahLst/>
            <a:cxnLst/>
            <a:rect l="l" t="t" r="r" b="b"/>
            <a:pathLst>
              <a:path w="78739" h="21589">
                <a:moveTo>
                  <a:pt x="78739" y="0"/>
                </a:moveTo>
                <a:lnTo>
                  <a:pt x="78739" y="21589"/>
                </a:lnTo>
                <a:lnTo>
                  <a:pt x="0" y="21589"/>
                </a:lnTo>
                <a:lnTo>
                  <a:pt x="0" y="0"/>
                </a:lnTo>
                <a:lnTo>
                  <a:pt x="78739" y="0"/>
                </a:lnTo>
                <a:close/>
              </a:path>
            </a:pathLst>
          </a:custGeom>
          <a:solidFill>
            <a:srgbClr val="FF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2057400" y="4880609"/>
            <a:ext cx="78740" cy="22860"/>
          </a:xfrm>
          <a:custGeom>
            <a:avLst/>
            <a:gdLst/>
            <a:ahLst/>
            <a:cxnLst/>
            <a:rect l="l" t="t" r="r" b="b"/>
            <a:pathLst>
              <a:path w="78739" h="22860">
                <a:moveTo>
                  <a:pt x="78739" y="0"/>
                </a:moveTo>
                <a:lnTo>
                  <a:pt x="78739" y="22859"/>
                </a:lnTo>
                <a:lnTo>
                  <a:pt x="0" y="22859"/>
                </a:lnTo>
                <a:lnTo>
                  <a:pt x="0" y="0"/>
                </a:lnTo>
                <a:lnTo>
                  <a:pt x="78739" y="0"/>
                </a:lnTo>
                <a:close/>
              </a:path>
            </a:pathLst>
          </a:custGeom>
          <a:solidFill>
            <a:srgbClr val="FFEC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2057400" y="4859020"/>
            <a:ext cx="78740" cy="21590"/>
          </a:xfrm>
          <a:custGeom>
            <a:avLst/>
            <a:gdLst/>
            <a:ahLst/>
            <a:cxnLst/>
            <a:rect l="l" t="t" r="r" b="b"/>
            <a:pathLst>
              <a:path w="78739" h="21589">
                <a:moveTo>
                  <a:pt x="78739" y="0"/>
                </a:moveTo>
                <a:lnTo>
                  <a:pt x="78739" y="21589"/>
                </a:lnTo>
                <a:lnTo>
                  <a:pt x="0" y="21589"/>
                </a:lnTo>
                <a:lnTo>
                  <a:pt x="0" y="0"/>
                </a:lnTo>
                <a:lnTo>
                  <a:pt x="78739" y="0"/>
                </a:lnTo>
                <a:close/>
              </a:path>
            </a:pathLst>
          </a:custGeom>
          <a:solidFill>
            <a:srgbClr val="FFED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2057400" y="4837429"/>
            <a:ext cx="78740" cy="21590"/>
          </a:xfrm>
          <a:custGeom>
            <a:avLst/>
            <a:gdLst/>
            <a:ahLst/>
            <a:cxnLst/>
            <a:rect l="l" t="t" r="r" b="b"/>
            <a:pathLst>
              <a:path w="78739" h="21589">
                <a:moveTo>
                  <a:pt x="78739" y="0"/>
                </a:moveTo>
                <a:lnTo>
                  <a:pt x="78739" y="21590"/>
                </a:lnTo>
                <a:lnTo>
                  <a:pt x="0" y="21590"/>
                </a:lnTo>
                <a:lnTo>
                  <a:pt x="0" y="0"/>
                </a:lnTo>
                <a:lnTo>
                  <a:pt x="78739" y="0"/>
                </a:lnTo>
                <a:close/>
              </a:path>
            </a:pathLst>
          </a:custGeom>
          <a:solidFill>
            <a:srgbClr val="FFED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2057400" y="4814570"/>
            <a:ext cx="78740" cy="22860"/>
          </a:xfrm>
          <a:custGeom>
            <a:avLst/>
            <a:gdLst/>
            <a:ahLst/>
            <a:cxnLst/>
            <a:rect l="l" t="t" r="r" b="b"/>
            <a:pathLst>
              <a:path w="78739" h="22860">
                <a:moveTo>
                  <a:pt x="78739" y="0"/>
                </a:moveTo>
                <a:lnTo>
                  <a:pt x="78739" y="22859"/>
                </a:lnTo>
                <a:lnTo>
                  <a:pt x="0" y="22859"/>
                </a:lnTo>
                <a:lnTo>
                  <a:pt x="0" y="0"/>
                </a:lnTo>
                <a:lnTo>
                  <a:pt x="78739" y="0"/>
                </a:lnTo>
                <a:close/>
              </a:path>
            </a:pathLst>
          </a:custGeom>
          <a:solidFill>
            <a:srgbClr val="FFEE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2057400" y="4792979"/>
            <a:ext cx="78740" cy="21590"/>
          </a:xfrm>
          <a:custGeom>
            <a:avLst/>
            <a:gdLst/>
            <a:ahLst/>
            <a:cxnLst/>
            <a:rect l="l" t="t" r="r" b="b"/>
            <a:pathLst>
              <a:path w="78739" h="21589">
                <a:moveTo>
                  <a:pt x="78739" y="0"/>
                </a:moveTo>
                <a:lnTo>
                  <a:pt x="78739" y="21590"/>
                </a:lnTo>
                <a:lnTo>
                  <a:pt x="0" y="21590"/>
                </a:lnTo>
                <a:lnTo>
                  <a:pt x="0" y="0"/>
                </a:lnTo>
                <a:lnTo>
                  <a:pt x="78739" y="0"/>
                </a:lnTo>
                <a:close/>
              </a:path>
            </a:pathLst>
          </a:custGeom>
          <a:solidFill>
            <a:srgbClr val="FFEF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2057400" y="4770120"/>
            <a:ext cx="78740" cy="22860"/>
          </a:xfrm>
          <a:custGeom>
            <a:avLst/>
            <a:gdLst/>
            <a:ahLst/>
            <a:cxnLst/>
            <a:rect l="l" t="t" r="r" b="b"/>
            <a:pathLst>
              <a:path w="78739" h="22860">
                <a:moveTo>
                  <a:pt x="78739" y="0"/>
                </a:moveTo>
                <a:lnTo>
                  <a:pt x="78739" y="22859"/>
                </a:lnTo>
                <a:lnTo>
                  <a:pt x="0" y="22859"/>
                </a:lnTo>
                <a:lnTo>
                  <a:pt x="0" y="0"/>
                </a:lnTo>
                <a:lnTo>
                  <a:pt x="78739" y="0"/>
                </a:lnTo>
                <a:close/>
              </a:path>
            </a:pathLst>
          </a:custGeom>
          <a:solidFill>
            <a:srgbClr val="FFEF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2057400" y="4748529"/>
            <a:ext cx="78740" cy="21590"/>
          </a:xfrm>
          <a:custGeom>
            <a:avLst/>
            <a:gdLst/>
            <a:ahLst/>
            <a:cxnLst/>
            <a:rect l="l" t="t" r="r" b="b"/>
            <a:pathLst>
              <a:path w="78739" h="21589">
                <a:moveTo>
                  <a:pt x="78739" y="0"/>
                </a:moveTo>
                <a:lnTo>
                  <a:pt x="78739" y="21590"/>
                </a:lnTo>
                <a:lnTo>
                  <a:pt x="0" y="21590"/>
                </a:lnTo>
                <a:lnTo>
                  <a:pt x="0" y="0"/>
                </a:lnTo>
                <a:lnTo>
                  <a:pt x="78739" y="0"/>
                </a:lnTo>
                <a:close/>
              </a:path>
            </a:pathLst>
          </a:custGeom>
          <a:solidFill>
            <a:srgbClr val="FFF0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2057400" y="4725670"/>
            <a:ext cx="78740" cy="22860"/>
          </a:xfrm>
          <a:custGeom>
            <a:avLst/>
            <a:gdLst/>
            <a:ahLst/>
            <a:cxnLst/>
            <a:rect l="l" t="t" r="r" b="b"/>
            <a:pathLst>
              <a:path w="78739" h="22860">
                <a:moveTo>
                  <a:pt x="78739" y="0"/>
                </a:moveTo>
                <a:lnTo>
                  <a:pt x="78739" y="22859"/>
                </a:lnTo>
                <a:lnTo>
                  <a:pt x="0" y="22859"/>
                </a:lnTo>
                <a:lnTo>
                  <a:pt x="0" y="0"/>
                </a:lnTo>
                <a:lnTo>
                  <a:pt x="78739" y="0"/>
                </a:lnTo>
                <a:close/>
              </a:path>
            </a:pathLst>
          </a:custGeom>
          <a:solidFill>
            <a:srgbClr val="FFF1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2057400" y="4704079"/>
            <a:ext cx="78740" cy="21590"/>
          </a:xfrm>
          <a:custGeom>
            <a:avLst/>
            <a:gdLst/>
            <a:ahLst/>
            <a:cxnLst/>
            <a:rect l="l" t="t" r="r" b="b"/>
            <a:pathLst>
              <a:path w="78739" h="21589">
                <a:moveTo>
                  <a:pt x="78739" y="0"/>
                </a:moveTo>
                <a:lnTo>
                  <a:pt x="78739" y="21590"/>
                </a:lnTo>
                <a:lnTo>
                  <a:pt x="0" y="21590"/>
                </a:lnTo>
                <a:lnTo>
                  <a:pt x="0" y="0"/>
                </a:lnTo>
                <a:lnTo>
                  <a:pt x="78739" y="0"/>
                </a:lnTo>
                <a:close/>
              </a:path>
            </a:pathLst>
          </a:custGeom>
          <a:solidFill>
            <a:srgbClr val="FFF1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2057400" y="4681220"/>
            <a:ext cx="78740" cy="22860"/>
          </a:xfrm>
          <a:custGeom>
            <a:avLst/>
            <a:gdLst/>
            <a:ahLst/>
            <a:cxnLst/>
            <a:rect l="l" t="t" r="r" b="b"/>
            <a:pathLst>
              <a:path w="78739" h="22860">
                <a:moveTo>
                  <a:pt x="78739" y="0"/>
                </a:moveTo>
                <a:lnTo>
                  <a:pt x="78739" y="22859"/>
                </a:lnTo>
                <a:lnTo>
                  <a:pt x="0" y="22859"/>
                </a:lnTo>
                <a:lnTo>
                  <a:pt x="0" y="0"/>
                </a:lnTo>
                <a:lnTo>
                  <a:pt x="78739" y="0"/>
                </a:lnTo>
                <a:close/>
              </a:path>
            </a:pathLst>
          </a:custGeom>
          <a:solidFill>
            <a:srgbClr val="FFF2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2057400" y="4659629"/>
            <a:ext cx="78740" cy="21590"/>
          </a:xfrm>
          <a:custGeom>
            <a:avLst/>
            <a:gdLst/>
            <a:ahLst/>
            <a:cxnLst/>
            <a:rect l="l" t="t" r="r" b="b"/>
            <a:pathLst>
              <a:path w="78739" h="21589">
                <a:moveTo>
                  <a:pt x="78739" y="0"/>
                </a:moveTo>
                <a:lnTo>
                  <a:pt x="78739" y="21590"/>
                </a:lnTo>
                <a:lnTo>
                  <a:pt x="0" y="21590"/>
                </a:lnTo>
                <a:lnTo>
                  <a:pt x="0" y="0"/>
                </a:lnTo>
                <a:lnTo>
                  <a:pt x="78739" y="0"/>
                </a:lnTo>
                <a:close/>
              </a:path>
            </a:pathLst>
          </a:custGeom>
          <a:solidFill>
            <a:srgbClr val="FFF3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2057400" y="4638040"/>
            <a:ext cx="78740" cy="21590"/>
          </a:xfrm>
          <a:custGeom>
            <a:avLst/>
            <a:gdLst/>
            <a:ahLst/>
            <a:cxnLst/>
            <a:rect l="l" t="t" r="r" b="b"/>
            <a:pathLst>
              <a:path w="78739" h="21589">
                <a:moveTo>
                  <a:pt x="64991" y="0"/>
                </a:moveTo>
                <a:lnTo>
                  <a:pt x="0" y="0"/>
                </a:lnTo>
                <a:lnTo>
                  <a:pt x="0" y="21590"/>
                </a:lnTo>
                <a:lnTo>
                  <a:pt x="78739" y="21590"/>
                </a:lnTo>
                <a:lnTo>
                  <a:pt x="78739" y="13970"/>
                </a:lnTo>
                <a:lnTo>
                  <a:pt x="64991" y="0"/>
                </a:lnTo>
                <a:close/>
              </a:path>
            </a:pathLst>
          </a:custGeom>
          <a:solidFill>
            <a:srgbClr val="FFF3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2057400" y="4615179"/>
            <a:ext cx="65405" cy="22860"/>
          </a:xfrm>
          <a:custGeom>
            <a:avLst/>
            <a:gdLst/>
            <a:ahLst/>
            <a:cxnLst/>
            <a:rect l="l" t="t" r="r" b="b"/>
            <a:pathLst>
              <a:path w="65405" h="22860">
                <a:moveTo>
                  <a:pt x="42494" y="0"/>
                </a:moveTo>
                <a:lnTo>
                  <a:pt x="0" y="0"/>
                </a:lnTo>
                <a:lnTo>
                  <a:pt x="0" y="22860"/>
                </a:lnTo>
                <a:lnTo>
                  <a:pt x="64991" y="22860"/>
                </a:lnTo>
                <a:lnTo>
                  <a:pt x="42494" y="0"/>
                </a:lnTo>
                <a:close/>
              </a:path>
            </a:pathLst>
          </a:custGeom>
          <a:solidFill>
            <a:srgbClr val="FFF4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2057400" y="4593590"/>
            <a:ext cx="42545" cy="21590"/>
          </a:xfrm>
          <a:custGeom>
            <a:avLst/>
            <a:gdLst/>
            <a:ahLst/>
            <a:cxnLst/>
            <a:rect l="l" t="t" r="r" b="b"/>
            <a:pathLst>
              <a:path w="42544" h="21589">
                <a:moveTo>
                  <a:pt x="21247" y="0"/>
                </a:moveTo>
                <a:lnTo>
                  <a:pt x="0" y="0"/>
                </a:lnTo>
                <a:lnTo>
                  <a:pt x="0" y="21590"/>
                </a:lnTo>
                <a:lnTo>
                  <a:pt x="42494" y="21590"/>
                </a:lnTo>
                <a:lnTo>
                  <a:pt x="21247" y="0"/>
                </a:lnTo>
                <a:close/>
              </a:path>
            </a:pathLst>
          </a:custGeom>
          <a:solidFill>
            <a:srgbClr val="FFF5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2057400" y="4572000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89" h="21589">
                <a:moveTo>
                  <a:pt x="0" y="0"/>
                </a:moveTo>
                <a:lnTo>
                  <a:pt x="0" y="21589"/>
                </a:lnTo>
                <a:lnTo>
                  <a:pt x="21247" y="21589"/>
                </a:lnTo>
                <a:lnTo>
                  <a:pt x="0" y="0"/>
                </a:lnTo>
                <a:close/>
              </a:path>
            </a:pathLst>
          </a:custGeom>
          <a:solidFill>
            <a:srgbClr val="FFF6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2057400" y="4572000"/>
            <a:ext cx="80010" cy="641350"/>
          </a:xfrm>
          <a:custGeom>
            <a:avLst/>
            <a:gdLst/>
            <a:ahLst/>
            <a:cxnLst/>
            <a:rect l="l" t="t" r="r" b="b"/>
            <a:pathLst>
              <a:path w="80010" h="641350">
                <a:moveTo>
                  <a:pt x="0" y="641350"/>
                </a:moveTo>
                <a:lnTo>
                  <a:pt x="0" y="0"/>
                </a:lnTo>
                <a:lnTo>
                  <a:pt x="80010" y="80010"/>
                </a:lnTo>
                <a:lnTo>
                  <a:pt x="80010" y="561339"/>
                </a:lnTo>
                <a:lnTo>
                  <a:pt x="0" y="641350"/>
                </a:lnTo>
                <a:close/>
              </a:path>
            </a:pathLst>
          </a:custGeom>
          <a:ln w="9344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 txBox="1"/>
          <p:nvPr/>
        </p:nvSpPr>
        <p:spPr>
          <a:xfrm>
            <a:off x="2404110" y="4757420"/>
            <a:ext cx="62166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alibri"/>
                <a:cs typeface="Calibri"/>
              </a:rPr>
              <a:t>Built-in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2" name="object 162"/>
          <p:cNvSpPr/>
          <p:nvPr/>
        </p:nvSpPr>
        <p:spPr>
          <a:xfrm>
            <a:off x="4798059" y="5124450"/>
            <a:ext cx="1366520" cy="15240"/>
          </a:xfrm>
          <a:custGeom>
            <a:avLst/>
            <a:gdLst/>
            <a:ahLst/>
            <a:cxnLst/>
            <a:rect l="l" t="t" r="r" b="b"/>
            <a:pathLst>
              <a:path w="1366520" h="15239">
                <a:moveTo>
                  <a:pt x="0" y="15239"/>
                </a:moveTo>
                <a:lnTo>
                  <a:pt x="1366519" y="15239"/>
                </a:lnTo>
                <a:lnTo>
                  <a:pt x="1366519" y="0"/>
                </a:lnTo>
                <a:lnTo>
                  <a:pt x="0" y="0"/>
                </a:lnTo>
                <a:lnTo>
                  <a:pt x="0" y="15239"/>
                </a:lnTo>
                <a:close/>
              </a:path>
            </a:pathLst>
          </a:custGeom>
          <a:solidFill>
            <a:srgbClr val="FFD1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4799329" y="5110479"/>
            <a:ext cx="1365250" cy="15240"/>
          </a:xfrm>
          <a:custGeom>
            <a:avLst/>
            <a:gdLst/>
            <a:ahLst/>
            <a:cxnLst/>
            <a:rect l="l" t="t" r="r" b="b"/>
            <a:pathLst>
              <a:path w="1365250" h="15239">
                <a:moveTo>
                  <a:pt x="0" y="15240"/>
                </a:moveTo>
                <a:lnTo>
                  <a:pt x="1365250" y="15240"/>
                </a:lnTo>
                <a:lnTo>
                  <a:pt x="136525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FFD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4799329" y="5097779"/>
            <a:ext cx="1365250" cy="15240"/>
          </a:xfrm>
          <a:custGeom>
            <a:avLst/>
            <a:gdLst/>
            <a:ahLst/>
            <a:cxnLst/>
            <a:rect l="l" t="t" r="r" b="b"/>
            <a:pathLst>
              <a:path w="1365250" h="15239">
                <a:moveTo>
                  <a:pt x="0" y="15240"/>
                </a:moveTo>
                <a:lnTo>
                  <a:pt x="1365250" y="15240"/>
                </a:lnTo>
                <a:lnTo>
                  <a:pt x="136525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FFD2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4799329" y="5083809"/>
            <a:ext cx="1365250" cy="15240"/>
          </a:xfrm>
          <a:custGeom>
            <a:avLst/>
            <a:gdLst/>
            <a:ahLst/>
            <a:cxnLst/>
            <a:rect l="l" t="t" r="r" b="b"/>
            <a:pathLst>
              <a:path w="1365250" h="15239">
                <a:moveTo>
                  <a:pt x="0" y="15239"/>
                </a:moveTo>
                <a:lnTo>
                  <a:pt x="1365250" y="15239"/>
                </a:lnTo>
                <a:lnTo>
                  <a:pt x="1365250" y="0"/>
                </a:lnTo>
                <a:lnTo>
                  <a:pt x="0" y="0"/>
                </a:lnTo>
                <a:lnTo>
                  <a:pt x="0" y="15239"/>
                </a:lnTo>
                <a:close/>
              </a:path>
            </a:pathLst>
          </a:custGeom>
          <a:solidFill>
            <a:srgbClr val="FFD2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799329" y="5069840"/>
            <a:ext cx="1365250" cy="16510"/>
          </a:xfrm>
          <a:custGeom>
            <a:avLst/>
            <a:gdLst/>
            <a:ahLst/>
            <a:cxnLst/>
            <a:rect l="l" t="t" r="r" b="b"/>
            <a:pathLst>
              <a:path w="1365250" h="16510">
                <a:moveTo>
                  <a:pt x="0" y="16510"/>
                </a:moveTo>
                <a:lnTo>
                  <a:pt x="1365250" y="16510"/>
                </a:lnTo>
                <a:lnTo>
                  <a:pt x="136525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FFD3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4799329" y="5057140"/>
            <a:ext cx="1365250" cy="15240"/>
          </a:xfrm>
          <a:custGeom>
            <a:avLst/>
            <a:gdLst/>
            <a:ahLst/>
            <a:cxnLst/>
            <a:rect l="l" t="t" r="r" b="b"/>
            <a:pathLst>
              <a:path w="1365250" h="15239">
                <a:moveTo>
                  <a:pt x="0" y="15240"/>
                </a:moveTo>
                <a:lnTo>
                  <a:pt x="1365250" y="15240"/>
                </a:lnTo>
                <a:lnTo>
                  <a:pt x="136525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FFD4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4799329" y="5043170"/>
            <a:ext cx="1365250" cy="16510"/>
          </a:xfrm>
          <a:custGeom>
            <a:avLst/>
            <a:gdLst/>
            <a:ahLst/>
            <a:cxnLst/>
            <a:rect l="l" t="t" r="r" b="b"/>
            <a:pathLst>
              <a:path w="1365250" h="16510">
                <a:moveTo>
                  <a:pt x="0" y="16509"/>
                </a:moveTo>
                <a:lnTo>
                  <a:pt x="1365250" y="16509"/>
                </a:lnTo>
                <a:lnTo>
                  <a:pt x="136525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FFD4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4799329" y="5030470"/>
            <a:ext cx="1365250" cy="15240"/>
          </a:xfrm>
          <a:custGeom>
            <a:avLst/>
            <a:gdLst/>
            <a:ahLst/>
            <a:cxnLst/>
            <a:rect l="l" t="t" r="r" b="b"/>
            <a:pathLst>
              <a:path w="1365250" h="15239">
                <a:moveTo>
                  <a:pt x="0" y="15240"/>
                </a:moveTo>
                <a:lnTo>
                  <a:pt x="1365250" y="15240"/>
                </a:lnTo>
                <a:lnTo>
                  <a:pt x="136525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FFD5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4799329" y="5016500"/>
            <a:ext cx="1365250" cy="15240"/>
          </a:xfrm>
          <a:custGeom>
            <a:avLst/>
            <a:gdLst/>
            <a:ahLst/>
            <a:cxnLst/>
            <a:rect l="l" t="t" r="r" b="b"/>
            <a:pathLst>
              <a:path w="1365250" h="15239">
                <a:moveTo>
                  <a:pt x="0" y="15239"/>
                </a:moveTo>
                <a:lnTo>
                  <a:pt x="1365250" y="15239"/>
                </a:lnTo>
                <a:lnTo>
                  <a:pt x="1365250" y="0"/>
                </a:lnTo>
                <a:lnTo>
                  <a:pt x="0" y="0"/>
                </a:lnTo>
                <a:lnTo>
                  <a:pt x="0" y="15239"/>
                </a:lnTo>
                <a:close/>
              </a:path>
            </a:pathLst>
          </a:custGeom>
          <a:solidFill>
            <a:srgbClr val="FFD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4799329" y="5002529"/>
            <a:ext cx="1365250" cy="16510"/>
          </a:xfrm>
          <a:custGeom>
            <a:avLst/>
            <a:gdLst/>
            <a:ahLst/>
            <a:cxnLst/>
            <a:rect l="l" t="t" r="r" b="b"/>
            <a:pathLst>
              <a:path w="1365250" h="16510">
                <a:moveTo>
                  <a:pt x="0" y="16509"/>
                </a:moveTo>
                <a:lnTo>
                  <a:pt x="1365250" y="16509"/>
                </a:lnTo>
                <a:lnTo>
                  <a:pt x="136525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FFD6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4799329" y="4989829"/>
            <a:ext cx="1365250" cy="15240"/>
          </a:xfrm>
          <a:custGeom>
            <a:avLst/>
            <a:gdLst/>
            <a:ahLst/>
            <a:cxnLst/>
            <a:rect l="l" t="t" r="r" b="b"/>
            <a:pathLst>
              <a:path w="1365250" h="15239">
                <a:moveTo>
                  <a:pt x="0" y="15240"/>
                </a:moveTo>
                <a:lnTo>
                  <a:pt x="1365250" y="15240"/>
                </a:lnTo>
                <a:lnTo>
                  <a:pt x="136525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FFD7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4799329" y="4975859"/>
            <a:ext cx="1365250" cy="16510"/>
          </a:xfrm>
          <a:custGeom>
            <a:avLst/>
            <a:gdLst/>
            <a:ahLst/>
            <a:cxnLst/>
            <a:rect l="l" t="t" r="r" b="b"/>
            <a:pathLst>
              <a:path w="1365250" h="16510">
                <a:moveTo>
                  <a:pt x="0" y="16509"/>
                </a:moveTo>
                <a:lnTo>
                  <a:pt x="1365250" y="16509"/>
                </a:lnTo>
                <a:lnTo>
                  <a:pt x="136525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FFD8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4799329" y="4963159"/>
            <a:ext cx="1365250" cy="15240"/>
          </a:xfrm>
          <a:custGeom>
            <a:avLst/>
            <a:gdLst/>
            <a:ahLst/>
            <a:cxnLst/>
            <a:rect l="l" t="t" r="r" b="b"/>
            <a:pathLst>
              <a:path w="1365250" h="15239">
                <a:moveTo>
                  <a:pt x="0" y="15239"/>
                </a:moveTo>
                <a:lnTo>
                  <a:pt x="1365250" y="15239"/>
                </a:lnTo>
                <a:lnTo>
                  <a:pt x="1365250" y="0"/>
                </a:lnTo>
                <a:lnTo>
                  <a:pt x="0" y="0"/>
                </a:lnTo>
                <a:lnTo>
                  <a:pt x="0" y="15239"/>
                </a:lnTo>
                <a:close/>
              </a:path>
            </a:pathLst>
          </a:custGeom>
          <a:solidFill>
            <a:srgbClr val="FFD8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4799329" y="4949190"/>
            <a:ext cx="1365250" cy="15240"/>
          </a:xfrm>
          <a:custGeom>
            <a:avLst/>
            <a:gdLst/>
            <a:ahLst/>
            <a:cxnLst/>
            <a:rect l="l" t="t" r="r" b="b"/>
            <a:pathLst>
              <a:path w="1365250" h="15239">
                <a:moveTo>
                  <a:pt x="0" y="15240"/>
                </a:moveTo>
                <a:lnTo>
                  <a:pt x="1365250" y="15240"/>
                </a:lnTo>
                <a:lnTo>
                  <a:pt x="136525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FFD9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4799329" y="4936490"/>
            <a:ext cx="1365250" cy="15240"/>
          </a:xfrm>
          <a:custGeom>
            <a:avLst/>
            <a:gdLst/>
            <a:ahLst/>
            <a:cxnLst/>
            <a:rect l="l" t="t" r="r" b="b"/>
            <a:pathLst>
              <a:path w="1365250" h="15239">
                <a:moveTo>
                  <a:pt x="0" y="15240"/>
                </a:moveTo>
                <a:lnTo>
                  <a:pt x="1365250" y="15240"/>
                </a:lnTo>
                <a:lnTo>
                  <a:pt x="136525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FFDA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4799329" y="4922520"/>
            <a:ext cx="1365250" cy="15240"/>
          </a:xfrm>
          <a:custGeom>
            <a:avLst/>
            <a:gdLst/>
            <a:ahLst/>
            <a:cxnLst/>
            <a:rect l="l" t="t" r="r" b="b"/>
            <a:pathLst>
              <a:path w="1365250" h="15239">
                <a:moveTo>
                  <a:pt x="0" y="15240"/>
                </a:moveTo>
                <a:lnTo>
                  <a:pt x="1365250" y="15240"/>
                </a:lnTo>
                <a:lnTo>
                  <a:pt x="136525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FFDA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4799329" y="4908550"/>
            <a:ext cx="1365250" cy="16510"/>
          </a:xfrm>
          <a:custGeom>
            <a:avLst/>
            <a:gdLst/>
            <a:ahLst/>
            <a:cxnLst/>
            <a:rect l="l" t="t" r="r" b="b"/>
            <a:pathLst>
              <a:path w="1365250" h="16510">
                <a:moveTo>
                  <a:pt x="0" y="16510"/>
                </a:moveTo>
                <a:lnTo>
                  <a:pt x="1365250" y="16510"/>
                </a:lnTo>
                <a:lnTo>
                  <a:pt x="136525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FFDB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4799329" y="4895850"/>
            <a:ext cx="1365250" cy="15240"/>
          </a:xfrm>
          <a:custGeom>
            <a:avLst/>
            <a:gdLst/>
            <a:ahLst/>
            <a:cxnLst/>
            <a:rect l="l" t="t" r="r" b="b"/>
            <a:pathLst>
              <a:path w="1365250" h="15239">
                <a:moveTo>
                  <a:pt x="0" y="15239"/>
                </a:moveTo>
                <a:lnTo>
                  <a:pt x="1365250" y="15239"/>
                </a:lnTo>
                <a:lnTo>
                  <a:pt x="1365250" y="0"/>
                </a:lnTo>
                <a:lnTo>
                  <a:pt x="0" y="0"/>
                </a:lnTo>
                <a:lnTo>
                  <a:pt x="0" y="15239"/>
                </a:lnTo>
                <a:close/>
              </a:path>
            </a:pathLst>
          </a:custGeom>
          <a:solidFill>
            <a:srgbClr val="FFD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4799329" y="4881879"/>
            <a:ext cx="1365250" cy="16510"/>
          </a:xfrm>
          <a:custGeom>
            <a:avLst/>
            <a:gdLst/>
            <a:ahLst/>
            <a:cxnLst/>
            <a:rect l="l" t="t" r="r" b="b"/>
            <a:pathLst>
              <a:path w="1365250" h="16510">
                <a:moveTo>
                  <a:pt x="0" y="16509"/>
                </a:moveTo>
                <a:lnTo>
                  <a:pt x="1365250" y="16509"/>
                </a:lnTo>
                <a:lnTo>
                  <a:pt x="136525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FFDC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4799329" y="4869179"/>
            <a:ext cx="1365250" cy="15240"/>
          </a:xfrm>
          <a:custGeom>
            <a:avLst/>
            <a:gdLst/>
            <a:ahLst/>
            <a:cxnLst/>
            <a:rect l="l" t="t" r="r" b="b"/>
            <a:pathLst>
              <a:path w="1365250" h="15239">
                <a:moveTo>
                  <a:pt x="0" y="15240"/>
                </a:moveTo>
                <a:lnTo>
                  <a:pt x="1365250" y="15240"/>
                </a:lnTo>
                <a:lnTo>
                  <a:pt x="136525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FFDD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4799329" y="4855209"/>
            <a:ext cx="1365250" cy="15240"/>
          </a:xfrm>
          <a:custGeom>
            <a:avLst/>
            <a:gdLst/>
            <a:ahLst/>
            <a:cxnLst/>
            <a:rect l="l" t="t" r="r" b="b"/>
            <a:pathLst>
              <a:path w="1365250" h="15239">
                <a:moveTo>
                  <a:pt x="0" y="15239"/>
                </a:moveTo>
                <a:lnTo>
                  <a:pt x="1365250" y="15239"/>
                </a:lnTo>
                <a:lnTo>
                  <a:pt x="1365250" y="0"/>
                </a:lnTo>
                <a:lnTo>
                  <a:pt x="0" y="0"/>
                </a:lnTo>
                <a:lnTo>
                  <a:pt x="0" y="15239"/>
                </a:lnTo>
                <a:close/>
              </a:path>
            </a:pathLst>
          </a:custGeom>
          <a:solidFill>
            <a:srgbClr val="FFDE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4799329" y="4842509"/>
            <a:ext cx="1365250" cy="15240"/>
          </a:xfrm>
          <a:custGeom>
            <a:avLst/>
            <a:gdLst/>
            <a:ahLst/>
            <a:cxnLst/>
            <a:rect l="l" t="t" r="r" b="b"/>
            <a:pathLst>
              <a:path w="1365250" h="15239">
                <a:moveTo>
                  <a:pt x="0" y="15239"/>
                </a:moveTo>
                <a:lnTo>
                  <a:pt x="1365250" y="15239"/>
                </a:lnTo>
                <a:lnTo>
                  <a:pt x="1365250" y="0"/>
                </a:lnTo>
                <a:lnTo>
                  <a:pt x="0" y="0"/>
                </a:lnTo>
                <a:lnTo>
                  <a:pt x="0" y="15239"/>
                </a:lnTo>
                <a:close/>
              </a:path>
            </a:pathLst>
          </a:custGeom>
          <a:solidFill>
            <a:srgbClr val="FFDE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4799329" y="4828540"/>
            <a:ext cx="1365250" cy="15240"/>
          </a:xfrm>
          <a:custGeom>
            <a:avLst/>
            <a:gdLst/>
            <a:ahLst/>
            <a:cxnLst/>
            <a:rect l="l" t="t" r="r" b="b"/>
            <a:pathLst>
              <a:path w="1365250" h="15239">
                <a:moveTo>
                  <a:pt x="0" y="15240"/>
                </a:moveTo>
                <a:lnTo>
                  <a:pt x="1365250" y="15240"/>
                </a:lnTo>
                <a:lnTo>
                  <a:pt x="136525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FFD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4799329" y="4814570"/>
            <a:ext cx="1365250" cy="16510"/>
          </a:xfrm>
          <a:custGeom>
            <a:avLst/>
            <a:gdLst/>
            <a:ahLst/>
            <a:cxnLst/>
            <a:rect l="l" t="t" r="r" b="b"/>
            <a:pathLst>
              <a:path w="1365250" h="16510">
                <a:moveTo>
                  <a:pt x="0" y="16509"/>
                </a:moveTo>
                <a:lnTo>
                  <a:pt x="1365250" y="16509"/>
                </a:lnTo>
                <a:lnTo>
                  <a:pt x="136525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FFE0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4799329" y="4801870"/>
            <a:ext cx="1365250" cy="15240"/>
          </a:xfrm>
          <a:custGeom>
            <a:avLst/>
            <a:gdLst/>
            <a:ahLst/>
            <a:cxnLst/>
            <a:rect l="l" t="t" r="r" b="b"/>
            <a:pathLst>
              <a:path w="1365250" h="15239">
                <a:moveTo>
                  <a:pt x="0" y="15240"/>
                </a:moveTo>
                <a:lnTo>
                  <a:pt x="1365250" y="15240"/>
                </a:lnTo>
                <a:lnTo>
                  <a:pt x="136525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FFE0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4799329" y="4787900"/>
            <a:ext cx="1365250" cy="16510"/>
          </a:xfrm>
          <a:custGeom>
            <a:avLst/>
            <a:gdLst/>
            <a:ahLst/>
            <a:cxnLst/>
            <a:rect l="l" t="t" r="r" b="b"/>
            <a:pathLst>
              <a:path w="1365250" h="16510">
                <a:moveTo>
                  <a:pt x="0" y="16510"/>
                </a:moveTo>
                <a:lnTo>
                  <a:pt x="1365250" y="16510"/>
                </a:lnTo>
                <a:lnTo>
                  <a:pt x="136525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FFE1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4799329" y="4775200"/>
            <a:ext cx="1365250" cy="15240"/>
          </a:xfrm>
          <a:custGeom>
            <a:avLst/>
            <a:gdLst/>
            <a:ahLst/>
            <a:cxnLst/>
            <a:rect l="l" t="t" r="r" b="b"/>
            <a:pathLst>
              <a:path w="1365250" h="15239">
                <a:moveTo>
                  <a:pt x="0" y="15239"/>
                </a:moveTo>
                <a:lnTo>
                  <a:pt x="1365250" y="15239"/>
                </a:lnTo>
                <a:lnTo>
                  <a:pt x="1365250" y="0"/>
                </a:lnTo>
                <a:lnTo>
                  <a:pt x="0" y="0"/>
                </a:lnTo>
                <a:lnTo>
                  <a:pt x="0" y="15239"/>
                </a:lnTo>
                <a:close/>
              </a:path>
            </a:pathLst>
          </a:custGeom>
          <a:solidFill>
            <a:srgbClr val="FFE2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4799329" y="4761229"/>
            <a:ext cx="1365250" cy="15240"/>
          </a:xfrm>
          <a:custGeom>
            <a:avLst/>
            <a:gdLst/>
            <a:ahLst/>
            <a:cxnLst/>
            <a:rect l="l" t="t" r="r" b="b"/>
            <a:pathLst>
              <a:path w="1365250" h="15239">
                <a:moveTo>
                  <a:pt x="0" y="15240"/>
                </a:moveTo>
                <a:lnTo>
                  <a:pt x="1365250" y="15240"/>
                </a:lnTo>
                <a:lnTo>
                  <a:pt x="136525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FFE2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4799329" y="4747259"/>
            <a:ext cx="1365250" cy="16510"/>
          </a:xfrm>
          <a:custGeom>
            <a:avLst/>
            <a:gdLst/>
            <a:ahLst/>
            <a:cxnLst/>
            <a:rect l="l" t="t" r="r" b="b"/>
            <a:pathLst>
              <a:path w="1365250" h="16510">
                <a:moveTo>
                  <a:pt x="0" y="16509"/>
                </a:moveTo>
                <a:lnTo>
                  <a:pt x="1365250" y="16509"/>
                </a:lnTo>
                <a:lnTo>
                  <a:pt x="136525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FFE3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4799329" y="4734559"/>
            <a:ext cx="1365250" cy="15240"/>
          </a:xfrm>
          <a:custGeom>
            <a:avLst/>
            <a:gdLst/>
            <a:ahLst/>
            <a:cxnLst/>
            <a:rect l="l" t="t" r="r" b="b"/>
            <a:pathLst>
              <a:path w="1365250" h="15239">
                <a:moveTo>
                  <a:pt x="0" y="15239"/>
                </a:moveTo>
                <a:lnTo>
                  <a:pt x="1365250" y="15239"/>
                </a:lnTo>
                <a:lnTo>
                  <a:pt x="1365250" y="0"/>
                </a:lnTo>
                <a:lnTo>
                  <a:pt x="0" y="0"/>
                </a:lnTo>
                <a:lnTo>
                  <a:pt x="0" y="15239"/>
                </a:lnTo>
                <a:close/>
              </a:path>
            </a:pathLst>
          </a:custGeom>
          <a:solidFill>
            <a:srgbClr val="FFE4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4799329" y="4720590"/>
            <a:ext cx="1365250" cy="16510"/>
          </a:xfrm>
          <a:custGeom>
            <a:avLst/>
            <a:gdLst/>
            <a:ahLst/>
            <a:cxnLst/>
            <a:rect l="l" t="t" r="r" b="b"/>
            <a:pathLst>
              <a:path w="1365250" h="16510">
                <a:moveTo>
                  <a:pt x="0" y="16510"/>
                </a:moveTo>
                <a:lnTo>
                  <a:pt x="1365250" y="16510"/>
                </a:lnTo>
                <a:lnTo>
                  <a:pt x="136525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FFE4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4799329" y="4707890"/>
            <a:ext cx="1366520" cy="15240"/>
          </a:xfrm>
          <a:custGeom>
            <a:avLst/>
            <a:gdLst/>
            <a:ahLst/>
            <a:cxnLst/>
            <a:rect l="l" t="t" r="r" b="b"/>
            <a:pathLst>
              <a:path w="1366520" h="15239">
                <a:moveTo>
                  <a:pt x="0" y="15240"/>
                </a:moveTo>
                <a:lnTo>
                  <a:pt x="1366520" y="15240"/>
                </a:lnTo>
                <a:lnTo>
                  <a:pt x="136652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FFE5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4799329" y="4693920"/>
            <a:ext cx="1366520" cy="15240"/>
          </a:xfrm>
          <a:custGeom>
            <a:avLst/>
            <a:gdLst/>
            <a:ahLst/>
            <a:cxnLst/>
            <a:rect l="l" t="t" r="r" b="b"/>
            <a:pathLst>
              <a:path w="1366520" h="15239">
                <a:moveTo>
                  <a:pt x="0" y="15240"/>
                </a:moveTo>
                <a:lnTo>
                  <a:pt x="1366520" y="15240"/>
                </a:lnTo>
                <a:lnTo>
                  <a:pt x="136652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FFE6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4799329" y="4681220"/>
            <a:ext cx="1366520" cy="15240"/>
          </a:xfrm>
          <a:custGeom>
            <a:avLst/>
            <a:gdLst/>
            <a:ahLst/>
            <a:cxnLst/>
            <a:rect l="l" t="t" r="r" b="b"/>
            <a:pathLst>
              <a:path w="1366520" h="15239">
                <a:moveTo>
                  <a:pt x="0" y="15240"/>
                </a:moveTo>
                <a:lnTo>
                  <a:pt x="1366520" y="15240"/>
                </a:lnTo>
                <a:lnTo>
                  <a:pt x="136652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FFE6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4799329" y="4667250"/>
            <a:ext cx="1366520" cy="15240"/>
          </a:xfrm>
          <a:custGeom>
            <a:avLst/>
            <a:gdLst/>
            <a:ahLst/>
            <a:cxnLst/>
            <a:rect l="l" t="t" r="r" b="b"/>
            <a:pathLst>
              <a:path w="1366520" h="15239">
                <a:moveTo>
                  <a:pt x="0" y="15239"/>
                </a:moveTo>
                <a:lnTo>
                  <a:pt x="1366520" y="15239"/>
                </a:lnTo>
                <a:lnTo>
                  <a:pt x="1366520" y="0"/>
                </a:lnTo>
                <a:lnTo>
                  <a:pt x="0" y="0"/>
                </a:lnTo>
                <a:lnTo>
                  <a:pt x="0" y="15239"/>
                </a:lnTo>
                <a:close/>
              </a:path>
            </a:pathLst>
          </a:custGeom>
          <a:solidFill>
            <a:srgbClr val="FFE7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4799329" y="4653279"/>
            <a:ext cx="1366520" cy="16510"/>
          </a:xfrm>
          <a:custGeom>
            <a:avLst/>
            <a:gdLst/>
            <a:ahLst/>
            <a:cxnLst/>
            <a:rect l="l" t="t" r="r" b="b"/>
            <a:pathLst>
              <a:path w="1366520" h="16510">
                <a:moveTo>
                  <a:pt x="0" y="16509"/>
                </a:moveTo>
                <a:lnTo>
                  <a:pt x="1366520" y="16509"/>
                </a:lnTo>
                <a:lnTo>
                  <a:pt x="136652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FFE8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4799329" y="4640579"/>
            <a:ext cx="1366520" cy="15240"/>
          </a:xfrm>
          <a:custGeom>
            <a:avLst/>
            <a:gdLst/>
            <a:ahLst/>
            <a:cxnLst/>
            <a:rect l="l" t="t" r="r" b="b"/>
            <a:pathLst>
              <a:path w="1366520" h="15239">
                <a:moveTo>
                  <a:pt x="0" y="15240"/>
                </a:moveTo>
                <a:lnTo>
                  <a:pt x="1366520" y="15240"/>
                </a:lnTo>
                <a:lnTo>
                  <a:pt x="136652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FFE8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4799329" y="4626609"/>
            <a:ext cx="1366520" cy="16510"/>
          </a:xfrm>
          <a:custGeom>
            <a:avLst/>
            <a:gdLst/>
            <a:ahLst/>
            <a:cxnLst/>
            <a:rect l="l" t="t" r="r" b="b"/>
            <a:pathLst>
              <a:path w="1366520" h="16510">
                <a:moveTo>
                  <a:pt x="0" y="16509"/>
                </a:moveTo>
                <a:lnTo>
                  <a:pt x="1366520" y="16509"/>
                </a:lnTo>
                <a:lnTo>
                  <a:pt x="136652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FFE9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4799329" y="4613909"/>
            <a:ext cx="1366520" cy="15240"/>
          </a:xfrm>
          <a:custGeom>
            <a:avLst/>
            <a:gdLst/>
            <a:ahLst/>
            <a:cxnLst/>
            <a:rect l="l" t="t" r="r" b="b"/>
            <a:pathLst>
              <a:path w="1366520" h="15239">
                <a:moveTo>
                  <a:pt x="0" y="15239"/>
                </a:moveTo>
                <a:lnTo>
                  <a:pt x="1366520" y="15239"/>
                </a:lnTo>
                <a:lnTo>
                  <a:pt x="1366520" y="0"/>
                </a:lnTo>
                <a:lnTo>
                  <a:pt x="0" y="0"/>
                </a:lnTo>
                <a:lnTo>
                  <a:pt x="0" y="15239"/>
                </a:lnTo>
                <a:close/>
              </a:path>
            </a:pathLst>
          </a:custGeom>
          <a:solidFill>
            <a:srgbClr val="FFEA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4799329" y="4599940"/>
            <a:ext cx="1366520" cy="15240"/>
          </a:xfrm>
          <a:custGeom>
            <a:avLst/>
            <a:gdLst/>
            <a:ahLst/>
            <a:cxnLst/>
            <a:rect l="l" t="t" r="r" b="b"/>
            <a:pathLst>
              <a:path w="1366520" h="15239">
                <a:moveTo>
                  <a:pt x="0" y="15240"/>
                </a:moveTo>
                <a:lnTo>
                  <a:pt x="1366520" y="15240"/>
                </a:lnTo>
                <a:lnTo>
                  <a:pt x="136652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FFEA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4799329" y="4587240"/>
            <a:ext cx="1366520" cy="15240"/>
          </a:xfrm>
          <a:custGeom>
            <a:avLst/>
            <a:gdLst/>
            <a:ahLst/>
            <a:cxnLst/>
            <a:rect l="l" t="t" r="r" b="b"/>
            <a:pathLst>
              <a:path w="1366520" h="15239">
                <a:moveTo>
                  <a:pt x="0" y="15240"/>
                </a:moveTo>
                <a:lnTo>
                  <a:pt x="1366520" y="15240"/>
                </a:lnTo>
                <a:lnTo>
                  <a:pt x="136652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FF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4799329" y="4573270"/>
            <a:ext cx="1366520" cy="15240"/>
          </a:xfrm>
          <a:custGeom>
            <a:avLst/>
            <a:gdLst/>
            <a:ahLst/>
            <a:cxnLst/>
            <a:rect l="l" t="t" r="r" b="b"/>
            <a:pathLst>
              <a:path w="1366520" h="15239">
                <a:moveTo>
                  <a:pt x="0" y="15240"/>
                </a:moveTo>
                <a:lnTo>
                  <a:pt x="1366520" y="15240"/>
                </a:lnTo>
                <a:lnTo>
                  <a:pt x="136652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FFEC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4799329" y="4559300"/>
            <a:ext cx="1366520" cy="16510"/>
          </a:xfrm>
          <a:custGeom>
            <a:avLst/>
            <a:gdLst/>
            <a:ahLst/>
            <a:cxnLst/>
            <a:rect l="l" t="t" r="r" b="b"/>
            <a:pathLst>
              <a:path w="1366520" h="16510">
                <a:moveTo>
                  <a:pt x="0" y="16510"/>
                </a:moveTo>
                <a:lnTo>
                  <a:pt x="1366520" y="16510"/>
                </a:lnTo>
                <a:lnTo>
                  <a:pt x="136652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FFEC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4799329" y="4546600"/>
            <a:ext cx="1366520" cy="15240"/>
          </a:xfrm>
          <a:custGeom>
            <a:avLst/>
            <a:gdLst/>
            <a:ahLst/>
            <a:cxnLst/>
            <a:rect l="l" t="t" r="r" b="b"/>
            <a:pathLst>
              <a:path w="1366520" h="15239">
                <a:moveTo>
                  <a:pt x="0" y="15239"/>
                </a:moveTo>
                <a:lnTo>
                  <a:pt x="1366520" y="15239"/>
                </a:lnTo>
                <a:lnTo>
                  <a:pt x="1366520" y="0"/>
                </a:lnTo>
                <a:lnTo>
                  <a:pt x="0" y="0"/>
                </a:lnTo>
                <a:lnTo>
                  <a:pt x="0" y="15239"/>
                </a:lnTo>
                <a:close/>
              </a:path>
            </a:pathLst>
          </a:custGeom>
          <a:solidFill>
            <a:srgbClr val="FFED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4799329" y="4532629"/>
            <a:ext cx="1366520" cy="16510"/>
          </a:xfrm>
          <a:custGeom>
            <a:avLst/>
            <a:gdLst/>
            <a:ahLst/>
            <a:cxnLst/>
            <a:rect l="l" t="t" r="r" b="b"/>
            <a:pathLst>
              <a:path w="1366520" h="16510">
                <a:moveTo>
                  <a:pt x="0" y="16509"/>
                </a:moveTo>
                <a:lnTo>
                  <a:pt x="1366520" y="16509"/>
                </a:lnTo>
                <a:lnTo>
                  <a:pt x="136652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FFEE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4799329" y="4519929"/>
            <a:ext cx="1366520" cy="15240"/>
          </a:xfrm>
          <a:custGeom>
            <a:avLst/>
            <a:gdLst/>
            <a:ahLst/>
            <a:cxnLst/>
            <a:rect l="l" t="t" r="r" b="b"/>
            <a:pathLst>
              <a:path w="1366520" h="15239">
                <a:moveTo>
                  <a:pt x="0" y="15240"/>
                </a:moveTo>
                <a:lnTo>
                  <a:pt x="1366520" y="15240"/>
                </a:lnTo>
                <a:lnTo>
                  <a:pt x="136652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FFE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4799329" y="4505959"/>
            <a:ext cx="1366520" cy="15240"/>
          </a:xfrm>
          <a:custGeom>
            <a:avLst/>
            <a:gdLst/>
            <a:ahLst/>
            <a:cxnLst/>
            <a:rect l="l" t="t" r="r" b="b"/>
            <a:pathLst>
              <a:path w="1366520" h="15239">
                <a:moveTo>
                  <a:pt x="0" y="15239"/>
                </a:moveTo>
                <a:lnTo>
                  <a:pt x="1366520" y="15239"/>
                </a:lnTo>
                <a:lnTo>
                  <a:pt x="1366520" y="0"/>
                </a:lnTo>
                <a:lnTo>
                  <a:pt x="0" y="0"/>
                </a:lnTo>
                <a:lnTo>
                  <a:pt x="0" y="15239"/>
                </a:lnTo>
                <a:close/>
              </a:path>
            </a:pathLst>
          </a:custGeom>
          <a:solidFill>
            <a:srgbClr val="FFEF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4800600" y="4495800"/>
            <a:ext cx="1362710" cy="12700"/>
          </a:xfrm>
          <a:custGeom>
            <a:avLst/>
            <a:gdLst/>
            <a:ahLst/>
            <a:cxnLst/>
            <a:rect l="l" t="t" r="r" b="b"/>
            <a:pathLst>
              <a:path w="1362710" h="12700">
                <a:moveTo>
                  <a:pt x="0" y="12695"/>
                </a:moveTo>
                <a:lnTo>
                  <a:pt x="1362710" y="12695"/>
                </a:lnTo>
                <a:lnTo>
                  <a:pt x="1362710" y="0"/>
                </a:lnTo>
                <a:lnTo>
                  <a:pt x="0" y="0"/>
                </a:lnTo>
                <a:lnTo>
                  <a:pt x="0" y="12695"/>
                </a:lnTo>
                <a:close/>
              </a:path>
            </a:pathLst>
          </a:custGeom>
          <a:solidFill>
            <a:srgbClr val="FFF0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4800600" y="4495800"/>
            <a:ext cx="1362710" cy="641350"/>
          </a:xfrm>
          <a:custGeom>
            <a:avLst/>
            <a:gdLst/>
            <a:ahLst/>
            <a:cxnLst/>
            <a:rect l="l" t="t" r="r" b="b"/>
            <a:pathLst>
              <a:path w="1362710" h="641350">
                <a:moveTo>
                  <a:pt x="0" y="0"/>
                </a:moveTo>
                <a:lnTo>
                  <a:pt x="1362710" y="0"/>
                </a:lnTo>
                <a:lnTo>
                  <a:pt x="1362710" y="641350"/>
                </a:lnTo>
                <a:lnTo>
                  <a:pt x="0" y="641350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4875730" y="4573976"/>
            <a:ext cx="1209040" cy="0"/>
          </a:xfrm>
          <a:custGeom>
            <a:avLst/>
            <a:gdLst/>
            <a:ahLst/>
            <a:cxnLst/>
            <a:rect l="l" t="t" r="r" b="b"/>
            <a:pathLst>
              <a:path w="1209039">
                <a:moveTo>
                  <a:pt x="0" y="0"/>
                </a:moveTo>
                <a:lnTo>
                  <a:pt x="1208988" y="0"/>
                </a:lnTo>
              </a:path>
            </a:pathLst>
          </a:custGeom>
          <a:ln w="3667">
            <a:solidFill>
              <a:srgbClr val="FFDA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4871973" y="4571358"/>
            <a:ext cx="1216660" cy="0"/>
          </a:xfrm>
          <a:custGeom>
            <a:avLst/>
            <a:gdLst/>
            <a:ahLst/>
            <a:cxnLst/>
            <a:rect l="l" t="t" r="r" b="b"/>
            <a:pathLst>
              <a:path w="1216660">
                <a:moveTo>
                  <a:pt x="0" y="0"/>
                </a:moveTo>
                <a:lnTo>
                  <a:pt x="1216547" y="0"/>
                </a:lnTo>
              </a:path>
            </a:pathLst>
          </a:custGeom>
          <a:ln w="6066">
            <a:solidFill>
              <a:srgbClr val="FFDB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4868217" y="4567548"/>
            <a:ext cx="1224280" cy="0"/>
          </a:xfrm>
          <a:custGeom>
            <a:avLst/>
            <a:gdLst/>
            <a:ahLst/>
            <a:cxnLst/>
            <a:rect l="l" t="t" r="r" b="b"/>
            <a:pathLst>
              <a:path w="1224279">
                <a:moveTo>
                  <a:pt x="0" y="0"/>
                </a:moveTo>
                <a:lnTo>
                  <a:pt x="1224106" y="0"/>
                </a:lnTo>
              </a:path>
            </a:pathLst>
          </a:custGeom>
          <a:ln w="6080">
            <a:solidFill>
              <a:srgbClr val="FFD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4864461" y="4563738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666" y="0"/>
                </a:lnTo>
              </a:path>
            </a:pathLst>
          </a:custGeom>
          <a:ln w="6094">
            <a:solidFill>
              <a:srgbClr val="FFD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4861899" y="4560535"/>
            <a:ext cx="1238250" cy="0"/>
          </a:xfrm>
          <a:custGeom>
            <a:avLst/>
            <a:gdLst/>
            <a:ahLst/>
            <a:cxnLst/>
            <a:rect l="l" t="t" r="r" b="b"/>
            <a:pathLst>
              <a:path w="1238250">
                <a:moveTo>
                  <a:pt x="0" y="0"/>
                </a:moveTo>
                <a:lnTo>
                  <a:pt x="1237970" y="0"/>
                </a:lnTo>
              </a:path>
            </a:pathLst>
          </a:custGeom>
          <a:ln w="4894">
            <a:solidFill>
              <a:srgbClr val="FFDE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4858200" y="4556784"/>
            <a:ext cx="1244600" cy="0"/>
          </a:xfrm>
          <a:custGeom>
            <a:avLst/>
            <a:gdLst/>
            <a:ahLst/>
            <a:cxnLst/>
            <a:rect l="l" t="t" r="r" b="b"/>
            <a:pathLst>
              <a:path w="1244600">
                <a:moveTo>
                  <a:pt x="0" y="0"/>
                </a:moveTo>
                <a:lnTo>
                  <a:pt x="1244265" y="0"/>
                </a:lnTo>
              </a:path>
            </a:pathLst>
          </a:custGeom>
          <a:ln w="4910">
            <a:solidFill>
              <a:srgbClr val="FFDF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4854444" y="4553578"/>
            <a:ext cx="1252220" cy="0"/>
          </a:xfrm>
          <a:custGeom>
            <a:avLst/>
            <a:gdLst/>
            <a:ahLst/>
            <a:cxnLst/>
            <a:rect l="l" t="t" r="r" b="b"/>
            <a:pathLst>
              <a:path w="1252220">
                <a:moveTo>
                  <a:pt x="0" y="0"/>
                </a:moveTo>
                <a:lnTo>
                  <a:pt x="1251824" y="0"/>
                </a:lnTo>
              </a:path>
            </a:pathLst>
          </a:custGeom>
          <a:ln w="6131">
            <a:solidFill>
              <a:srgbClr val="FFE0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4850687" y="4549768"/>
            <a:ext cx="1259840" cy="0"/>
          </a:xfrm>
          <a:custGeom>
            <a:avLst/>
            <a:gdLst/>
            <a:ahLst/>
            <a:cxnLst/>
            <a:rect l="l" t="t" r="r" b="b"/>
            <a:pathLst>
              <a:path w="1259839">
                <a:moveTo>
                  <a:pt x="0" y="0"/>
                </a:moveTo>
                <a:lnTo>
                  <a:pt x="1259383" y="0"/>
                </a:lnTo>
              </a:path>
            </a:pathLst>
          </a:custGeom>
          <a:ln w="6145">
            <a:solidFill>
              <a:srgbClr val="FFE1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4846931" y="4545958"/>
            <a:ext cx="1267460" cy="0"/>
          </a:xfrm>
          <a:custGeom>
            <a:avLst/>
            <a:gdLst/>
            <a:ahLst/>
            <a:cxnLst/>
            <a:rect l="l" t="t" r="r" b="b"/>
            <a:pathLst>
              <a:path w="1267460">
                <a:moveTo>
                  <a:pt x="0" y="0"/>
                </a:moveTo>
                <a:lnTo>
                  <a:pt x="1266943" y="0"/>
                </a:lnTo>
              </a:path>
            </a:pathLst>
          </a:custGeom>
          <a:ln w="6160">
            <a:solidFill>
              <a:srgbClr val="FFE3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4843174" y="4542148"/>
            <a:ext cx="1275080" cy="0"/>
          </a:xfrm>
          <a:custGeom>
            <a:avLst/>
            <a:gdLst/>
            <a:ahLst/>
            <a:cxnLst/>
            <a:rect l="l" t="t" r="r" b="b"/>
            <a:pathLst>
              <a:path w="1275079">
                <a:moveTo>
                  <a:pt x="0" y="0"/>
                </a:moveTo>
                <a:lnTo>
                  <a:pt x="1274502" y="0"/>
                </a:lnTo>
              </a:path>
            </a:pathLst>
          </a:custGeom>
          <a:ln w="6174">
            <a:solidFill>
              <a:srgbClr val="FFE4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4840632" y="4538955"/>
            <a:ext cx="1281430" cy="0"/>
          </a:xfrm>
          <a:custGeom>
            <a:avLst/>
            <a:gdLst/>
            <a:ahLst/>
            <a:cxnLst/>
            <a:rect l="l" t="t" r="r" b="b"/>
            <a:pathLst>
              <a:path w="1281429">
                <a:moveTo>
                  <a:pt x="0" y="0"/>
                </a:moveTo>
                <a:lnTo>
                  <a:pt x="1280807" y="0"/>
                </a:lnTo>
              </a:path>
            </a:pathLst>
          </a:custGeom>
          <a:ln w="4954">
            <a:solidFill>
              <a:srgbClr val="FFE5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4836914" y="4535184"/>
            <a:ext cx="1287145" cy="0"/>
          </a:xfrm>
          <a:custGeom>
            <a:avLst/>
            <a:gdLst/>
            <a:ahLst/>
            <a:cxnLst/>
            <a:rect l="l" t="t" r="r" b="b"/>
            <a:pathLst>
              <a:path w="1287145">
                <a:moveTo>
                  <a:pt x="0" y="0"/>
                </a:moveTo>
                <a:lnTo>
                  <a:pt x="1287101" y="0"/>
                </a:lnTo>
              </a:path>
            </a:pathLst>
          </a:custGeom>
          <a:ln w="4969">
            <a:solidFill>
              <a:srgbClr val="FFE6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4833157" y="4531988"/>
            <a:ext cx="1294765" cy="0"/>
          </a:xfrm>
          <a:custGeom>
            <a:avLst/>
            <a:gdLst/>
            <a:ahLst/>
            <a:cxnLst/>
            <a:rect l="l" t="t" r="r" b="b"/>
            <a:pathLst>
              <a:path w="1294764">
                <a:moveTo>
                  <a:pt x="0" y="0"/>
                </a:moveTo>
                <a:lnTo>
                  <a:pt x="1294660" y="0"/>
                </a:lnTo>
              </a:path>
            </a:pathLst>
          </a:custGeom>
          <a:ln w="6211">
            <a:solidFill>
              <a:srgbClr val="FFE7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4829401" y="4528178"/>
            <a:ext cx="1302385" cy="0"/>
          </a:xfrm>
          <a:custGeom>
            <a:avLst/>
            <a:gdLst/>
            <a:ahLst/>
            <a:cxnLst/>
            <a:rect l="l" t="t" r="r" b="b"/>
            <a:pathLst>
              <a:path w="1302385">
                <a:moveTo>
                  <a:pt x="0" y="0"/>
                </a:moveTo>
                <a:lnTo>
                  <a:pt x="1302219" y="0"/>
                </a:lnTo>
              </a:path>
            </a:pathLst>
          </a:custGeom>
          <a:ln w="6225">
            <a:solidFill>
              <a:srgbClr val="FFE8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4825644" y="4524368"/>
            <a:ext cx="1310005" cy="0"/>
          </a:xfrm>
          <a:custGeom>
            <a:avLst/>
            <a:gdLst/>
            <a:ahLst/>
            <a:cxnLst/>
            <a:rect l="l" t="t" r="r" b="b"/>
            <a:pathLst>
              <a:path w="1310004">
                <a:moveTo>
                  <a:pt x="0" y="0"/>
                </a:moveTo>
                <a:lnTo>
                  <a:pt x="1309779" y="0"/>
                </a:lnTo>
              </a:path>
            </a:pathLst>
          </a:custGeom>
          <a:ln w="6239">
            <a:solidFill>
              <a:srgbClr val="FFE9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4821888" y="4520558"/>
            <a:ext cx="1317625" cy="0"/>
          </a:xfrm>
          <a:custGeom>
            <a:avLst/>
            <a:gdLst/>
            <a:ahLst/>
            <a:cxnLst/>
            <a:rect l="l" t="t" r="r" b="b"/>
            <a:pathLst>
              <a:path w="1317625">
                <a:moveTo>
                  <a:pt x="0" y="0"/>
                </a:moveTo>
                <a:lnTo>
                  <a:pt x="1317338" y="0"/>
                </a:lnTo>
              </a:path>
            </a:pathLst>
          </a:custGeom>
          <a:ln w="6253">
            <a:solidFill>
              <a:srgbClr val="FFEB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4819365" y="4517375"/>
            <a:ext cx="1323975" cy="0"/>
          </a:xfrm>
          <a:custGeom>
            <a:avLst/>
            <a:gdLst/>
            <a:ahLst/>
            <a:cxnLst/>
            <a:rect l="l" t="t" r="r" b="b"/>
            <a:pathLst>
              <a:path w="1323975">
                <a:moveTo>
                  <a:pt x="0" y="0"/>
                </a:moveTo>
                <a:lnTo>
                  <a:pt x="1323644" y="0"/>
                </a:lnTo>
              </a:path>
            </a:pathLst>
          </a:custGeom>
          <a:ln w="5014">
            <a:solidFill>
              <a:srgbClr val="FFEC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4815627" y="4513584"/>
            <a:ext cx="1330325" cy="0"/>
          </a:xfrm>
          <a:custGeom>
            <a:avLst/>
            <a:gdLst/>
            <a:ahLst/>
            <a:cxnLst/>
            <a:rect l="l" t="t" r="r" b="b"/>
            <a:pathLst>
              <a:path w="1330325">
                <a:moveTo>
                  <a:pt x="0" y="0"/>
                </a:moveTo>
                <a:lnTo>
                  <a:pt x="1329937" y="0"/>
                </a:lnTo>
              </a:path>
            </a:pathLst>
          </a:custGeom>
          <a:ln w="5029">
            <a:solidFill>
              <a:srgbClr val="FFED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4811871" y="4510399"/>
            <a:ext cx="1337945" cy="0"/>
          </a:xfrm>
          <a:custGeom>
            <a:avLst/>
            <a:gdLst/>
            <a:ahLst/>
            <a:cxnLst/>
            <a:rect l="l" t="t" r="r" b="b"/>
            <a:pathLst>
              <a:path w="1337945">
                <a:moveTo>
                  <a:pt x="0" y="0"/>
                </a:moveTo>
                <a:lnTo>
                  <a:pt x="1337496" y="0"/>
                </a:lnTo>
              </a:path>
            </a:pathLst>
          </a:custGeom>
          <a:ln w="6291">
            <a:solidFill>
              <a:srgbClr val="FFEE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4808115" y="4506588"/>
            <a:ext cx="1345565" cy="0"/>
          </a:xfrm>
          <a:custGeom>
            <a:avLst/>
            <a:gdLst/>
            <a:ahLst/>
            <a:cxnLst/>
            <a:rect l="l" t="t" r="r" b="b"/>
            <a:pathLst>
              <a:path w="1345564">
                <a:moveTo>
                  <a:pt x="0" y="0"/>
                </a:moveTo>
                <a:lnTo>
                  <a:pt x="1345056" y="0"/>
                </a:lnTo>
              </a:path>
            </a:pathLst>
          </a:custGeom>
          <a:ln w="6305">
            <a:solidFill>
              <a:srgbClr val="FFEF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4804358" y="4502779"/>
            <a:ext cx="1353185" cy="0"/>
          </a:xfrm>
          <a:custGeom>
            <a:avLst/>
            <a:gdLst/>
            <a:ahLst/>
            <a:cxnLst/>
            <a:rect l="l" t="t" r="r" b="b"/>
            <a:pathLst>
              <a:path w="1353185">
                <a:moveTo>
                  <a:pt x="0" y="0"/>
                </a:moveTo>
                <a:lnTo>
                  <a:pt x="1352615" y="0"/>
                </a:lnTo>
              </a:path>
            </a:pathLst>
          </a:custGeom>
          <a:ln w="6319">
            <a:solidFill>
              <a:srgbClr val="FFF0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4800602" y="4498969"/>
            <a:ext cx="1360170" cy="0"/>
          </a:xfrm>
          <a:custGeom>
            <a:avLst/>
            <a:gdLst/>
            <a:ahLst/>
            <a:cxnLst/>
            <a:rect l="l" t="t" r="r" b="b"/>
            <a:pathLst>
              <a:path w="1360170">
                <a:moveTo>
                  <a:pt x="0" y="0"/>
                </a:moveTo>
                <a:lnTo>
                  <a:pt x="1360174" y="0"/>
                </a:lnTo>
              </a:path>
            </a:pathLst>
          </a:custGeom>
          <a:ln w="6333">
            <a:solidFill>
              <a:srgbClr val="FFF1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4800600" y="4497066"/>
            <a:ext cx="1362710" cy="0"/>
          </a:xfrm>
          <a:custGeom>
            <a:avLst/>
            <a:gdLst/>
            <a:ahLst/>
            <a:cxnLst/>
            <a:rect l="l" t="t" r="r" b="b"/>
            <a:pathLst>
              <a:path w="1362710">
                <a:moveTo>
                  <a:pt x="0" y="0"/>
                </a:moveTo>
                <a:lnTo>
                  <a:pt x="1362710" y="0"/>
                </a:lnTo>
              </a:path>
            </a:pathLst>
          </a:custGeom>
          <a:ln w="3175">
            <a:solidFill>
              <a:srgbClr val="FFF3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4800600" y="4495800"/>
            <a:ext cx="1362710" cy="80010"/>
          </a:xfrm>
          <a:custGeom>
            <a:avLst/>
            <a:gdLst/>
            <a:ahLst/>
            <a:cxnLst/>
            <a:rect l="l" t="t" r="r" b="b"/>
            <a:pathLst>
              <a:path w="1362710" h="80010">
                <a:moveTo>
                  <a:pt x="0" y="0"/>
                </a:moveTo>
                <a:lnTo>
                  <a:pt x="1362710" y="0"/>
                </a:lnTo>
                <a:lnTo>
                  <a:pt x="1282700" y="80010"/>
                </a:lnTo>
                <a:lnTo>
                  <a:pt x="80010" y="80010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6141720" y="5115559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89" h="21589">
                <a:moveTo>
                  <a:pt x="21589" y="0"/>
                </a:moveTo>
                <a:lnTo>
                  <a:pt x="0" y="0"/>
                </a:lnTo>
                <a:lnTo>
                  <a:pt x="21589" y="21589"/>
                </a:lnTo>
                <a:lnTo>
                  <a:pt x="21589" y="0"/>
                </a:lnTo>
                <a:close/>
              </a:path>
            </a:pathLst>
          </a:custGeom>
          <a:solidFill>
            <a:srgbClr val="997D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6118859" y="5092700"/>
            <a:ext cx="44450" cy="22860"/>
          </a:xfrm>
          <a:custGeom>
            <a:avLst/>
            <a:gdLst/>
            <a:ahLst/>
            <a:cxnLst/>
            <a:rect l="l" t="t" r="r" b="b"/>
            <a:pathLst>
              <a:path w="44450" h="22860">
                <a:moveTo>
                  <a:pt x="44450" y="0"/>
                </a:moveTo>
                <a:lnTo>
                  <a:pt x="0" y="0"/>
                </a:lnTo>
                <a:lnTo>
                  <a:pt x="22860" y="22860"/>
                </a:lnTo>
                <a:lnTo>
                  <a:pt x="44450" y="22860"/>
                </a:lnTo>
                <a:lnTo>
                  <a:pt x="44450" y="0"/>
                </a:lnTo>
                <a:close/>
              </a:path>
            </a:pathLst>
          </a:custGeom>
          <a:solidFill>
            <a:srgbClr val="997D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6097270" y="5071109"/>
            <a:ext cx="66040" cy="21590"/>
          </a:xfrm>
          <a:custGeom>
            <a:avLst/>
            <a:gdLst/>
            <a:ahLst/>
            <a:cxnLst/>
            <a:rect l="l" t="t" r="r" b="b"/>
            <a:pathLst>
              <a:path w="66039" h="21589">
                <a:moveTo>
                  <a:pt x="66039" y="0"/>
                </a:moveTo>
                <a:lnTo>
                  <a:pt x="0" y="0"/>
                </a:lnTo>
                <a:lnTo>
                  <a:pt x="21589" y="21589"/>
                </a:lnTo>
                <a:lnTo>
                  <a:pt x="66039" y="21589"/>
                </a:lnTo>
                <a:lnTo>
                  <a:pt x="66039" y="0"/>
                </a:lnTo>
                <a:close/>
              </a:path>
            </a:pathLst>
          </a:custGeom>
          <a:solidFill>
            <a:srgbClr val="997E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6083300" y="5048250"/>
            <a:ext cx="80010" cy="22860"/>
          </a:xfrm>
          <a:custGeom>
            <a:avLst/>
            <a:gdLst/>
            <a:ahLst/>
            <a:cxnLst/>
            <a:rect l="l" t="t" r="r" b="b"/>
            <a:pathLst>
              <a:path w="80010" h="22860">
                <a:moveTo>
                  <a:pt x="80010" y="0"/>
                </a:moveTo>
                <a:lnTo>
                  <a:pt x="0" y="0"/>
                </a:lnTo>
                <a:lnTo>
                  <a:pt x="0" y="8889"/>
                </a:lnTo>
                <a:lnTo>
                  <a:pt x="13970" y="22860"/>
                </a:lnTo>
                <a:lnTo>
                  <a:pt x="80010" y="22860"/>
                </a:lnTo>
                <a:lnTo>
                  <a:pt x="80010" y="0"/>
                </a:lnTo>
                <a:close/>
              </a:path>
            </a:pathLst>
          </a:custGeom>
          <a:solidFill>
            <a:srgbClr val="997F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6083300" y="5026659"/>
            <a:ext cx="80010" cy="21590"/>
          </a:xfrm>
          <a:custGeom>
            <a:avLst/>
            <a:gdLst/>
            <a:ahLst/>
            <a:cxnLst/>
            <a:rect l="l" t="t" r="r" b="b"/>
            <a:pathLst>
              <a:path w="80010" h="21589">
                <a:moveTo>
                  <a:pt x="80010" y="0"/>
                </a:moveTo>
                <a:lnTo>
                  <a:pt x="80010" y="21589"/>
                </a:lnTo>
                <a:lnTo>
                  <a:pt x="0" y="21589"/>
                </a:lnTo>
                <a:lnTo>
                  <a:pt x="0" y="0"/>
                </a:lnTo>
                <a:lnTo>
                  <a:pt x="80010" y="0"/>
                </a:lnTo>
                <a:close/>
              </a:path>
            </a:pathLst>
          </a:custGeom>
          <a:solidFill>
            <a:srgbClr val="997F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6083300" y="5003800"/>
            <a:ext cx="80010" cy="22860"/>
          </a:xfrm>
          <a:custGeom>
            <a:avLst/>
            <a:gdLst/>
            <a:ahLst/>
            <a:cxnLst/>
            <a:rect l="l" t="t" r="r" b="b"/>
            <a:pathLst>
              <a:path w="80010" h="22860">
                <a:moveTo>
                  <a:pt x="80010" y="0"/>
                </a:moveTo>
                <a:lnTo>
                  <a:pt x="80010" y="22860"/>
                </a:lnTo>
                <a:lnTo>
                  <a:pt x="0" y="22860"/>
                </a:lnTo>
                <a:lnTo>
                  <a:pt x="0" y="0"/>
                </a:lnTo>
                <a:lnTo>
                  <a:pt x="80010" y="0"/>
                </a:lnTo>
                <a:close/>
              </a:path>
            </a:pathLst>
          </a:custGeom>
          <a:solidFill>
            <a:srgbClr val="9980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6083300" y="4982209"/>
            <a:ext cx="80010" cy="21590"/>
          </a:xfrm>
          <a:custGeom>
            <a:avLst/>
            <a:gdLst/>
            <a:ahLst/>
            <a:cxnLst/>
            <a:rect l="l" t="t" r="r" b="b"/>
            <a:pathLst>
              <a:path w="80010" h="21589">
                <a:moveTo>
                  <a:pt x="80010" y="0"/>
                </a:moveTo>
                <a:lnTo>
                  <a:pt x="80010" y="21589"/>
                </a:lnTo>
                <a:lnTo>
                  <a:pt x="0" y="21589"/>
                </a:lnTo>
                <a:lnTo>
                  <a:pt x="0" y="0"/>
                </a:lnTo>
                <a:lnTo>
                  <a:pt x="80010" y="0"/>
                </a:lnTo>
                <a:close/>
              </a:path>
            </a:pathLst>
          </a:custGeom>
          <a:solidFill>
            <a:srgbClr val="9981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6083300" y="4960620"/>
            <a:ext cx="80010" cy="21590"/>
          </a:xfrm>
          <a:custGeom>
            <a:avLst/>
            <a:gdLst/>
            <a:ahLst/>
            <a:cxnLst/>
            <a:rect l="l" t="t" r="r" b="b"/>
            <a:pathLst>
              <a:path w="80010" h="21589">
                <a:moveTo>
                  <a:pt x="80010" y="0"/>
                </a:moveTo>
                <a:lnTo>
                  <a:pt x="80010" y="21589"/>
                </a:lnTo>
                <a:lnTo>
                  <a:pt x="0" y="21589"/>
                </a:lnTo>
                <a:lnTo>
                  <a:pt x="0" y="0"/>
                </a:lnTo>
                <a:lnTo>
                  <a:pt x="80010" y="0"/>
                </a:lnTo>
                <a:close/>
              </a:path>
            </a:pathLst>
          </a:custGeom>
          <a:solidFill>
            <a:srgbClr val="9981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6083300" y="4937759"/>
            <a:ext cx="80010" cy="22860"/>
          </a:xfrm>
          <a:custGeom>
            <a:avLst/>
            <a:gdLst/>
            <a:ahLst/>
            <a:cxnLst/>
            <a:rect l="l" t="t" r="r" b="b"/>
            <a:pathLst>
              <a:path w="80010" h="22860">
                <a:moveTo>
                  <a:pt x="80010" y="0"/>
                </a:moveTo>
                <a:lnTo>
                  <a:pt x="80010" y="22859"/>
                </a:lnTo>
                <a:lnTo>
                  <a:pt x="0" y="22859"/>
                </a:lnTo>
                <a:lnTo>
                  <a:pt x="0" y="0"/>
                </a:lnTo>
                <a:lnTo>
                  <a:pt x="80010" y="0"/>
                </a:lnTo>
                <a:close/>
              </a:path>
            </a:pathLst>
          </a:custGeom>
          <a:solidFill>
            <a:srgbClr val="9982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6083300" y="4916170"/>
            <a:ext cx="80010" cy="21590"/>
          </a:xfrm>
          <a:custGeom>
            <a:avLst/>
            <a:gdLst/>
            <a:ahLst/>
            <a:cxnLst/>
            <a:rect l="l" t="t" r="r" b="b"/>
            <a:pathLst>
              <a:path w="80010" h="21589">
                <a:moveTo>
                  <a:pt x="80010" y="0"/>
                </a:moveTo>
                <a:lnTo>
                  <a:pt x="80010" y="21589"/>
                </a:lnTo>
                <a:lnTo>
                  <a:pt x="0" y="21589"/>
                </a:lnTo>
                <a:lnTo>
                  <a:pt x="0" y="0"/>
                </a:lnTo>
                <a:lnTo>
                  <a:pt x="80010" y="0"/>
                </a:lnTo>
                <a:close/>
              </a:path>
            </a:pathLst>
          </a:custGeom>
          <a:solidFill>
            <a:srgbClr val="9983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6083300" y="4893309"/>
            <a:ext cx="80010" cy="22860"/>
          </a:xfrm>
          <a:custGeom>
            <a:avLst/>
            <a:gdLst/>
            <a:ahLst/>
            <a:cxnLst/>
            <a:rect l="l" t="t" r="r" b="b"/>
            <a:pathLst>
              <a:path w="80010" h="22860">
                <a:moveTo>
                  <a:pt x="80010" y="0"/>
                </a:moveTo>
                <a:lnTo>
                  <a:pt x="80010" y="22859"/>
                </a:lnTo>
                <a:lnTo>
                  <a:pt x="0" y="22859"/>
                </a:lnTo>
                <a:lnTo>
                  <a:pt x="0" y="0"/>
                </a:lnTo>
                <a:lnTo>
                  <a:pt x="80010" y="0"/>
                </a:lnTo>
                <a:close/>
              </a:path>
            </a:pathLst>
          </a:custGeom>
          <a:solidFill>
            <a:srgbClr val="9983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6083300" y="4871720"/>
            <a:ext cx="80010" cy="21590"/>
          </a:xfrm>
          <a:custGeom>
            <a:avLst/>
            <a:gdLst/>
            <a:ahLst/>
            <a:cxnLst/>
            <a:rect l="l" t="t" r="r" b="b"/>
            <a:pathLst>
              <a:path w="80010" h="21589">
                <a:moveTo>
                  <a:pt x="80010" y="0"/>
                </a:moveTo>
                <a:lnTo>
                  <a:pt x="80010" y="21589"/>
                </a:lnTo>
                <a:lnTo>
                  <a:pt x="0" y="21589"/>
                </a:lnTo>
                <a:lnTo>
                  <a:pt x="0" y="0"/>
                </a:lnTo>
                <a:lnTo>
                  <a:pt x="80010" y="0"/>
                </a:lnTo>
                <a:close/>
              </a:path>
            </a:pathLst>
          </a:custGeom>
          <a:solidFill>
            <a:srgbClr val="998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6083300" y="4848859"/>
            <a:ext cx="80010" cy="22860"/>
          </a:xfrm>
          <a:custGeom>
            <a:avLst/>
            <a:gdLst/>
            <a:ahLst/>
            <a:cxnLst/>
            <a:rect l="l" t="t" r="r" b="b"/>
            <a:pathLst>
              <a:path w="80010" h="22860">
                <a:moveTo>
                  <a:pt x="80010" y="0"/>
                </a:moveTo>
                <a:lnTo>
                  <a:pt x="80010" y="22859"/>
                </a:lnTo>
                <a:lnTo>
                  <a:pt x="0" y="22859"/>
                </a:lnTo>
                <a:lnTo>
                  <a:pt x="0" y="0"/>
                </a:lnTo>
                <a:lnTo>
                  <a:pt x="80010" y="0"/>
                </a:lnTo>
                <a:close/>
              </a:path>
            </a:pathLst>
          </a:custGeom>
          <a:solidFill>
            <a:srgbClr val="9985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6083300" y="4827270"/>
            <a:ext cx="80010" cy="21590"/>
          </a:xfrm>
          <a:custGeom>
            <a:avLst/>
            <a:gdLst/>
            <a:ahLst/>
            <a:cxnLst/>
            <a:rect l="l" t="t" r="r" b="b"/>
            <a:pathLst>
              <a:path w="80010" h="21589">
                <a:moveTo>
                  <a:pt x="80010" y="0"/>
                </a:moveTo>
                <a:lnTo>
                  <a:pt x="80010" y="21589"/>
                </a:lnTo>
                <a:lnTo>
                  <a:pt x="0" y="21589"/>
                </a:lnTo>
                <a:lnTo>
                  <a:pt x="0" y="0"/>
                </a:lnTo>
                <a:lnTo>
                  <a:pt x="80010" y="0"/>
                </a:lnTo>
                <a:close/>
              </a:path>
            </a:pathLst>
          </a:custGeom>
          <a:solidFill>
            <a:srgbClr val="9985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6083300" y="4804409"/>
            <a:ext cx="80010" cy="22860"/>
          </a:xfrm>
          <a:custGeom>
            <a:avLst/>
            <a:gdLst/>
            <a:ahLst/>
            <a:cxnLst/>
            <a:rect l="l" t="t" r="r" b="b"/>
            <a:pathLst>
              <a:path w="80010" h="22860">
                <a:moveTo>
                  <a:pt x="80010" y="0"/>
                </a:moveTo>
                <a:lnTo>
                  <a:pt x="80010" y="22859"/>
                </a:lnTo>
                <a:lnTo>
                  <a:pt x="0" y="22859"/>
                </a:lnTo>
                <a:lnTo>
                  <a:pt x="0" y="0"/>
                </a:lnTo>
                <a:lnTo>
                  <a:pt x="80010" y="0"/>
                </a:lnTo>
                <a:close/>
              </a:path>
            </a:pathLst>
          </a:custGeom>
          <a:solidFill>
            <a:srgbClr val="9986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6083300" y="4782820"/>
            <a:ext cx="80010" cy="21590"/>
          </a:xfrm>
          <a:custGeom>
            <a:avLst/>
            <a:gdLst/>
            <a:ahLst/>
            <a:cxnLst/>
            <a:rect l="l" t="t" r="r" b="b"/>
            <a:pathLst>
              <a:path w="80010" h="21589">
                <a:moveTo>
                  <a:pt x="80010" y="0"/>
                </a:moveTo>
                <a:lnTo>
                  <a:pt x="80010" y="21589"/>
                </a:lnTo>
                <a:lnTo>
                  <a:pt x="0" y="21589"/>
                </a:lnTo>
                <a:lnTo>
                  <a:pt x="0" y="0"/>
                </a:lnTo>
                <a:lnTo>
                  <a:pt x="80010" y="0"/>
                </a:lnTo>
                <a:close/>
              </a:path>
            </a:pathLst>
          </a:custGeom>
          <a:solidFill>
            <a:srgbClr val="9987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6083300" y="4761229"/>
            <a:ext cx="80010" cy="21590"/>
          </a:xfrm>
          <a:custGeom>
            <a:avLst/>
            <a:gdLst/>
            <a:ahLst/>
            <a:cxnLst/>
            <a:rect l="l" t="t" r="r" b="b"/>
            <a:pathLst>
              <a:path w="80010" h="21589">
                <a:moveTo>
                  <a:pt x="80010" y="0"/>
                </a:moveTo>
                <a:lnTo>
                  <a:pt x="80010" y="21590"/>
                </a:lnTo>
                <a:lnTo>
                  <a:pt x="0" y="21590"/>
                </a:lnTo>
                <a:lnTo>
                  <a:pt x="0" y="0"/>
                </a:lnTo>
                <a:lnTo>
                  <a:pt x="80010" y="0"/>
                </a:lnTo>
                <a:close/>
              </a:path>
            </a:pathLst>
          </a:custGeom>
          <a:solidFill>
            <a:srgbClr val="9987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6083300" y="4738370"/>
            <a:ext cx="80010" cy="22860"/>
          </a:xfrm>
          <a:custGeom>
            <a:avLst/>
            <a:gdLst/>
            <a:ahLst/>
            <a:cxnLst/>
            <a:rect l="l" t="t" r="r" b="b"/>
            <a:pathLst>
              <a:path w="80010" h="22860">
                <a:moveTo>
                  <a:pt x="80010" y="0"/>
                </a:moveTo>
                <a:lnTo>
                  <a:pt x="80010" y="22859"/>
                </a:lnTo>
                <a:lnTo>
                  <a:pt x="0" y="22859"/>
                </a:lnTo>
                <a:lnTo>
                  <a:pt x="0" y="0"/>
                </a:lnTo>
                <a:lnTo>
                  <a:pt x="80010" y="0"/>
                </a:lnTo>
                <a:close/>
              </a:path>
            </a:pathLst>
          </a:custGeom>
          <a:solidFill>
            <a:srgbClr val="9988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6083300" y="4716779"/>
            <a:ext cx="80010" cy="21590"/>
          </a:xfrm>
          <a:custGeom>
            <a:avLst/>
            <a:gdLst/>
            <a:ahLst/>
            <a:cxnLst/>
            <a:rect l="l" t="t" r="r" b="b"/>
            <a:pathLst>
              <a:path w="80010" h="21589">
                <a:moveTo>
                  <a:pt x="80010" y="0"/>
                </a:moveTo>
                <a:lnTo>
                  <a:pt x="80010" y="21590"/>
                </a:lnTo>
                <a:lnTo>
                  <a:pt x="0" y="21590"/>
                </a:lnTo>
                <a:lnTo>
                  <a:pt x="0" y="0"/>
                </a:lnTo>
                <a:lnTo>
                  <a:pt x="80010" y="0"/>
                </a:lnTo>
                <a:close/>
              </a:path>
            </a:pathLst>
          </a:custGeom>
          <a:solidFill>
            <a:srgbClr val="9989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6083300" y="4693920"/>
            <a:ext cx="80010" cy="22860"/>
          </a:xfrm>
          <a:custGeom>
            <a:avLst/>
            <a:gdLst/>
            <a:ahLst/>
            <a:cxnLst/>
            <a:rect l="l" t="t" r="r" b="b"/>
            <a:pathLst>
              <a:path w="80010" h="22860">
                <a:moveTo>
                  <a:pt x="80010" y="0"/>
                </a:moveTo>
                <a:lnTo>
                  <a:pt x="80010" y="22859"/>
                </a:lnTo>
                <a:lnTo>
                  <a:pt x="0" y="22859"/>
                </a:lnTo>
                <a:lnTo>
                  <a:pt x="0" y="0"/>
                </a:lnTo>
                <a:lnTo>
                  <a:pt x="80010" y="0"/>
                </a:lnTo>
                <a:close/>
              </a:path>
            </a:pathLst>
          </a:custGeom>
          <a:solidFill>
            <a:srgbClr val="9989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6083300" y="4672329"/>
            <a:ext cx="80010" cy="21590"/>
          </a:xfrm>
          <a:custGeom>
            <a:avLst/>
            <a:gdLst/>
            <a:ahLst/>
            <a:cxnLst/>
            <a:rect l="l" t="t" r="r" b="b"/>
            <a:pathLst>
              <a:path w="80010" h="21589">
                <a:moveTo>
                  <a:pt x="80010" y="0"/>
                </a:moveTo>
                <a:lnTo>
                  <a:pt x="80010" y="21590"/>
                </a:lnTo>
                <a:lnTo>
                  <a:pt x="0" y="21590"/>
                </a:lnTo>
                <a:lnTo>
                  <a:pt x="0" y="0"/>
                </a:lnTo>
                <a:lnTo>
                  <a:pt x="80010" y="0"/>
                </a:lnTo>
                <a:close/>
              </a:path>
            </a:pathLst>
          </a:custGeom>
          <a:solidFill>
            <a:srgbClr val="998A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6083300" y="4649470"/>
            <a:ext cx="80010" cy="22860"/>
          </a:xfrm>
          <a:custGeom>
            <a:avLst/>
            <a:gdLst/>
            <a:ahLst/>
            <a:cxnLst/>
            <a:rect l="l" t="t" r="r" b="b"/>
            <a:pathLst>
              <a:path w="80010" h="22860">
                <a:moveTo>
                  <a:pt x="80010" y="0"/>
                </a:moveTo>
                <a:lnTo>
                  <a:pt x="80010" y="22859"/>
                </a:lnTo>
                <a:lnTo>
                  <a:pt x="0" y="22859"/>
                </a:lnTo>
                <a:lnTo>
                  <a:pt x="0" y="0"/>
                </a:lnTo>
                <a:lnTo>
                  <a:pt x="80010" y="0"/>
                </a:lnTo>
                <a:close/>
              </a:path>
            </a:pathLst>
          </a:custGeom>
          <a:solidFill>
            <a:srgbClr val="998B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6083300" y="4627879"/>
            <a:ext cx="80010" cy="21590"/>
          </a:xfrm>
          <a:custGeom>
            <a:avLst/>
            <a:gdLst/>
            <a:ahLst/>
            <a:cxnLst/>
            <a:rect l="l" t="t" r="r" b="b"/>
            <a:pathLst>
              <a:path w="80010" h="21589">
                <a:moveTo>
                  <a:pt x="80010" y="0"/>
                </a:moveTo>
                <a:lnTo>
                  <a:pt x="80010" y="21590"/>
                </a:lnTo>
                <a:lnTo>
                  <a:pt x="0" y="21590"/>
                </a:lnTo>
                <a:lnTo>
                  <a:pt x="0" y="0"/>
                </a:lnTo>
                <a:lnTo>
                  <a:pt x="80010" y="0"/>
                </a:lnTo>
                <a:close/>
              </a:path>
            </a:pathLst>
          </a:custGeom>
          <a:solidFill>
            <a:srgbClr val="998B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6083300" y="4605020"/>
            <a:ext cx="80010" cy="22860"/>
          </a:xfrm>
          <a:custGeom>
            <a:avLst/>
            <a:gdLst/>
            <a:ahLst/>
            <a:cxnLst/>
            <a:rect l="l" t="t" r="r" b="b"/>
            <a:pathLst>
              <a:path w="80010" h="22860">
                <a:moveTo>
                  <a:pt x="80010" y="0"/>
                </a:moveTo>
                <a:lnTo>
                  <a:pt x="80010" y="22859"/>
                </a:lnTo>
                <a:lnTo>
                  <a:pt x="0" y="22859"/>
                </a:lnTo>
                <a:lnTo>
                  <a:pt x="0" y="0"/>
                </a:lnTo>
                <a:lnTo>
                  <a:pt x="80010" y="0"/>
                </a:lnTo>
                <a:close/>
              </a:path>
            </a:pathLst>
          </a:custGeom>
          <a:solidFill>
            <a:srgbClr val="998C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6083300" y="4583429"/>
            <a:ext cx="80010" cy="21590"/>
          </a:xfrm>
          <a:custGeom>
            <a:avLst/>
            <a:gdLst/>
            <a:ahLst/>
            <a:cxnLst/>
            <a:rect l="l" t="t" r="r" b="b"/>
            <a:pathLst>
              <a:path w="80010" h="21589">
                <a:moveTo>
                  <a:pt x="80010" y="0"/>
                </a:moveTo>
                <a:lnTo>
                  <a:pt x="80010" y="21590"/>
                </a:lnTo>
                <a:lnTo>
                  <a:pt x="0" y="21590"/>
                </a:lnTo>
                <a:lnTo>
                  <a:pt x="0" y="0"/>
                </a:lnTo>
                <a:lnTo>
                  <a:pt x="80010" y="0"/>
                </a:lnTo>
                <a:close/>
              </a:path>
            </a:pathLst>
          </a:custGeom>
          <a:solidFill>
            <a:srgbClr val="998D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6083300" y="4560570"/>
            <a:ext cx="80010" cy="22860"/>
          </a:xfrm>
          <a:custGeom>
            <a:avLst/>
            <a:gdLst/>
            <a:ahLst/>
            <a:cxnLst/>
            <a:rect l="l" t="t" r="r" b="b"/>
            <a:pathLst>
              <a:path w="80010" h="22860">
                <a:moveTo>
                  <a:pt x="80010" y="0"/>
                </a:moveTo>
                <a:lnTo>
                  <a:pt x="15239" y="0"/>
                </a:lnTo>
                <a:lnTo>
                  <a:pt x="0" y="15239"/>
                </a:lnTo>
                <a:lnTo>
                  <a:pt x="0" y="22859"/>
                </a:lnTo>
                <a:lnTo>
                  <a:pt x="80010" y="22859"/>
                </a:lnTo>
                <a:lnTo>
                  <a:pt x="80010" y="0"/>
                </a:lnTo>
                <a:close/>
              </a:path>
            </a:pathLst>
          </a:custGeom>
          <a:solidFill>
            <a:srgbClr val="998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6098540" y="4538979"/>
            <a:ext cx="64769" cy="21590"/>
          </a:xfrm>
          <a:custGeom>
            <a:avLst/>
            <a:gdLst/>
            <a:ahLst/>
            <a:cxnLst/>
            <a:rect l="l" t="t" r="r" b="b"/>
            <a:pathLst>
              <a:path w="64770" h="21589">
                <a:moveTo>
                  <a:pt x="64770" y="0"/>
                </a:moveTo>
                <a:lnTo>
                  <a:pt x="21589" y="0"/>
                </a:lnTo>
                <a:lnTo>
                  <a:pt x="0" y="21590"/>
                </a:lnTo>
                <a:lnTo>
                  <a:pt x="64770" y="21590"/>
                </a:lnTo>
                <a:lnTo>
                  <a:pt x="64770" y="0"/>
                </a:lnTo>
                <a:close/>
              </a:path>
            </a:pathLst>
          </a:custGeom>
          <a:solidFill>
            <a:srgbClr val="998E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6120129" y="4517390"/>
            <a:ext cx="43180" cy="21590"/>
          </a:xfrm>
          <a:custGeom>
            <a:avLst/>
            <a:gdLst/>
            <a:ahLst/>
            <a:cxnLst/>
            <a:rect l="l" t="t" r="r" b="b"/>
            <a:pathLst>
              <a:path w="43179" h="21589">
                <a:moveTo>
                  <a:pt x="43179" y="0"/>
                </a:moveTo>
                <a:lnTo>
                  <a:pt x="21589" y="0"/>
                </a:lnTo>
                <a:lnTo>
                  <a:pt x="0" y="21590"/>
                </a:lnTo>
                <a:lnTo>
                  <a:pt x="43179" y="21590"/>
                </a:lnTo>
                <a:lnTo>
                  <a:pt x="43179" y="0"/>
                </a:lnTo>
                <a:close/>
              </a:path>
            </a:pathLst>
          </a:custGeom>
          <a:solidFill>
            <a:srgbClr val="998F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6141720" y="4495800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89" h="21589">
                <a:moveTo>
                  <a:pt x="21589" y="0"/>
                </a:moveTo>
                <a:lnTo>
                  <a:pt x="0" y="21589"/>
                </a:lnTo>
                <a:lnTo>
                  <a:pt x="21589" y="21589"/>
                </a:lnTo>
                <a:lnTo>
                  <a:pt x="21589" y="0"/>
                </a:lnTo>
                <a:close/>
              </a:path>
            </a:pathLst>
          </a:custGeom>
          <a:solidFill>
            <a:srgbClr val="9990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6083300" y="4495800"/>
            <a:ext cx="80010" cy="641350"/>
          </a:xfrm>
          <a:custGeom>
            <a:avLst/>
            <a:gdLst/>
            <a:ahLst/>
            <a:cxnLst/>
            <a:rect l="l" t="t" r="r" b="b"/>
            <a:pathLst>
              <a:path w="80010" h="641350">
                <a:moveTo>
                  <a:pt x="80010" y="0"/>
                </a:moveTo>
                <a:lnTo>
                  <a:pt x="80010" y="641350"/>
                </a:lnTo>
                <a:lnTo>
                  <a:pt x="0" y="561339"/>
                </a:lnTo>
                <a:lnTo>
                  <a:pt x="0" y="80010"/>
                </a:lnTo>
                <a:lnTo>
                  <a:pt x="80010" y="0"/>
                </a:lnTo>
                <a:close/>
              </a:path>
            </a:pathLst>
          </a:custGeom>
          <a:ln w="9344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4800600" y="5135249"/>
            <a:ext cx="1362710" cy="0"/>
          </a:xfrm>
          <a:custGeom>
            <a:avLst/>
            <a:gdLst/>
            <a:ahLst/>
            <a:cxnLst/>
            <a:rect l="l" t="t" r="r" b="b"/>
            <a:pathLst>
              <a:path w="1362710">
                <a:moveTo>
                  <a:pt x="0" y="0"/>
                </a:moveTo>
                <a:lnTo>
                  <a:pt x="1362710" y="0"/>
                </a:lnTo>
              </a:path>
            </a:pathLst>
          </a:custGeom>
          <a:ln w="3800">
            <a:solidFill>
              <a:srgbClr val="CCA7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4804340" y="5132710"/>
            <a:ext cx="1358265" cy="0"/>
          </a:xfrm>
          <a:custGeom>
            <a:avLst/>
            <a:gdLst/>
            <a:ahLst/>
            <a:cxnLst/>
            <a:rect l="l" t="t" r="r" b="b"/>
            <a:pathLst>
              <a:path w="1358264">
                <a:moveTo>
                  <a:pt x="0" y="0"/>
                </a:moveTo>
                <a:lnTo>
                  <a:pt x="1357694" y="0"/>
                </a:lnTo>
              </a:path>
            </a:pathLst>
          </a:custGeom>
          <a:ln w="6328">
            <a:solidFill>
              <a:srgbClr val="CCA8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4808082" y="5128900"/>
            <a:ext cx="1350645" cy="0"/>
          </a:xfrm>
          <a:custGeom>
            <a:avLst/>
            <a:gdLst/>
            <a:ahLst/>
            <a:cxnLst/>
            <a:rect l="l" t="t" r="r" b="b"/>
            <a:pathLst>
              <a:path w="1350645">
                <a:moveTo>
                  <a:pt x="0" y="0"/>
                </a:moveTo>
                <a:lnTo>
                  <a:pt x="1350135" y="0"/>
                </a:lnTo>
              </a:path>
            </a:pathLst>
          </a:custGeom>
          <a:ln w="6314">
            <a:solidFill>
              <a:srgbClr val="CCA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4811825" y="5125090"/>
            <a:ext cx="1343025" cy="0"/>
          </a:xfrm>
          <a:custGeom>
            <a:avLst/>
            <a:gdLst/>
            <a:ahLst/>
            <a:cxnLst/>
            <a:rect l="l" t="t" r="r" b="b"/>
            <a:pathLst>
              <a:path w="1343025">
                <a:moveTo>
                  <a:pt x="0" y="0"/>
                </a:moveTo>
                <a:lnTo>
                  <a:pt x="1342575" y="0"/>
                </a:lnTo>
              </a:path>
            </a:pathLst>
          </a:custGeom>
          <a:ln w="6300">
            <a:solidFill>
              <a:srgbClr val="CCAA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4815568" y="5121905"/>
            <a:ext cx="1335405" cy="0"/>
          </a:xfrm>
          <a:custGeom>
            <a:avLst/>
            <a:gdLst/>
            <a:ahLst/>
            <a:cxnLst/>
            <a:rect l="l" t="t" r="r" b="b"/>
            <a:pathLst>
              <a:path w="1335404">
                <a:moveTo>
                  <a:pt x="0" y="0"/>
                </a:moveTo>
                <a:lnTo>
                  <a:pt x="1335015" y="0"/>
                </a:lnTo>
              </a:path>
            </a:pathLst>
          </a:custGeom>
          <a:ln w="5036">
            <a:solidFill>
              <a:srgbClr val="CCAB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4818080" y="5118102"/>
            <a:ext cx="1329055" cy="0"/>
          </a:xfrm>
          <a:custGeom>
            <a:avLst/>
            <a:gdLst/>
            <a:ahLst/>
            <a:cxnLst/>
            <a:rect l="l" t="t" r="r" b="b"/>
            <a:pathLst>
              <a:path w="1329054">
                <a:moveTo>
                  <a:pt x="0" y="0"/>
                </a:moveTo>
                <a:lnTo>
                  <a:pt x="1328702" y="0"/>
                </a:lnTo>
              </a:path>
            </a:pathLst>
          </a:custGeom>
          <a:ln w="5042">
            <a:solidFill>
              <a:srgbClr val="CCAC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4821826" y="5114304"/>
            <a:ext cx="1321435" cy="0"/>
          </a:xfrm>
          <a:custGeom>
            <a:avLst/>
            <a:gdLst/>
            <a:ahLst/>
            <a:cxnLst/>
            <a:rect l="l" t="t" r="r" b="b"/>
            <a:pathLst>
              <a:path w="1321435">
                <a:moveTo>
                  <a:pt x="0" y="0"/>
                </a:moveTo>
                <a:lnTo>
                  <a:pt x="1321143" y="0"/>
                </a:lnTo>
              </a:path>
            </a:pathLst>
          </a:custGeom>
          <a:ln w="5011">
            <a:solidFill>
              <a:srgbClr val="CCAD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4825548" y="5111120"/>
            <a:ext cx="1315085" cy="0"/>
          </a:xfrm>
          <a:custGeom>
            <a:avLst/>
            <a:gdLst/>
            <a:ahLst/>
            <a:cxnLst/>
            <a:rect l="l" t="t" r="r" b="b"/>
            <a:pathLst>
              <a:path w="1315085">
                <a:moveTo>
                  <a:pt x="0" y="0"/>
                </a:moveTo>
                <a:lnTo>
                  <a:pt x="1314856" y="0"/>
                </a:lnTo>
              </a:path>
            </a:pathLst>
          </a:custGeom>
          <a:ln w="6249">
            <a:solidFill>
              <a:srgbClr val="CCAE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4829291" y="5107310"/>
            <a:ext cx="1307465" cy="0"/>
          </a:xfrm>
          <a:custGeom>
            <a:avLst/>
            <a:gdLst/>
            <a:ahLst/>
            <a:cxnLst/>
            <a:rect l="l" t="t" r="r" b="b"/>
            <a:pathLst>
              <a:path w="1307464">
                <a:moveTo>
                  <a:pt x="0" y="0"/>
                </a:moveTo>
                <a:lnTo>
                  <a:pt x="1307296" y="0"/>
                </a:lnTo>
              </a:path>
            </a:pathLst>
          </a:custGeom>
          <a:ln w="6235">
            <a:solidFill>
              <a:srgbClr val="CCB0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4833034" y="5103500"/>
            <a:ext cx="1299845" cy="0"/>
          </a:xfrm>
          <a:custGeom>
            <a:avLst/>
            <a:gdLst/>
            <a:ahLst/>
            <a:cxnLst/>
            <a:rect l="l" t="t" r="r" b="b"/>
            <a:pathLst>
              <a:path w="1299845">
                <a:moveTo>
                  <a:pt x="0" y="0"/>
                </a:moveTo>
                <a:lnTo>
                  <a:pt x="1299736" y="0"/>
                </a:lnTo>
              </a:path>
            </a:pathLst>
          </a:custGeom>
          <a:ln w="6221">
            <a:solidFill>
              <a:srgbClr val="CCB1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4836776" y="5100305"/>
            <a:ext cx="1292225" cy="0"/>
          </a:xfrm>
          <a:custGeom>
            <a:avLst/>
            <a:gdLst/>
            <a:ahLst/>
            <a:cxnLst/>
            <a:rect l="l" t="t" r="r" b="b"/>
            <a:pathLst>
              <a:path w="1292225">
                <a:moveTo>
                  <a:pt x="0" y="0"/>
                </a:moveTo>
                <a:lnTo>
                  <a:pt x="1292176" y="0"/>
                </a:lnTo>
              </a:path>
            </a:pathLst>
          </a:custGeom>
          <a:ln w="4976">
            <a:solidFill>
              <a:srgbClr val="CCB2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4839308" y="5095898"/>
            <a:ext cx="1285875" cy="0"/>
          </a:xfrm>
          <a:custGeom>
            <a:avLst/>
            <a:gdLst/>
            <a:ahLst/>
            <a:cxnLst/>
            <a:rect l="l" t="t" r="r" b="b"/>
            <a:pathLst>
              <a:path w="1285875">
                <a:moveTo>
                  <a:pt x="0" y="0"/>
                </a:moveTo>
                <a:lnTo>
                  <a:pt x="1285864" y="0"/>
                </a:lnTo>
              </a:path>
            </a:pathLst>
          </a:custGeom>
          <a:ln w="6229">
            <a:solidFill>
              <a:srgbClr val="CCB3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4844262" y="5092681"/>
            <a:ext cx="1277620" cy="0"/>
          </a:xfrm>
          <a:custGeom>
            <a:avLst/>
            <a:gdLst/>
            <a:ahLst/>
            <a:cxnLst/>
            <a:rect l="l" t="t" r="r" b="b"/>
            <a:pathLst>
              <a:path w="1277620">
                <a:moveTo>
                  <a:pt x="0" y="0"/>
                </a:moveTo>
                <a:lnTo>
                  <a:pt x="1277057" y="0"/>
                </a:lnTo>
              </a:path>
            </a:pathLst>
          </a:custGeom>
          <a:ln w="4955">
            <a:solidFill>
              <a:srgbClr val="CCB4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4846800" y="5088892"/>
            <a:ext cx="1271270" cy="0"/>
          </a:xfrm>
          <a:custGeom>
            <a:avLst/>
            <a:gdLst/>
            <a:ahLst/>
            <a:cxnLst/>
            <a:rect l="l" t="t" r="r" b="b"/>
            <a:pathLst>
              <a:path w="1271270">
                <a:moveTo>
                  <a:pt x="0" y="0"/>
                </a:moveTo>
                <a:lnTo>
                  <a:pt x="1270745" y="0"/>
                </a:lnTo>
              </a:path>
            </a:pathLst>
          </a:custGeom>
          <a:ln w="4988">
            <a:solidFill>
              <a:srgbClr val="CCB5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4850546" y="5085107"/>
            <a:ext cx="1263650" cy="0"/>
          </a:xfrm>
          <a:custGeom>
            <a:avLst/>
            <a:gdLst/>
            <a:ahLst/>
            <a:cxnLst/>
            <a:rect l="l" t="t" r="r" b="b"/>
            <a:pathLst>
              <a:path w="1263650">
                <a:moveTo>
                  <a:pt x="0" y="0"/>
                </a:moveTo>
                <a:lnTo>
                  <a:pt x="1263185" y="0"/>
                </a:lnTo>
              </a:path>
            </a:pathLst>
          </a:custGeom>
          <a:ln w="4930">
            <a:solidFill>
              <a:srgbClr val="CCB6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4854242" y="5081909"/>
            <a:ext cx="1257300" cy="0"/>
          </a:xfrm>
          <a:custGeom>
            <a:avLst/>
            <a:gdLst/>
            <a:ahLst/>
            <a:cxnLst/>
            <a:rect l="l" t="t" r="r" b="b"/>
            <a:pathLst>
              <a:path w="1257300">
                <a:moveTo>
                  <a:pt x="0" y="0"/>
                </a:moveTo>
                <a:lnTo>
                  <a:pt x="1256897" y="0"/>
                </a:lnTo>
              </a:path>
            </a:pathLst>
          </a:custGeom>
          <a:ln w="6141">
            <a:solidFill>
              <a:srgbClr val="CCB8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4857985" y="5078099"/>
            <a:ext cx="1249680" cy="0"/>
          </a:xfrm>
          <a:custGeom>
            <a:avLst/>
            <a:gdLst/>
            <a:ahLst/>
            <a:cxnLst/>
            <a:rect l="l" t="t" r="r" b="b"/>
            <a:pathLst>
              <a:path w="1249679">
                <a:moveTo>
                  <a:pt x="0" y="0"/>
                </a:moveTo>
                <a:lnTo>
                  <a:pt x="1249338" y="0"/>
                </a:lnTo>
              </a:path>
            </a:pathLst>
          </a:custGeom>
          <a:ln w="6127">
            <a:solidFill>
              <a:srgbClr val="CCB9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4861728" y="5074289"/>
            <a:ext cx="1242060" cy="0"/>
          </a:xfrm>
          <a:custGeom>
            <a:avLst/>
            <a:gdLst/>
            <a:ahLst/>
            <a:cxnLst/>
            <a:rect l="l" t="t" r="r" b="b"/>
            <a:pathLst>
              <a:path w="1242060">
                <a:moveTo>
                  <a:pt x="0" y="0"/>
                </a:moveTo>
                <a:lnTo>
                  <a:pt x="1241778" y="0"/>
                </a:lnTo>
              </a:path>
            </a:pathLst>
          </a:custGeom>
          <a:ln w="6113">
            <a:solidFill>
              <a:srgbClr val="CCBA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4865470" y="5071081"/>
            <a:ext cx="1234440" cy="0"/>
          </a:xfrm>
          <a:custGeom>
            <a:avLst/>
            <a:gdLst/>
            <a:ahLst/>
            <a:cxnLst/>
            <a:rect l="l" t="t" r="r" b="b"/>
            <a:pathLst>
              <a:path w="1234439">
                <a:moveTo>
                  <a:pt x="0" y="0"/>
                </a:moveTo>
                <a:lnTo>
                  <a:pt x="1234218" y="0"/>
                </a:lnTo>
              </a:path>
            </a:pathLst>
          </a:custGeom>
          <a:ln w="4895">
            <a:solidFill>
              <a:srgbClr val="CCBB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4868028" y="5067301"/>
            <a:ext cx="1228090" cy="0"/>
          </a:xfrm>
          <a:custGeom>
            <a:avLst/>
            <a:gdLst/>
            <a:ahLst/>
            <a:cxnLst/>
            <a:rect l="l" t="t" r="r" b="b"/>
            <a:pathLst>
              <a:path w="1228089">
                <a:moveTo>
                  <a:pt x="0" y="0"/>
                </a:moveTo>
                <a:lnTo>
                  <a:pt x="1227907" y="0"/>
                </a:lnTo>
              </a:path>
            </a:pathLst>
          </a:custGeom>
          <a:ln w="4948">
            <a:solidFill>
              <a:srgbClr val="CCBC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4871774" y="5063526"/>
            <a:ext cx="1220470" cy="0"/>
          </a:xfrm>
          <a:custGeom>
            <a:avLst/>
            <a:gdLst/>
            <a:ahLst/>
            <a:cxnLst/>
            <a:rect l="l" t="t" r="r" b="b"/>
            <a:pathLst>
              <a:path w="1220470">
                <a:moveTo>
                  <a:pt x="0" y="0"/>
                </a:moveTo>
                <a:lnTo>
                  <a:pt x="1220347" y="0"/>
                </a:lnTo>
              </a:path>
            </a:pathLst>
          </a:custGeom>
          <a:ln w="4870">
            <a:solidFill>
              <a:srgbClr val="CCBD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4800600" y="5057140"/>
            <a:ext cx="1362710" cy="80010"/>
          </a:xfrm>
          <a:custGeom>
            <a:avLst/>
            <a:gdLst/>
            <a:ahLst/>
            <a:cxnLst/>
            <a:rect l="l" t="t" r="r" b="b"/>
            <a:pathLst>
              <a:path w="1362710" h="80010">
                <a:moveTo>
                  <a:pt x="1362710" y="80010"/>
                </a:moveTo>
                <a:lnTo>
                  <a:pt x="0" y="80010"/>
                </a:lnTo>
                <a:lnTo>
                  <a:pt x="80010" y="0"/>
                </a:lnTo>
                <a:lnTo>
                  <a:pt x="1282700" y="0"/>
                </a:lnTo>
                <a:lnTo>
                  <a:pt x="1362710" y="80010"/>
                </a:lnTo>
                <a:close/>
              </a:path>
            </a:pathLst>
          </a:custGeom>
          <a:ln w="9344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4800600" y="5115559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89" h="21589">
                <a:moveTo>
                  <a:pt x="21247" y="0"/>
                </a:moveTo>
                <a:lnTo>
                  <a:pt x="0" y="0"/>
                </a:lnTo>
                <a:lnTo>
                  <a:pt x="0" y="21589"/>
                </a:lnTo>
                <a:lnTo>
                  <a:pt x="21247" y="0"/>
                </a:lnTo>
                <a:close/>
              </a:path>
            </a:pathLst>
          </a:custGeom>
          <a:solidFill>
            <a:srgbClr val="FFE3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4800600" y="5092700"/>
            <a:ext cx="43815" cy="22860"/>
          </a:xfrm>
          <a:custGeom>
            <a:avLst/>
            <a:gdLst/>
            <a:ahLst/>
            <a:cxnLst/>
            <a:rect l="l" t="t" r="r" b="b"/>
            <a:pathLst>
              <a:path w="43814" h="22860">
                <a:moveTo>
                  <a:pt x="43744" y="0"/>
                </a:moveTo>
                <a:lnTo>
                  <a:pt x="0" y="0"/>
                </a:lnTo>
                <a:lnTo>
                  <a:pt x="0" y="22860"/>
                </a:lnTo>
                <a:lnTo>
                  <a:pt x="21247" y="22860"/>
                </a:lnTo>
                <a:lnTo>
                  <a:pt x="43744" y="0"/>
                </a:lnTo>
                <a:close/>
              </a:path>
            </a:pathLst>
          </a:custGeom>
          <a:solidFill>
            <a:srgbClr val="FFE3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4800600" y="5071109"/>
            <a:ext cx="65405" cy="21590"/>
          </a:xfrm>
          <a:custGeom>
            <a:avLst/>
            <a:gdLst/>
            <a:ahLst/>
            <a:cxnLst/>
            <a:rect l="l" t="t" r="r" b="b"/>
            <a:pathLst>
              <a:path w="65404" h="21589">
                <a:moveTo>
                  <a:pt x="64991" y="0"/>
                </a:moveTo>
                <a:lnTo>
                  <a:pt x="0" y="0"/>
                </a:lnTo>
                <a:lnTo>
                  <a:pt x="0" y="21589"/>
                </a:lnTo>
                <a:lnTo>
                  <a:pt x="43744" y="21589"/>
                </a:lnTo>
                <a:lnTo>
                  <a:pt x="64991" y="0"/>
                </a:lnTo>
                <a:close/>
              </a:path>
            </a:pathLst>
          </a:custGeom>
          <a:solidFill>
            <a:srgbClr val="FFE4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4800600" y="5048250"/>
            <a:ext cx="78740" cy="22860"/>
          </a:xfrm>
          <a:custGeom>
            <a:avLst/>
            <a:gdLst/>
            <a:ahLst/>
            <a:cxnLst/>
            <a:rect l="l" t="t" r="r" b="b"/>
            <a:pathLst>
              <a:path w="78739" h="22860">
                <a:moveTo>
                  <a:pt x="78739" y="0"/>
                </a:moveTo>
                <a:lnTo>
                  <a:pt x="0" y="0"/>
                </a:lnTo>
                <a:lnTo>
                  <a:pt x="0" y="22860"/>
                </a:lnTo>
                <a:lnTo>
                  <a:pt x="64991" y="22860"/>
                </a:lnTo>
                <a:lnTo>
                  <a:pt x="78739" y="8889"/>
                </a:lnTo>
                <a:lnTo>
                  <a:pt x="78739" y="0"/>
                </a:lnTo>
                <a:close/>
              </a:path>
            </a:pathLst>
          </a:custGeom>
          <a:solidFill>
            <a:srgbClr val="FFE5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4800600" y="5026659"/>
            <a:ext cx="78740" cy="21590"/>
          </a:xfrm>
          <a:custGeom>
            <a:avLst/>
            <a:gdLst/>
            <a:ahLst/>
            <a:cxnLst/>
            <a:rect l="l" t="t" r="r" b="b"/>
            <a:pathLst>
              <a:path w="78739" h="21589">
                <a:moveTo>
                  <a:pt x="78739" y="0"/>
                </a:moveTo>
                <a:lnTo>
                  <a:pt x="78739" y="21589"/>
                </a:lnTo>
                <a:lnTo>
                  <a:pt x="0" y="21589"/>
                </a:lnTo>
                <a:lnTo>
                  <a:pt x="0" y="0"/>
                </a:lnTo>
                <a:lnTo>
                  <a:pt x="78739" y="0"/>
                </a:lnTo>
                <a:close/>
              </a:path>
            </a:pathLst>
          </a:custGeom>
          <a:solidFill>
            <a:srgbClr val="FFE5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4800600" y="5003800"/>
            <a:ext cx="78740" cy="22860"/>
          </a:xfrm>
          <a:custGeom>
            <a:avLst/>
            <a:gdLst/>
            <a:ahLst/>
            <a:cxnLst/>
            <a:rect l="l" t="t" r="r" b="b"/>
            <a:pathLst>
              <a:path w="78739" h="22860">
                <a:moveTo>
                  <a:pt x="78739" y="0"/>
                </a:moveTo>
                <a:lnTo>
                  <a:pt x="78739" y="22860"/>
                </a:lnTo>
                <a:lnTo>
                  <a:pt x="0" y="22860"/>
                </a:lnTo>
                <a:lnTo>
                  <a:pt x="0" y="0"/>
                </a:lnTo>
                <a:lnTo>
                  <a:pt x="78739" y="0"/>
                </a:lnTo>
                <a:close/>
              </a:path>
            </a:pathLst>
          </a:custGeom>
          <a:solidFill>
            <a:srgbClr val="FDE6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4800600" y="4982209"/>
            <a:ext cx="78740" cy="21590"/>
          </a:xfrm>
          <a:custGeom>
            <a:avLst/>
            <a:gdLst/>
            <a:ahLst/>
            <a:cxnLst/>
            <a:rect l="l" t="t" r="r" b="b"/>
            <a:pathLst>
              <a:path w="78739" h="21589">
                <a:moveTo>
                  <a:pt x="78739" y="0"/>
                </a:moveTo>
                <a:lnTo>
                  <a:pt x="78739" y="21589"/>
                </a:lnTo>
                <a:lnTo>
                  <a:pt x="0" y="21589"/>
                </a:lnTo>
                <a:lnTo>
                  <a:pt x="0" y="0"/>
                </a:lnTo>
                <a:lnTo>
                  <a:pt x="78739" y="0"/>
                </a:lnTo>
                <a:close/>
              </a:path>
            </a:pathLst>
          </a:custGeom>
          <a:solidFill>
            <a:srgbClr val="FFE7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4800600" y="4960620"/>
            <a:ext cx="78740" cy="21590"/>
          </a:xfrm>
          <a:custGeom>
            <a:avLst/>
            <a:gdLst/>
            <a:ahLst/>
            <a:cxnLst/>
            <a:rect l="l" t="t" r="r" b="b"/>
            <a:pathLst>
              <a:path w="78739" h="21589">
                <a:moveTo>
                  <a:pt x="78739" y="0"/>
                </a:moveTo>
                <a:lnTo>
                  <a:pt x="78739" y="21589"/>
                </a:lnTo>
                <a:lnTo>
                  <a:pt x="0" y="21589"/>
                </a:lnTo>
                <a:lnTo>
                  <a:pt x="0" y="0"/>
                </a:lnTo>
                <a:lnTo>
                  <a:pt x="78739" y="0"/>
                </a:lnTo>
                <a:close/>
              </a:path>
            </a:pathLst>
          </a:custGeom>
          <a:solidFill>
            <a:srgbClr val="FFE7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4800600" y="4937759"/>
            <a:ext cx="78740" cy="22860"/>
          </a:xfrm>
          <a:custGeom>
            <a:avLst/>
            <a:gdLst/>
            <a:ahLst/>
            <a:cxnLst/>
            <a:rect l="l" t="t" r="r" b="b"/>
            <a:pathLst>
              <a:path w="78739" h="22860">
                <a:moveTo>
                  <a:pt x="78739" y="0"/>
                </a:moveTo>
                <a:lnTo>
                  <a:pt x="78739" y="22859"/>
                </a:lnTo>
                <a:lnTo>
                  <a:pt x="0" y="22859"/>
                </a:lnTo>
                <a:lnTo>
                  <a:pt x="0" y="0"/>
                </a:lnTo>
                <a:lnTo>
                  <a:pt x="78739" y="0"/>
                </a:lnTo>
                <a:close/>
              </a:path>
            </a:pathLst>
          </a:custGeom>
          <a:solidFill>
            <a:srgbClr val="FFE8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4800600" y="4916170"/>
            <a:ext cx="78740" cy="21590"/>
          </a:xfrm>
          <a:custGeom>
            <a:avLst/>
            <a:gdLst/>
            <a:ahLst/>
            <a:cxnLst/>
            <a:rect l="l" t="t" r="r" b="b"/>
            <a:pathLst>
              <a:path w="78739" h="21589">
                <a:moveTo>
                  <a:pt x="78739" y="0"/>
                </a:moveTo>
                <a:lnTo>
                  <a:pt x="78739" y="21589"/>
                </a:lnTo>
                <a:lnTo>
                  <a:pt x="0" y="21589"/>
                </a:lnTo>
                <a:lnTo>
                  <a:pt x="0" y="0"/>
                </a:lnTo>
                <a:lnTo>
                  <a:pt x="78739" y="0"/>
                </a:lnTo>
                <a:close/>
              </a:path>
            </a:pathLst>
          </a:custGeom>
          <a:solidFill>
            <a:srgbClr val="FFE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4800600" y="4893309"/>
            <a:ext cx="78740" cy="22860"/>
          </a:xfrm>
          <a:custGeom>
            <a:avLst/>
            <a:gdLst/>
            <a:ahLst/>
            <a:cxnLst/>
            <a:rect l="l" t="t" r="r" b="b"/>
            <a:pathLst>
              <a:path w="78739" h="22860">
                <a:moveTo>
                  <a:pt x="78739" y="0"/>
                </a:moveTo>
                <a:lnTo>
                  <a:pt x="78739" y="22859"/>
                </a:lnTo>
                <a:lnTo>
                  <a:pt x="0" y="22859"/>
                </a:lnTo>
                <a:lnTo>
                  <a:pt x="0" y="0"/>
                </a:lnTo>
                <a:lnTo>
                  <a:pt x="78739" y="0"/>
                </a:lnTo>
                <a:close/>
              </a:path>
            </a:pathLst>
          </a:custGeom>
          <a:solidFill>
            <a:srgbClr val="FFE9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4800600" y="4871720"/>
            <a:ext cx="78740" cy="21590"/>
          </a:xfrm>
          <a:custGeom>
            <a:avLst/>
            <a:gdLst/>
            <a:ahLst/>
            <a:cxnLst/>
            <a:rect l="l" t="t" r="r" b="b"/>
            <a:pathLst>
              <a:path w="78739" h="21589">
                <a:moveTo>
                  <a:pt x="78739" y="0"/>
                </a:moveTo>
                <a:lnTo>
                  <a:pt x="78739" y="21589"/>
                </a:lnTo>
                <a:lnTo>
                  <a:pt x="0" y="21589"/>
                </a:lnTo>
                <a:lnTo>
                  <a:pt x="0" y="0"/>
                </a:lnTo>
                <a:lnTo>
                  <a:pt x="78739" y="0"/>
                </a:lnTo>
                <a:close/>
              </a:path>
            </a:pathLst>
          </a:custGeom>
          <a:solidFill>
            <a:srgbClr val="FFEA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4800600" y="4848859"/>
            <a:ext cx="78740" cy="22860"/>
          </a:xfrm>
          <a:custGeom>
            <a:avLst/>
            <a:gdLst/>
            <a:ahLst/>
            <a:cxnLst/>
            <a:rect l="l" t="t" r="r" b="b"/>
            <a:pathLst>
              <a:path w="78739" h="22860">
                <a:moveTo>
                  <a:pt x="78739" y="0"/>
                </a:moveTo>
                <a:lnTo>
                  <a:pt x="78739" y="22859"/>
                </a:lnTo>
                <a:lnTo>
                  <a:pt x="0" y="22859"/>
                </a:lnTo>
                <a:lnTo>
                  <a:pt x="0" y="0"/>
                </a:lnTo>
                <a:lnTo>
                  <a:pt x="78739" y="0"/>
                </a:lnTo>
                <a:close/>
              </a:path>
            </a:pathLst>
          </a:custGeom>
          <a:solidFill>
            <a:srgbClr val="FDEB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4800600" y="4827270"/>
            <a:ext cx="78740" cy="21590"/>
          </a:xfrm>
          <a:custGeom>
            <a:avLst/>
            <a:gdLst/>
            <a:ahLst/>
            <a:cxnLst/>
            <a:rect l="l" t="t" r="r" b="b"/>
            <a:pathLst>
              <a:path w="78739" h="21589">
                <a:moveTo>
                  <a:pt x="78739" y="0"/>
                </a:moveTo>
                <a:lnTo>
                  <a:pt x="78739" y="21589"/>
                </a:lnTo>
                <a:lnTo>
                  <a:pt x="0" y="21589"/>
                </a:lnTo>
                <a:lnTo>
                  <a:pt x="0" y="0"/>
                </a:lnTo>
                <a:lnTo>
                  <a:pt x="78739" y="0"/>
                </a:lnTo>
                <a:close/>
              </a:path>
            </a:pathLst>
          </a:custGeom>
          <a:solidFill>
            <a:srgbClr val="FF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4800600" y="4804409"/>
            <a:ext cx="78740" cy="22860"/>
          </a:xfrm>
          <a:custGeom>
            <a:avLst/>
            <a:gdLst/>
            <a:ahLst/>
            <a:cxnLst/>
            <a:rect l="l" t="t" r="r" b="b"/>
            <a:pathLst>
              <a:path w="78739" h="22860">
                <a:moveTo>
                  <a:pt x="78739" y="0"/>
                </a:moveTo>
                <a:lnTo>
                  <a:pt x="78739" y="22859"/>
                </a:lnTo>
                <a:lnTo>
                  <a:pt x="0" y="22859"/>
                </a:lnTo>
                <a:lnTo>
                  <a:pt x="0" y="0"/>
                </a:lnTo>
                <a:lnTo>
                  <a:pt x="78739" y="0"/>
                </a:lnTo>
                <a:close/>
              </a:path>
            </a:pathLst>
          </a:custGeom>
          <a:solidFill>
            <a:srgbClr val="FFEC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4800600" y="4782820"/>
            <a:ext cx="78740" cy="21590"/>
          </a:xfrm>
          <a:custGeom>
            <a:avLst/>
            <a:gdLst/>
            <a:ahLst/>
            <a:cxnLst/>
            <a:rect l="l" t="t" r="r" b="b"/>
            <a:pathLst>
              <a:path w="78739" h="21589">
                <a:moveTo>
                  <a:pt x="78739" y="0"/>
                </a:moveTo>
                <a:lnTo>
                  <a:pt x="78739" y="21589"/>
                </a:lnTo>
                <a:lnTo>
                  <a:pt x="0" y="21589"/>
                </a:lnTo>
                <a:lnTo>
                  <a:pt x="0" y="0"/>
                </a:lnTo>
                <a:lnTo>
                  <a:pt x="78739" y="0"/>
                </a:lnTo>
                <a:close/>
              </a:path>
            </a:pathLst>
          </a:custGeom>
          <a:solidFill>
            <a:srgbClr val="FFED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4800600" y="4761229"/>
            <a:ext cx="78740" cy="21590"/>
          </a:xfrm>
          <a:custGeom>
            <a:avLst/>
            <a:gdLst/>
            <a:ahLst/>
            <a:cxnLst/>
            <a:rect l="l" t="t" r="r" b="b"/>
            <a:pathLst>
              <a:path w="78739" h="21589">
                <a:moveTo>
                  <a:pt x="78739" y="0"/>
                </a:moveTo>
                <a:lnTo>
                  <a:pt x="78739" y="21590"/>
                </a:lnTo>
                <a:lnTo>
                  <a:pt x="0" y="21590"/>
                </a:lnTo>
                <a:lnTo>
                  <a:pt x="0" y="0"/>
                </a:lnTo>
                <a:lnTo>
                  <a:pt x="78739" y="0"/>
                </a:lnTo>
                <a:close/>
              </a:path>
            </a:pathLst>
          </a:custGeom>
          <a:solidFill>
            <a:srgbClr val="FFED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4800600" y="4738370"/>
            <a:ext cx="78740" cy="22860"/>
          </a:xfrm>
          <a:custGeom>
            <a:avLst/>
            <a:gdLst/>
            <a:ahLst/>
            <a:cxnLst/>
            <a:rect l="l" t="t" r="r" b="b"/>
            <a:pathLst>
              <a:path w="78739" h="22860">
                <a:moveTo>
                  <a:pt x="78739" y="0"/>
                </a:moveTo>
                <a:lnTo>
                  <a:pt x="78739" y="22859"/>
                </a:lnTo>
                <a:lnTo>
                  <a:pt x="0" y="22859"/>
                </a:lnTo>
                <a:lnTo>
                  <a:pt x="0" y="0"/>
                </a:lnTo>
                <a:lnTo>
                  <a:pt x="78739" y="0"/>
                </a:lnTo>
                <a:close/>
              </a:path>
            </a:pathLst>
          </a:custGeom>
          <a:solidFill>
            <a:srgbClr val="FFEE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4800600" y="4716779"/>
            <a:ext cx="78740" cy="21590"/>
          </a:xfrm>
          <a:custGeom>
            <a:avLst/>
            <a:gdLst/>
            <a:ahLst/>
            <a:cxnLst/>
            <a:rect l="l" t="t" r="r" b="b"/>
            <a:pathLst>
              <a:path w="78739" h="21589">
                <a:moveTo>
                  <a:pt x="78739" y="0"/>
                </a:moveTo>
                <a:lnTo>
                  <a:pt x="78739" y="21590"/>
                </a:lnTo>
                <a:lnTo>
                  <a:pt x="0" y="21590"/>
                </a:lnTo>
                <a:lnTo>
                  <a:pt x="0" y="0"/>
                </a:lnTo>
                <a:lnTo>
                  <a:pt x="78739" y="0"/>
                </a:lnTo>
                <a:close/>
              </a:path>
            </a:pathLst>
          </a:custGeom>
          <a:solidFill>
            <a:srgbClr val="FFEF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4800600" y="4693920"/>
            <a:ext cx="78740" cy="22860"/>
          </a:xfrm>
          <a:custGeom>
            <a:avLst/>
            <a:gdLst/>
            <a:ahLst/>
            <a:cxnLst/>
            <a:rect l="l" t="t" r="r" b="b"/>
            <a:pathLst>
              <a:path w="78739" h="22860">
                <a:moveTo>
                  <a:pt x="78739" y="0"/>
                </a:moveTo>
                <a:lnTo>
                  <a:pt x="78739" y="22859"/>
                </a:lnTo>
                <a:lnTo>
                  <a:pt x="0" y="22859"/>
                </a:lnTo>
                <a:lnTo>
                  <a:pt x="0" y="0"/>
                </a:lnTo>
                <a:lnTo>
                  <a:pt x="78739" y="0"/>
                </a:lnTo>
                <a:close/>
              </a:path>
            </a:pathLst>
          </a:custGeom>
          <a:solidFill>
            <a:srgbClr val="FFEF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4800600" y="4672329"/>
            <a:ext cx="78740" cy="21590"/>
          </a:xfrm>
          <a:custGeom>
            <a:avLst/>
            <a:gdLst/>
            <a:ahLst/>
            <a:cxnLst/>
            <a:rect l="l" t="t" r="r" b="b"/>
            <a:pathLst>
              <a:path w="78739" h="21589">
                <a:moveTo>
                  <a:pt x="78739" y="0"/>
                </a:moveTo>
                <a:lnTo>
                  <a:pt x="78739" y="21590"/>
                </a:lnTo>
                <a:lnTo>
                  <a:pt x="0" y="21590"/>
                </a:lnTo>
                <a:lnTo>
                  <a:pt x="0" y="0"/>
                </a:lnTo>
                <a:lnTo>
                  <a:pt x="78739" y="0"/>
                </a:lnTo>
                <a:close/>
              </a:path>
            </a:pathLst>
          </a:custGeom>
          <a:solidFill>
            <a:srgbClr val="FFF0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4800600" y="4649470"/>
            <a:ext cx="78740" cy="22860"/>
          </a:xfrm>
          <a:custGeom>
            <a:avLst/>
            <a:gdLst/>
            <a:ahLst/>
            <a:cxnLst/>
            <a:rect l="l" t="t" r="r" b="b"/>
            <a:pathLst>
              <a:path w="78739" h="22860">
                <a:moveTo>
                  <a:pt x="78739" y="0"/>
                </a:moveTo>
                <a:lnTo>
                  <a:pt x="78739" y="22859"/>
                </a:lnTo>
                <a:lnTo>
                  <a:pt x="0" y="22859"/>
                </a:lnTo>
                <a:lnTo>
                  <a:pt x="0" y="0"/>
                </a:lnTo>
                <a:lnTo>
                  <a:pt x="78739" y="0"/>
                </a:lnTo>
                <a:close/>
              </a:path>
            </a:pathLst>
          </a:custGeom>
          <a:solidFill>
            <a:srgbClr val="FFF1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4800600" y="4627879"/>
            <a:ext cx="78740" cy="21590"/>
          </a:xfrm>
          <a:custGeom>
            <a:avLst/>
            <a:gdLst/>
            <a:ahLst/>
            <a:cxnLst/>
            <a:rect l="l" t="t" r="r" b="b"/>
            <a:pathLst>
              <a:path w="78739" h="21589">
                <a:moveTo>
                  <a:pt x="78739" y="0"/>
                </a:moveTo>
                <a:lnTo>
                  <a:pt x="78739" y="21590"/>
                </a:lnTo>
                <a:lnTo>
                  <a:pt x="0" y="21590"/>
                </a:lnTo>
                <a:lnTo>
                  <a:pt x="0" y="0"/>
                </a:lnTo>
                <a:lnTo>
                  <a:pt x="78739" y="0"/>
                </a:lnTo>
                <a:close/>
              </a:path>
            </a:pathLst>
          </a:custGeom>
          <a:solidFill>
            <a:srgbClr val="FFF1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4800600" y="4605020"/>
            <a:ext cx="78740" cy="22860"/>
          </a:xfrm>
          <a:custGeom>
            <a:avLst/>
            <a:gdLst/>
            <a:ahLst/>
            <a:cxnLst/>
            <a:rect l="l" t="t" r="r" b="b"/>
            <a:pathLst>
              <a:path w="78739" h="22860">
                <a:moveTo>
                  <a:pt x="78739" y="0"/>
                </a:moveTo>
                <a:lnTo>
                  <a:pt x="78739" y="22859"/>
                </a:lnTo>
                <a:lnTo>
                  <a:pt x="0" y="22859"/>
                </a:lnTo>
                <a:lnTo>
                  <a:pt x="0" y="0"/>
                </a:lnTo>
                <a:lnTo>
                  <a:pt x="78739" y="0"/>
                </a:lnTo>
                <a:close/>
              </a:path>
            </a:pathLst>
          </a:custGeom>
          <a:solidFill>
            <a:srgbClr val="FFF2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4800600" y="4583429"/>
            <a:ext cx="78740" cy="21590"/>
          </a:xfrm>
          <a:custGeom>
            <a:avLst/>
            <a:gdLst/>
            <a:ahLst/>
            <a:cxnLst/>
            <a:rect l="l" t="t" r="r" b="b"/>
            <a:pathLst>
              <a:path w="78739" h="21589">
                <a:moveTo>
                  <a:pt x="78739" y="0"/>
                </a:moveTo>
                <a:lnTo>
                  <a:pt x="78739" y="21590"/>
                </a:lnTo>
                <a:lnTo>
                  <a:pt x="0" y="21590"/>
                </a:lnTo>
                <a:lnTo>
                  <a:pt x="0" y="0"/>
                </a:lnTo>
                <a:lnTo>
                  <a:pt x="78739" y="0"/>
                </a:lnTo>
                <a:close/>
              </a:path>
            </a:pathLst>
          </a:custGeom>
          <a:solidFill>
            <a:srgbClr val="FFF3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4800600" y="4560570"/>
            <a:ext cx="78740" cy="22860"/>
          </a:xfrm>
          <a:custGeom>
            <a:avLst/>
            <a:gdLst/>
            <a:ahLst/>
            <a:cxnLst/>
            <a:rect l="l" t="t" r="r" b="b"/>
            <a:pathLst>
              <a:path w="78739" h="22860">
                <a:moveTo>
                  <a:pt x="63741" y="0"/>
                </a:moveTo>
                <a:lnTo>
                  <a:pt x="0" y="0"/>
                </a:lnTo>
                <a:lnTo>
                  <a:pt x="0" y="22859"/>
                </a:lnTo>
                <a:lnTo>
                  <a:pt x="78739" y="22859"/>
                </a:lnTo>
                <a:lnTo>
                  <a:pt x="78739" y="15239"/>
                </a:lnTo>
                <a:lnTo>
                  <a:pt x="63741" y="0"/>
                </a:lnTo>
                <a:close/>
              </a:path>
            </a:pathLst>
          </a:custGeom>
          <a:solidFill>
            <a:srgbClr val="FFF3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4800600" y="4538979"/>
            <a:ext cx="64135" cy="21590"/>
          </a:xfrm>
          <a:custGeom>
            <a:avLst/>
            <a:gdLst/>
            <a:ahLst/>
            <a:cxnLst/>
            <a:rect l="l" t="t" r="r" b="b"/>
            <a:pathLst>
              <a:path w="64135" h="21589">
                <a:moveTo>
                  <a:pt x="42494" y="0"/>
                </a:moveTo>
                <a:lnTo>
                  <a:pt x="0" y="0"/>
                </a:lnTo>
                <a:lnTo>
                  <a:pt x="0" y="21590"/>
                </a:lnTo>
                <a:lnTo>
                  <a:pt x="63741" y="21590"/>
                </a:lnTo>
                <a:lnTo>
                  <a:pt x="42494" y="0"/>
                </a:lnTo>
                <a:close/>
              </a:path>
            </a:pathLst>
          </a:custGeom>
          <a:solidFill>
            <a:srgbClr val="FFF4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4800600" y="4517390"/>
            <a:ext cx="42545" cy="21590"/>
          </a:xfrm>
          <a:custGeom>
            <a:avLst/>
            <a:gdLst/>
            <a:ahLst/>
            <a:cxnLst/>
            <a:rect l="l" t="t" r="r" b="b"/>
            <a:pathLst>
              <a:path w="42545" h="21589">
                <a:moveTo>
                  <a:pt x="21247" y="0"/>
                </a:moveTo>
                <a:lnTo>
                  <a:pt x="0" y="0"/>
                </a:lnTo>
                <a:lnTo>
                  <a:pt x="0" y="21590"/>
                </a:lnTo>
                <a:lnTo>
                  <a:pt x="42494" y="21590"/>
                </a:lnTo>
                <a:lnTo>
                  <a:pt x="21247" y="0"/>
                </a:lnTo>
                <a:close/>
              </a:path>
            </a:pathLst>
          </a:custGeom>
          <a:solidFill>
            <a:srgbClr val="FFF5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4800600" y="4495800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89" h="21589">
                <a:moveTo>
                  <a:pt x="0" y="0"/>
                </a:moveTo>
                <a:lnTo>
                  <a:pt x="0" y="21589"/>
                </a:lnTo>
                <a:lnTo>
                  <a:pt x="21247" y="21589"/>
                </a:lnTo>
                <a:lnTo>
                  <a:pt x="0" y="0"/>
                </a:lnTo>
                <a:close/>
              </a:path>
            </a:pathLst>
          </a:custGeom>
          <a:solidFill>
            <a:srgbClr val="FFF6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4800600" y="4495800"/>
            <a:ext cx="80010" cy="641350"/>
          </a:xfrm>
          <a:custGeom>
            <a:avLst/>
            <a:gdLst/>
            <a:ahLst/>
            <a:cxnLst/>
            <a:rect l="l" t="t" r="r" b="b"/>
            <a:pathLst>
              <a:path w="80010" h="641350">
                <a:moveTo>
                  <a:pt x="0" y="641350"/>
                </a:moveTo>
                <a:lnTo>
                  <a:pt x="0" y="0"/>
                </a:lnTo>
                <a:lnTo>
                  <a:pt x="80010" y="80010"/>
                </a:lnTo>
                <a:lnTo>
                  <a:pt x="80010" y="561339"/>
                </a:lnTo>
                <a:lnTo>
                  <a:pt x="0" y="641350"/>
                </a:lnTo>
                <a:close/>
              </a:path>
            </a:pathLst>
          </a:custGeom>
          <a:ln w="9344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 txBox="1"/>
          <p:nvPr/>
        </p:nvSpPr>
        <p:spPr>
          <a:xfrm>
            <a:off x="4875451" y="4559300"/>
            <a:ext cx="12141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Calibri"/>
                <a:cs typeface="Calibri"/>
              </a:rPr>
              <a:t>User-</a:t>
            </a:r>
            <a:endParaRPr sz="16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tabLst>
                <a:tab pos="292100" algn="l"/>
                <a:tab pos="1213485" algn="l"/>
              </a:tabLst>
            </a:pPr>
            <a:r>
              <a:rPr sz="1600" u="dbl" dirty="0">
                <a:uFill>
                  <a:solidFill>
                    <a:srgbClr val="CCBEBA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600" u="dbl" spc="-10" dirty="0">
                <a:uFill>
                  <a:solidFill>
                    <a:srgbClr val="CCBEBA"/>
                  </a:solidFill>
                </a:uFill>
                <a:latin typeface="Calibri"/>
                <a:cs typeface="Calibri"/>
              </a:rPr>
              <a:t>defined	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8469" y="1187450"/>
            <a:ext cx="5385435" cy="723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SzPct val="130000"/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3000" spc="-7" baseline="2777" dirty="0">
                <a:latin typeface="Cambria"/>
                <a:cs typeface="Cambria"/>
              </a:rPr>
              <a:t>Built-in</a:t>
            </a:r>
            <a:r>
              <a:rPr sz="3000" baseline="2777" dirty="0">
                <a:latin typeface="Cambria"/>
                <a:cs typeface="Cambria"/>
              </a:rPr>
              <a:t> </a:t>
            </a:r>
            <a:r>
              <a:rPr sz="3000" spc="-7" baseline="2777" dirty="0">
                <a:latin typeface="Cambria"/>
                <a:cs typeface="Cambria"/>
              </a:rPr>
              <a:t>functions:</a:t>
            </a:r>
            <a:endParaRPr sz="3000" baseline="2777">
              <a:latin typeface="Cambria"/>
              <a:cs typeface="Cambria"/>
            </a:endParaRPr>
          </a:p>
          <a:p>
            <a:pPr marL="755650" lvl="1" indent="-285750">
              <a:lnSpc>
                <a:spcPct val="100000"/>
              </a:lnSpc>
              <a:spcBef>
                <a:spcPts val="459"/>
              </a:spcBef>
              <a:buSzPct val="160000"/>
              <a:buFont typeface="Arial"/>
              <a:buChar char="•"/>
              <a:tabLst>
                <a:tab pos="755650" algn="l"/>
              </a:tabLst>
            </a:pPr>
            <a:r>
              <a:rPr sz="2000" spc="-10" dirty="0">
                <a:latin typeface="Cambria"/>
                <a:cs typeface="Cambria"/>
              </a:rPr>
              <a:t>Are </a:t>
            </a:r>
            <a:r>
              <a:rPr sz="2000" spc="-15" dirty="0">
                <a:latin typeface="Cambria"/>
                <a:cs typeface="Cambria"/>
              </a:rPr>
              <a:t>ready </a:t>
            </a:r>
            <a:r>
              <a:rPr sz="2000" spc="-5" dirty="0">
                <a:latin typeface="Cambria"/>
                <a:cs typeface="Cambria"/>
              </a:rPr>
              <a:t>to use </a:t>
            </a:r>
            <a:r>
              <a:rPr sz="2000" dirty="0">
                <a:latin typeface="Cambria"/>
                <a:cs typeface="Cambria"/>
              </a:rPr>
              <a:t>as </a:t>
            </a:r>
            <a:r>
              <a:rPr sz="2000" spc="-10" dirty="0">
                <a:latin typeface="Cambria"/>
                <a:cs typeface="Cambria"/>
              </a:rPr>
              <a:t>they are already</a:t>
            </a:r>
            <a:r>
              <a:rPr sz="2000" dirty="0">
                <a:latin typeface="Cambria"/>
                <a:cs typeface="Cambria"/>
              </a:rPr>
              <a:t> coded.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1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66419" y="2454909"/>
            <a:ext cx="11683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70" dirty="0">
                <a:latin typeface="Calibri"/>
                <a:cs typeface="Calibri"/>
              </a:rPr>
              <a:t>●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0269" y="2365057"/>
            <a:ext cx="5198110" cy="86360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2000" spc="-5" dirty="0">
                <a:latin typeface="Cambria"/>
                <a:cs typeface="Cambria"/>
              </a:rPr>
              <a:t>User-defined functions:</a:t>
            </a:r>
            <a:endParaRPr sz="2000">
              <a:latin typeface="Cambria"/>
              <a:cs typeface="Cambria"/>
            </a:endParaRPr>
          </a:p>
          <a:p>
            <a:pPr marL="323850" indent="-285750">
              <a:lnSpc>
                <a:spcPct val="100000"/>
              </a:lnSpc>
              <a:spcBef>
                <a:spcPts val="1420"/>
              </a:spcBef>
              <a:buSzPct val="160000"/>
              <a:buFont typeface="Arial"/>
              <a:buChar char="•"/>
              <a:tabLst>
                <a:tab pos="323850" algn="l"/>
              </a:tabLst>
            </a:pPr>
            <a:r>
              <a:rPr sz="2000" spc="-10" dirty="0">
                <a:latin typeface="Cambria"/>
                <a:cs typeface="Cambria"/>
              </a:rPr>
              <a:t>Are </a:t>
            </a:r>
            <a:r>
              <a:rPr sz="2000" spc="-5" dirty="0">
                <a:latin typeface="Cambria"/>
                <a:cs typeface="Cambria"/>
              </a:rPr>
              <a:t>defined according to the need </a:t>
            </a:r>
            <a:r>
              <a:rPr sz="2000" dirty="0">
                <a:latin typeface="Cambria"/>
                <a:cs typeface="Cambria"/>
              </a:rPr>
              <a:t>of </a:t>
            </a:r>
            <a:r>
              <a:rPr sz="2000" spc="-5" dirty="0">
                <a:latin typeface="Cambria"/>
                <a:cs typeface="Cambria"/>
              </a:rPr>
              <a:t>the</a:t>
            </a:r>
            <a:r>
              <a:rPr sz="2000" spc="2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user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070" y="1098550"/>
            <a:ext cx="7190105" cy="34404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SzPct val="130000"/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000" spc="-5" dirty="0">
                <a:latin typeface="Cambria"/>
                <a:cs typeface="Cambria"/>
              </a:rPr>
              <a:t>Functions:</a:t>
            </a:r>
            <a:endParaRPr sz="2000">
              <a:latin typeface="Cambria"/>
              <a:cs typeface="Cambria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10"/>
              </a:spcBef>
              <a:buSzPct val="160000"/>
              <a:buFont typeface="Arial"/>
              <a:buChar char="•"/>
              <a:tabLst>
                <a:tab pos="755650" algn="l"/>
              </a:tabLst>
            </a:pPr>
            <a:r>
              <a:rPr sz="2000" spc="-10" dirty="0">
                <a:latin typeface="Cambria"/>
                <a:cs typeface="Cambria"/>
              </a:rPr>
              <a:t>Are created </a:t>
            </a:r>
            <a:r>
              <a:rPr sz="2000" spc="-15" dirty="0">
                <a:latin typeface="Cambria"/>
                <a:cs typeface="Cambria"/>
              </a:rPr>
              <a:t>by </a:t>
            </a:r>
            <a:r>
              <a:rPr sz="2000" spc="-5" dirty="0">
                <a:latin typeface="Cambria"/>
                <a:cs typeface="Cambria"/>
              </a:rPr>
              <a:t>using </a:t>
            </a:r>
            <a:r>
              <a:rPr sz="2000" dirty="0">
                <a:latin typeface="Cambria"/>
                <a:cs typeface="Cambria"/>
              </a:rPr>
              <a:t>the </a:t>
            </a:r>
            <a:r>
              <a:rPr sz="2000" spc="-15" dirty="0">
                <a:latin typeface="Cambria"/>
                <a:cs typeface="Cambria"/>
              </a:rPr>
              <a:t>keyword, </a:t>
            </a:r>
            <a:r>
              <a:rPr sz="2000" spc="-5" dirty="0">
                <a:latin typeface="Cambria"/>
                <a:cs typeface="Cambria"/>
              </a:rPr>
              <a:t>function, </a:t>
            </a:r>
            <a:r>
              <a:rPr sz="2000" spc="-10" dirty="0">
                <a:latin typeface="Cambria"/>
                <a:cs typeface="Cambria"/>
              </a:rPr>
              <a:t>followed </a:t>
            </a:r>
            <a:r>
              <a:rPr sz="2000" spc="-15" dirty="0">
                <a:latin typeface="Cambria"/>
                <a:cs typeface="Cambria"/>
              </a:rPr>
              <a:t>by </a:t>
            </a:r>
            <a:r>
              <a:rPr sz="2000" dirty="0">
                <a:latin typeface="Cambria"/>
                <a:cs typeface="Cambria"/>
              </a:rPr>
              <a:t>the  </a:t>
            </a:r>
            <a:r>
              <a:rPr sz="2000" spc="-5" dirty="0">
                <a:latin typeface="Cambria"/>
                <a:cs typeface="Cambria"/>
              </a:rPr>
              <a:t>function </a:t>
            </a:r>
            <a:r>
              <a:rPr sz="2000" dirty="0">
                <a:latin typeface="Cambria"/>
                <a:cs typeface="Cambria"/>
              </a:rPr>
              <a:t>name and </a:t>
            </a:r>
            <a:r>
              <a:rPr sz="2000" spc="-5" dirty="0">
                <a:latin typeface="Cambria"/>
                <a:cs typeface="Cambria"/>
              </a:rPr>
              <a:t>the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parentheses.</a:t>
            </a:r>
            <a:endParaRPr sz="2000">
              <a:latin typeface="Cambria"/>
              <a:cs typeface="Cambria"/>
            </a:endParaRPr>
          </a:p>
          <a:p>
            <a:pPr marL="755650" lvl="1" indent="-285750">
              <a:lnSpc>
                <a:spcPct val="100000"/>
              </a:lnSpc>
              <a:buSzPct val="160000"/>
              <a:buFont typeface="Arial"/>
              <a:buChar char="•"/>
              <a:tabLst>
                <a:tab pos="755650" algn="l"/>
              </a:tabLst>
            </a:pPr>
            <a:r>
              <a:rPr sz="2000" spc="-10" dirty="0">
                <a:latin typeface="Cambria"/>
                <a:cs typeface="Cambria"/>
              </a:rPr>
              <a:t>Are normally </a:t>
            </a:r>
            <a:r>
              <a:rPr sz="2000" spc="-5" dirty="0">
                <a:latin typeface="Cambria"/>
                <a:cs typeface="Cambria"/>
              </a:rPr>
              <a:t>defined in </a:t>
            </a:r>
            <a:r>
              <a:rPr sz="2000" dirty="0">
                <a:latin typeface="Cambria"/>
                <a:cs typeface="Cambria"/>
              </a:rPr>
              <a:t>the </a:t>
            </a:r>
            <a:r>
              <a:rPr sz="2000" spc="-5" dirty="0">
                <a:latin typeface="Cambria"/>
                <a:cs typeface="Cambria"/>
              </a:rPr>
              <a:t>head section </a:t>
            </a:r>
            <a:r>
              <a:rPr sz="2000" dirty="0">
                <a:latin typeface="Cambria"/>
                <a:cs typeface="Cambria"/>
              </a:rPr>
              <a:t>of a </a:t>
            </a:r>
            <a:r>
              <a:rPr sz="2000" spc="-45" dirty="0">
                <a:latin typeface="Cambria"/>
                <a:cs typeface="Cambria"/>
              </a:rPr>
              <a:t>Web</a:t>
            </a:r>
            <a:r>
              <a:rPr sz="2000" spc="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page.</a:t>
            </a:r>
            <a:endParaRPr sz="2000">
              <a:latin typeface="Cambria"/>
              <a:cs typeface="Cambria"/>
            </a:endParaRPr>
          </a:p>
          <a:p>
            <a:pPr marL="755650" lvl="1" indent="-285750">
              <a:lnSpc>
                <a:spcPct val="100000"/>
              </a:lnSpc>
              <a:buSzPct val="160000"/>
              <a:buFont typeface="Arial"/>
              <a:buChar char="•"/>
              <a:tabLst>
                <a:tab pos="755650" algn="l"/>
              </a:tabLst>
            </a:pPr>
            <a:r>
              <a:rPr sz="2000" dirty="0">
                <a:latin typeface="Cambria"/>
                <a:cs typeface="Cambria"/>
              </a:rPr>
              <a:t>Can </a:t>
            </a:r>
            <a:r>
              <a:rPr sz="2000" spc="-5" dirty="0">
                <a:latin typeface="Cambria"/>
                <a:cs typeface="Cambria"/>
              </a:rPr>
              <a:t>optionally accept </a:t>
            </a:r>
            <a:r>
              <a:rPr sz="2000" dirty="0">
                <a:latin typeface="Cambria"/>
                <a:cs typeface="Cambria"/>
              </a:rPr>
              <a:t>a </a:t>
            </a:r>
            <a:r>
              <a:rPr sz="2000" spc="-5" dirty="0">
                <a:latin typeface="Cambria"/>
                <a:cs typeface="Cambria"/>
              </a:rPr>
              <a:t>list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4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parameters.</a:t>
            </a:r>
            <a:endParaRPr sz="2000">
              <a:latin typeface="Cambria"/>
              <a:cs typeface="Cambria"/>
            </a:endParaRPr>
          </a:p>
          <a:p>
            <a:pPr marL="755650" lvl="1" indent="-285750">
              <a:lnSpc>
                <a:spcPct val="100000"/>
              </a:lnSpc>
              <a:buSzPct val="160000"/>
              <a:buFont typeface="Arial"/>
              <a:buChar char="•"/>
              <a:tabLst>
                <a:tab pos="755650" algn="l"/>
              </a:tabLst>
            </a:pPr>
            <a:r>
              <a:rPr sz="2000" spc="-10" dirty="0">
                <a:latin typeface="Cambria"/>
                <a:cs typeface="Cambria"/>
              </a:rPr>
              <a:t>Are created </a:t>
            </a:r>
            <a:r>
              <a:rPr sz="2000" spc="-5" dirty="0">
                <a:latin typeface="Cambria"/>
                <a:cs typeface="Cambria"/>
              </a:rPr>
              <a:t>using </a:t>
            </a:r>
            <a:r>
              <a:rPr sz="2000" dirty="0">
                <a:latin typeface="Cambria"/>
                <a:cs typeface="Cambria"/>
              </a:rPr>
              <a:t>the </a:t>
            </a:r>
            <a:r>
              <a:rPr sz="2000" spc="-10" dirty="0">
                <a:latin typeface="Cambria"/>
                <a:cs typeface="Cambria"/>
              </a:rPr>
              <a:t>following</a:t>
            </a:r>
            <a:r>
              <a:rPr sz="2000" spc="4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syntax:</a:t>
            </a:r>
            <a:endParaRPr sz="2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880"/>
              </a:spcBef>
            </a:pPr>
            <a:r>
              <a:rPr sz="2000" spc="-5" dirty="0">
                <a:latin typeface="Cambria"/>
                <a:cs typeface="Cambria"/>
              </a:rPr>
              <a:t>function [functionName] </a:t>
            </a:r>
            <a:r>
              <a:rPr sz="2000" spc="-15" dirty="0">
                <a:latin typeface="Cambria"/>
                <a:cs typeface="Cambria"/>
              </a:rPr>
              <a:t>(Variable1,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Variable2)</a:t>
            </a:r>
            <a:endParaRPr sz="2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mbria"/>
                <a:cs typeface="Cambria"/>
              </a:rPr>
              <a:t>{</a:t>
            </a:r>
            <a:endParaRPr sz="2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mbria"/>
                <a:cs typeface="Cambria"/>
              </a:rPr>
              <a:t>//function statements</a:t>
            </a:r>
            <a:endParaRPr sz="2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mbria"/>
                <a:cs typeface="Cambria"/>
              </a:rPr>
              <a:t>}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1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111250"/>
            <a:ext cx="8040370" cy="3977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SzPct val="130000"/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3000" baseline="2777" dirty="0">
                <a:latin typeface="Cambria"/>
                <a:cs typeface="Cambria"/>
              </a:rPr>
              <a:t>A </a:t>
            </a:r>
            <a:r>
              <a:rPr sz="3000" spc="-7" baseline="2777" dirty="0">
                <a:latin typeface="Cambria"/>
                <a:cs typeface="Cambria"/>
              </a:rPr>
              <a:t>function </a:t>
            </a:r>
            <a:r>
              <a:rPr sz="3000" baseline="2777" dirty="0">
                <a:latin typeface="Cambria"/>
                <a:cs typeface="Cambria"/>
              </a:rPr>
              <a:t>is </a:t>
            </a:r>
            <a:r>
              <a:rPr sz="3000" spc="-7" baseline="2777" dirty="0">
                <a:latin typeface="Cambria"/>
                <a:cs typeface="Cambria"/>
              </a:rPr>
              <a:t>called </a:t>
            </a:r>
            <a:r>
              <a:rPr sz="3000" spc="-22" baseline="2777" dirty="0">
                <a:latin typeface="Cambria"/>
                <a:cs typeface="Cambria"/>
              </a:rPr>
              <a:t>by </a:t>
            </a:r>
            <a:r>
              <a:rPr sz="3000" spc="-7" baseline="2777" dirty="0">
                <a:latin typeface="Cambria"/>
                <a:cs typeface="Cambria"/>
              </a:rPr>
              <a:t>using </a:t>
            </a:r>
            <a:r>
              <a:rPr sz="3000" baseline="2777" dirty="0">
                <a:latin typeface="Cambria"/>
                <a:cs typeface="Cambria"/>
              </a:rPr>
              <a:t>the </a:t>
            </a:r>
            <a:r>
              <a:rPr sz="3000" spc="-15" baseline="2777" dirty="0">
                <a:latin typeface="Cambria"/>
                <a:cs typeface="Cambria"/>
              </a:rPr>
              <a:t>following</a:t>
            </a:r>
            <a:r>
              <a:rPr sz="3000" spc="60" baseline="2777" dirty="0">
                <a:latin typeface="Cambria"/>
                <a:cs typeface="Cambria"/>
              </a:rPr>
              <a:t> </a:t>
            </a:r>
            <a:r>
              <a:rPr sz="3000" spc="-7" baseline="2777" dirty="0">
                <a:latin typeface="Cambria"/>
                <a:cs typeface="Cambria"/>
              </a:rPr>
              <a:t>syntax:</a:t>
            </a:r>
            <a:endParaRPr sz="3000" baseline="2777">
              <a:latin typeface="Cambria"/>
              <a:cs typeface="Cambria"/>
            </a:endParaRPr>
          </a:p>
          <a:p>
            <a:pPr marL="298450">
              <a:lnSpc>
                <a:spcPct val="100000"/>
              </a:lnSpc>
              <a:spcBef>
                <a:spcPts val="2310"/>
              </a:spcBef>
            </a:pPr>
            <a:r>
              <a:rPr sz="2000" dirty="0">
                <a:latin typeface="Cambria"/>
                <a:cs typeface="Cambria"/>
              </a:rPr>
              <a:t>functionName</a:t>
            </a:r>
            <a:r>
              <a:rPr sz="2000" spc="-5" dirty="0">
                <a:latin typeface="Cambria"/>
                <a:cs typeface="Cambria"/>
              </a:rPr>
              <a:t> ();</a:t>
            </a:r>
            <a:endParaRPr sz="2000">
              <a:latin typeface="Cambria"/>
              <a:cs typeface="Cambria"/>
            </a:endParaRPr>
          </a:p>
          <a:p>
            <a:pPr marL="1647825">
              <a:lnSpc>
                <a:spcPct val="100000"/>
              </a:lnSpc>
            </a:pPr>
            <a:r>
              <a:rPr sz="2000" dirty="0">
                <a:latin typeface="Cambria"/>
                <a:cs typeface="Cambria"/>
              </a:rPr>
              <a:t>or</a:t>
            </a:r>
            <a:endParaRPr sz="2000">
              <a:latin typeface="Cambria"/>
              <a:cs typeface="Cambria"/>
            </a:endParaRPr>
          </a:p>
          <a:p>
            <a:pPr marL="462280">
              <a:lnSpc>
                <a:spcPct val="100000"/>
              </a:lnSpc>
            </a:pPr>
            <a:r>
              <a:rPr sz="2000" spc="-5" dirty="0">
                <a:latin typeface="Cambria"/>
                <a:cs typeface="Cambria"/>
              </a:rPr>
              <a:t>functionName (parameter1, </a:t>
            </a:r>
            <a:r>
              <a:rPr sz="2000" spc="-10" dirty="0">
                <a:latin typeface="Cambria"/>
                <a:cs typeface="Cambria"/>
              </a:rPr>
              <a:t>parameter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2...);</a:t>
            </a:r>
            <a:endParaRPr sz="2000">
              <a:latin typeface="Cambria"/>
              <a:cs typeface="Cambria"/>
            </a:endParaRPr>
          </a:p>
          <a:p>
            <a:pPr marL="298450" marR="5080" indent="-285750">
              <a:lnSpc>
                <a:spcPct val="100000"/>
              </a:lnSpc>
              <a:buSzPct val="130000"/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000" dirty="0">
                <a:latin typeface="Cambria"/>
                <a:cs typeface="Cambria"/>
              </a:rPr>
              <a:t>A </a:t>
            </a:r>
            <a:r>
              <a:rPr sz="2000" spc="-5" dirty="0">
                <a:latin typeface="Cambria"/>
                <a:cs typeface="Cambria"/>
              </a:rPr>
              <a:t>function </a:t>
            </a:r>
            <a:r>
              <a:rPr sz="2000" spc="-10" dirty="0">
                <a:latin typeface="Cambria"/>
                <a:cs typeface="Cambria"/>
              </a:rPr>
              <a:t>returns </a:t>
            </a:r>
            <a:r>
              <a:rPr sz="2000" dirty="0">
                <a:latin typeface="Cambria"/>
                <a:cs typeface="Cambria"/>
              </a:rPr>
              <a:t>a </a:t>
            </a:r>
            <a:r>
              <a:rPr sz="2000" spc="-15" dirty="0">
                <a:latin typeface="Cambria"/>
                <a:cs typeface="Cambria"/>
              </a:rPr>
              <a:t>value by </a:t>
            </a:r>
            <a:r>
              <a:rPr sz="2000" spc="-5" dirty="0">
                <a:latin typeface="Cambria"/>
                <a:cs typeface="Cambria"/>
              </a:rPr>
              <a:t>using the </a:t>
            </a:r>
            <a:r>
              <a:rPr sz="2000" spc="-10" dirty="0">
                <a:latin typeface="Cambria"/>
                <a:cs typeface="Cambria"/>
              </a:rPr>
              <a:t>return </a:t>
            </a:r>
            <a:r>
              <a:rPr sz="2000" spc="-5" dirty="0">
                <a:latin typeface="Cambria"/>
                <a:cs typeface="Cambria"/>
              </a:rPr>
              <a:t>statement </a:t>
            </a:r>
            <a:r>
              <a:rPr sz="2000" spc="5" dirty="0">
                <a:latin typeface="Cambria"/>
                <a:cs typeface="Cambria"/>
              </a:rPr>
              <a:t>as </a:t>
            </a:r>
            <a:r>
              <a:rPr sz="2000" spc="-10" dirty="0">
                <a:latin typeface="Cambria"/>
                <a:cs typeface="Cambria"/>
              </a:rPr>
              <a:t>displayed </a:t>
            </a:r>
            <a:r>
              <a:rPr sz="2000" dirty="0">
                <a:latin typeface="Cambria"/>
                <a:cs typeface="Cambria"/>
              </a:rPr>
              <a:t>in  the </a:t>
            </a:r>
            <a:r>
              <a:rPr sz="2000" spc="-10" dirty="0">
                <a:latin typeface="Cambria"/>
                <a:cs typeface="Cambria"/>
              </a:rPr>
              <a:t>following example:</a:t>
            </a:r>
            <a:endParaRPr sz="2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Times New Roman"/>
              <a:cs typeface="Times New Roman"/>
            </a:endParaRPr>
          </a:p>
          <a:p>
            <a:pPr marL="890269">
              <a:lnSpc>
                <a:spcPct val="100000"/>
              </a:lnSpc>
            </a:pPr>
            <a:r>
              <a:rPr sz="2000" spc="-5" dirty="0">
                <a:latin typeface="Consolas"/>
                <a:cs typeface="Consolas"/>
              </a:rPr>
              <a:t>function functionName()</a:t>
            </a:r>
            <a:endParaRPr sz="2000">
              <a:latin typeface="Consolas"/>
              <a:cs typeface="Consolas"/>
            </a:endParaRPr>
          </a:p>
          <a:p>
            <a:pPr marL="918844">
              <a:lnSpc>
                <a:spcPct val="100000"/>
              </a:lnSpc>
            </a:pPr>
            <a:r>
              <a:rPr sz="2000" dirty="0">
                <a:latin typeface="Consolas"/>
                <a:cs typeface="Consolas"/>
              </a:rPr>
              <a:t>{</a:t>
            </a:r>
            <a:endParaRPr sz="2000">
              <a:latin typeface="Consolas"/>
              <a:cs typeface="Consolas"/>
            </a:endParaRPr>
          </a:p>
          <a:p>
            <a:pPr marL="918844" marR="4873625">
              <a:lnSpc>
                <a:spcPct val="100000"/>
              </a:lnSpc>
            </a:pPr>
            <a:r>
              <a:rPr sz="2000" dirty="0">
                <a:latin typeface="Consolas"/>
                <a:cs typeface="Consolas"/>
              </a:rPr>
              <a:t>var </a:t>
            </a:r>
            <a:r>
              <a:rPr sz="2000" spc="-5" dirty="0">
                <a:latin typeface="Consolas"/>
                <a:cs typeface="Consolas"/>
              </a:rPr>
              <a:t>variable=10;  return</a:t>
            </a:r>
            <a:r>
              <a:rPr sz="2000" spc="-40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variable;</a:t>
            </a:r>
            <a:endParaRPr sz="2000">
              <a:latin typeface="Consolas"/>
              <a:cs typeface="Consolas"/>
            </a:endParaRPr>
          </a:p>
          <a:p>
            <a:pPr marL="918844">
              <a:lnSpc>
                <a:spcPct val="100000"/>
              </a:lnSpc>
            </a:pPr>
            <a:r>
              <a:rPr sz="2000" dirty="0"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1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762000"/>
            <a:ext cx="4418331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0" dirty="0"/>
              <a:t>JavaScript</a:t>
            </a:r>
            <a:r>
              <a:rPr sz="2800" spc="-60" dirty="0"/>
              <a:t> </a:t>
            </a:r>
            <a:r>
              <a:rPr sz="2800" spc="-5" dirty="0"/>
              <a:t>Output</a:t>
            </a:r>
            <a:endParaRPr sz="28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1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4669" y="1709420"/>
            <a:ext cx="660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•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669" y="2095500"/>
            <a:ext cx="660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•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4669" y="2481579"/>
            <a:ext cx="660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•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4669" y="3172459"/>
            <a:ext cx="660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•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7569" y="1553210"/>
            <a:ext cx="6142355" cy="18719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4610">
              <a:lnSpc>
                <a:spcPct val="126499"/>
              </a:lnSpc>
              <a:spcBef>
                <a:spcPts val="90"/>
              </a:spcBef>
            </a:pPr>
            <a:r>
              <a:rPr sz="2000" spc="-10" dirty="0">
                <a:latin typeface="Cambria"/>
                <a:cs typeface="Cambria"/>
              </a:rPr>
              <a:t>Writing </a:t>
            </a:r>
            <a:r>
              <a:rPr sz="2000" spc="-5" dirty="0">
                <a:latin typeface="Cambria"/>
                <a:cs typeface="Cambria"/>
              </a:rPr>
              <a:t>into </a:t>
            </a:r>
            <a:r>
              <a:rPr sz="2000" spc="5" dirty="0">
                <a:latin typeface="Cambria"/>
                <a:cs typeface="Cambria"/>
              </a:rPr>
              <a:t>an </a:t>
            </a:r>
            <a:r>
              <a:rPr sz="2000" spc="-5" dirty="0">
                <a:latin typeface="Cambria"/>
                <a:cs typeface="Cambria"/>
              </a:rPr>
              <a:t>alert box, using </a:t>
            </a:r>
            <a:r>
              <a:rPr sz="2000" b="1" spc="-20" dirty="0">
                <a:latin typeface="Cambria"/>
                <a:cs typeface="Cambria"/>
              </a:rPr>
              <a:t>window.alert()</a:t>
            </a:r>
            <a:r>
              <a:rPr sz="2000" spc="-20" dirty="0">
                <a:latin typeface="Cambria"/>
                <a:cs typeface="Cambria"/>
              </a:rPr>
              <a:t>.  </a:t>
            </a:r>
            <a:r>
              <a:rPr sz="2000" spc="-10" dirty="0">
                <a:latin typeface="Cambria"/>
                <a:cs typeface="Cambria"/>
              </a:rPr>
              <a:t>Writing </a:t>
            </a:r>
            <a:r>
              <a:rPr sz="2000" spc="-5" dirty="0">
                <a:latin typeface="Cambria"/>
                <a:cs typeface="Cambria"/>
              </a:rPr>
              <a:t>into </a:t>
            </a:r>
            <a:r>
              <a:rPr sz="2000" dirty="0">
                <a:latin typeface="Cambria"/>
                <a:cs typeface="Cambria"/>
              </a:rPr>
              <a:t>the HTML output </a:t>
            </a:r>
            <a:r>
              <a:rPr sz="2000" spc="-5" dirty="0">
                <a:latin typeface="Cambria"/>
                <a:cs typeface="Cambria"/>
              </a:rPr>
              <a:t>using </a:t>
            </a:r>
            <a:r>
              <a:rPr sz="2000" b="1" dirty="0">
                <a:latin typeface="Cambria"/>
                <a:cs typeface="Cambria"/>
              </a:rPr>
              <a:t>document.write()</a:t>
            </a:r>
            <a:r>
              <a:rPr sz="2000" dirty="0">
                <a:latin typeface="Cambria"/>
                <a:cs typeface="Cambria"/>
              </a:rPr>
              <a:t>.  </a:t>
            </a:r>
            <a:r>
              <a:rPr sz="2000" spc="-10" dirty="0">
                <a:latin typeface="Cambria"/>
                <a:cs typeface="Cambria"/>
              </a:rPr>
              <a:t>Writing </a:t>
            </a:r>
            <a:r>
              <a:rPr sz="2000" spc="-5" dirty="0">
                <a:latin typeface="Cambria"/>
                <a:cs typeface="Cambria"/>
              </a:rPr>
              <a:t>into </a:t>
            </a:r>
            <a:r>
              <a:rPr sz="2000" spc="5" dirty="0">
                <a:latin typeface="Cambria"/>
                <a:cs typeface="Cambria"/>
              </a:rPr>
              <a:t>an </a:t>
            </a:r>
            <a:r>
              <a:rPr sz="2000" dirty="0">
                <a:latin typeface="Cambria"/>
                <a:cs typeface="Cambria"/>
              </a:rPr>
              <a:t>HTML element, </a:t>
            </a:r>
            <a:r>
              <a:rPr sz="2000" spc="-5" dirty="0">
                <a:latin typeface="Cambria"/>
                <a:cs typeface="Cambria"/>
              </a:rPr>
              <a:t>using</a:t>
            </a:r>
            <a:r>
              <a:rPr sz="2000" spc="30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innerHTML</a:t>
            </a:r>
            <a:r>
              <a:rPr sz="2000" dirty="0">
                <a:latin typeface="Cambria"/>
                <a:cs typeface="Cambria"/>
              </a:rPr>
              <a:t>.</a:t>
            </a: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mbria"/>
                <a:cs typeface="Cambria"/>
              </a:rPr>
              <a:t>(document.getElementById("demo").innerHTML </a:t>
            </a:r>
            <a:r>
              <a:rPr sz="2000" dirty="0">
                <a:latin typeface="Cambria"/>
                <a:cs typeface="Cambria"/>
              </a:rPr>
              <a:t>= 5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+6)</a:t>
            </a:r>
            <a:endParaRPr sz="20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2000" spc="-10" dirty="0">
                <a:latin typeface="Cambria"/>
                <a:cs typeface="Cambria"/>
              </a:rPr>
              <a:t>Writing </a:t>
            </a:r>
            <a:r>
              <a:rPr sz="2000" spc="-5" dirty="0">
                <a:latin typeface="Cambria"/>
                <a:cs typeface="Cambria"/>
              </a:rPr>
              <a:t>into </a:t>
            </a:r>
            <a:r>
              <a:rPr sz="2000" dirty="0">
                <a:latin typeface="Cambria"/>
                <a:cs typeface="Cambria"/>
              </a:rPr>
              <a:t>the </a:t>
            </a:r>
            <a:r>
              <a:rPr sz="2000" spc="-10" dirty="0">
                <a:latin typeface="Cambria"/>
                <a:cs typeface="Cambria"/>
              </a:rPr>
              <a:t>browser </a:t>
            </a:r>
            <a:r>
              <a:rPr sz="2000" spc="-5" dirty="0">
                <a:latin typeface="Cambria"/>
                <a:cs typeface="Cambria"/>
              </a:rPr>
              <a:t>console, using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b="1" spc="-5" dirty="0">
                <a:latin typeface="Cambria"/>
                <a:cs typeface="Cambria"/>
              </a:rPr>
              <a:t>console.log()</a:t>
            </a:r>
            <a:r>
              <a:rPr sz="2000" spc="-5" dirty="0">
                <a:latin typeface="Cambria"/>
                <a:cs typeface="Cambria"/>
              </a:rPr>
              <a:t>.</a:t>
            </a:r>
            <a:endParaRPr sz="20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371600"/>
            <a:ext cx="5713731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0" dirty="0"/>
              <a:t>JavaScript </a:t>
            </a:r>
            <a:r>
              <a:rPr sz="2800" spc="-15" dirty="0"/>
              <a:t>Popup</a:t>
            </a:r>
            <a:r>
              <a:rPr sz="2800" spc="-30" dirty="0"/>
              <a:t> </a:t>
            </a:r>
            <a:r>
              <a:rPr sz="2800" spc="-25" dirty="0"/>
              <a:t>Boxes</a:t>
            </a:r>
            <a:endParaRPr sz="280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1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4669" y="3384551"/>
            <a:ext cx="660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•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7569" y="3308351"/>
            <a:ext cx="44894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Cambria"/>
                <a:cs typeface="Cambria"/>
              </a:rPr>
              <a:t>JavaScript </a:t>
            </a:r>
            <a:r>
              <a:rPr sz="2000" dirty="0">
                <a:latin typeface="Cambria"/>
                <a:cs typeface="Cambria"/>
              </a:rPr>
              <a:t>has </a:t>
            </a:r>
            <a:r>
              <a:rPr sz="2000" spc="-10" dirty="0">
                <a:latin typeface="Cambria"/>
                <a:cs typeface="Cambria"/>
              </a:rPr>
              <a:t>three </a:t>
            </a:r>
            <a:r>
              <a:rPr sz="2000" spc="-5" dirty="0">
                <a:latin typeface="Cambria"/>
                <a:cs typeface="Cambria"/>
              </a:rPr>
              <a:t>kind </a:t>
            </a:r>
            <a:r>
              <a:rPr sz="2000" dirty="0">
                <a:latin typeface="Cambria"/>
                <a:cs typeface="Cambria"/>
              </a:rPr>
              <a:t>of popup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boxes:</a:t>
            </a:r>
            <a:endParaRPr sz="2000" dirty="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4669" y="3997960"/>
            <a:ext cx="1417320" cy="1183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945" marR="5080" indent="-55880">
              <a:lnSpc>
                <a:spcPct val="126699"/>
              </a:lnSpc>
              <a:spcBef>
                <a:spcPts val="100"/>
              </a:spcBef>
            </a:pPr>
            <a:r>
              <a:rPr sz="2000" spc="-5" dirty="0">
                <a:latin typeface="Cambria"/>
                <a:cs typeface="Cambria"/>
              </a:rPr>
              <a:t>Alert </a:t>
            </a:r>
            <a:r>
              <a:rPr sz="2000" spc="-10" dirty="0">
                <a:latin typeface="Cambria"/>
                <a:cs typeface="Cambria"/>
              </a:rPr>
              <a:t>box  </a:t>
            </a:r>
            <a:r>
              <a:rPr sz="2000" spc="-5" dirty="0">
                <a:latin typeface="Cambria"/>
                <a:cs typeface="Cambria"/>
              </a:rPr>
              <a:t>Confirm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box  </a:t>
            </a:r>
            <a:r>
              <a:rPr sz="2000" spc="-5" dirty="0">
                <a:latin typeface="Cambria"/>
                <a:cs typeface="Cambria"/>
              </a:rPr>
              <a:t>Prompt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box.</a:t>
            </a:r>
            <a:endParaRPr sz="20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69" y="1223010"/>
            <a:ext cx="8953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5" dirty="0">
                <a:latin typeface="Arial"/>
                <a:cs typeface="Arial"/>
              </a:rPr>
              <a:t>•</a:t>
            </a:r>
            <a:endParaRPr sz="14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7569" y="1098550"/>
            <a:ext cx="15805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latin typeface="Calibri"/>
                <a:cs typeface="Calibri"/>
              </a:rPr>
              <a:t>Alert</a:t>
            </a:r>
            <a:r>
              <a:rPr sz="3200" b="1" spc="-75" dirty="0">
                <a:latin typeface="Calibri"/>
                <a:cs typeface="Calibri"/>
              </a:rPr>
              <a:t> </a:t>
            </a:r>
            <a:r>
              <a:rPr sz="3200" b="1" spc="-20" dirty="0">
                <a:latin typeface="Calibri"/>
                <a:cs typeface="Calibri"/>
              </a:rPr>
              <a:t>Box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1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91869" y="2364740"/>
            <a:ext cx="13144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Arial"/>
                <a:cs typeface="Arial"/>
              </a:rPr>
              <a:t>–</a:t>
            </a:r>
            <a:endParaRPr sz="1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1869" y="3045459"/>
            <a:ext cx="13144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Arial"/>
                <a:cs typeface="Arial"/>
              </a:rPr>
              <a:t>–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1869" y="1657350"/>
            <a:ext cx="7120255" cy="1691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100000"/>
              </a:lnSpc>
              <a:spcBef>
                <a:spcPts val="100"/>
              </a:spcBef>
              <a:tabLst>
                <a:tab pos="297815" algn="l"/>
              </a:tabLst>
            </a:pPr>
            <a:r>
              <a:rPr sz="2250" baseline="11111" dirty="0">
                <a:latin typeface="Arial"/>
                <a:cs typeface="Arial"/>
              </a:rPr>
              <a:t>–	</a:t>
            </a:r>
            <a:r>
              <a:rPr sz="2000" dirty="0">
                <a:latin typeface="Cambria"/>
                <a:cs typeface="Cambria"/>
              </a:rPr>
              <a:t>An </a:t>
            </a:r>
            <a:r>
              <a:rPr sz="2000" spc="-5" dirty="0">
                <a:latin typeface="Cambria"/>
                <a:cs typeface="Cambria"/>
              </a:rPr>
              <a:t>alert </a:t>
            </a:r>
            <a:r>
              <a:rPr sz="2000" spc="-10" dirty="0">
                <a:latin typeface="Cambria"/>
                <a:cs typeface="Cambria"/>
              </a:rPr>
              <a:t>box </a:t>
            </a:r>
            <a:r>
              <a:rPr sz="2000" spc="-5" dirty="0">
                <a:latin typeface="Cambria"/>
                <a:cs typeface="Cambria"/>
              </a:rPr>
              <a:t>is often used if </a:t>
            </a:r>
            <a:r>
              <a:rPr sz="2000" spc="-15" dirty="0">
                <a:latin typeface="Cambria"/>
                <a:cs typeface="Cambria"/>
              </a:rPr>
              <a:t>you </a:t>
            </a:r>
            <a:r>
              <a:rPr sz="2000" spc="-10" dirty="0">
                <a:latin typeface="Cambria"/>
                <a:cs typeface="Cambria"/>
              </a:rPr>
              <a:t>want </a:t>
            </a:r>
            <a:r>
              <a:rPr sz="2000" spc="-5" dirty="0">
                <a:latin typeface="Cambria"/>
                <a:cs typeface="Cambria"/>
              </a:rPr>
              <a:t>to </a:t>
            </a:r>
            <a:r>
              <a:rPr sz="2000" spc="-10" dirty="0">
                <a:latin typeface="Cambria"/>
                <a:cs typeface="Cambria"/>
              </a:rPr>
              <a:t>make sure </a:t>
            </a:r>
            <a:r>
              <a:rPr sz="2000" spc="-5" dirty="0">
                <a:latin typeface="Cambria"/>
                <a:cs typeface="Cambria"/>
              </a:rPr>
              <a:t>information  comes through to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20" dirty="0">
                <a:latin typeface="Cambria"/>
                <a:cs typeface="Cambria"/>
              </a:rPr>
              <a:t> </a:t>
            </a:r>
            <a:r>
              <a:rPr sz="2000" spc="-45" dirty="0">
                <a:latin typeface="Cambria"/>
                <a:cs typeface="Cambria"/>
              </a:rPr>
              <a:t>user.</a:t>
            </a:r>
            <a:endParaRPr sz="2000">
              <a:latin typeface="Cambria"/>
              <a:cs typeface="Cambria"/>
            </a:endParaRPr>
          </a:p>
          <a:p>
            <a:pPr marL="298450" marR="208279">
              <a:lnSpc>
                <a:spcPct val="100000"/>
              </a:lnSpc>
              <a:spcBef>
                <a:spcPts val="560"/>
              </a:spcBef>
            </a:pPr>
            <a:r>
              <a:rPr sz="2000" spc="-5" dirty="0">
                <a:latin typeface="Cambria"/>
                <a:cs typeface="Cambria"/>
              </a:rPr>
              <a:t>When </a:t>
            </a:r>
            <a:r>
              <a:rPr sz="2000" spc="5" dirty="0">
                <a:latin typeface="Cambria"/>
                <a:cs typeface="Cambria"/>
              </a:rPr>
              <a:t>an </a:t>
            </a:r>
            <a:r>
              <a:rPr sz="2000" spc="-5" dirty="0">
                <a:latin typeface="Cambria"/>
                <a:cs typeface="Cambria"/>
              </a:rPr>
              <a:t>alert </a:t>
            </a:r>
            <a:r>
              <a:rPr sz="2000" spc="-10" dirty="0">
                <a:latin typeface="Cambria"/>
                <a:cs typeface="Cambria"/>
              </a:rPr>
              <a:t>box </a:t>
            </a:r>
            <a:r>
              <a:rPr sz="2000" dirty="0">
                <a:latin typeface="Cambria"/>
                <a:cs typeface="Cambria"/>
              </a:rPr>
              <a:t>pops up, the </a:t>
            </a:r>
            <a:r>
              <a:rPr sz="2000" spc="-5" dirty="0">
                <a:latin typeface="Cambria"/>
                <a:cs typeface="Cambria"/>
              </a:rPr>
              <a:t>user will </a:t>
            </a:r>
            <a:r>
              <a:rPr sz="2000" spc="-20" dirty="0">
                <a:latin typeface="Cambria"/>
                <a:cs typeface="Cambria"/>
              </a:rPr>
              <a:t>have </a:t>
            </a:r>
            <a:r>
              <a:rPr sz="2000" spc="-5" dirty="0">
                <a:latin typeface="Cambria"/>
                <a:cs typeface="Cambria"/>
              </a:rPr>
              <a:t>to click "OK" to  proceed.</a:t>
            </a:r>
            <a:endParaRPr sz="2000">
              <a:latin typeface="Cambria"/>
              <a:cs typeface="Cambria"/>
            </a:endParaRPr>
          </a:p>
          <a:p>
            <a:pPr marL="298450">
              <a:lnSpc>
                <a:spcPct val="100000"/>
              </a:lnSpc>
              <a:spcBef>
                <a:spcPts val="560"/>
              </a:spcBef>
            </a:pPr>
            <a:r>
              <a:rPr sz="2000" spc="-5" dirty="0">
                <a:latin typeface="Cambria"/>
                <a:cs typeface="Cambria"/>
              </a:rPr>
              <a:t>Example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6610" y="3323590"/>
            <a:ext cx="15195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Cambria"/>
                <a:cs typeface="Cambria"/>
              </a:rPr>
              <a:t>alert(”hello");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76400" y="4265929"/>
            <a:ext cx="3486150" cy="133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69" y="1146810"/>
            <a:ext cx="8953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5" dirty="0">
                <a:latin typeface="Arial"/>
                <a:cs typeface="Arial"/>
              </a:rPr>
              <a:t>•</a:t>
            </a:r>
            <a:endParaRPr sz="14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7569" y="1023620"/>
            <a:ext cx="20980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latin typeface="Calibri"/>
                <a:cs typeface="Calibri"/>
              </a:rPr>
              <a:t>Confirm</a:t>
            </a:r>
            <a:r>
              <a:rPr sz="3200" b="1" spc="-70" dirty="0">
                <a:latin typeface="Calibri"/>
                <a:cs typeface="Calibri"/>
              </a:rPr>
              <a:t> </a:t>
            </a:r>
            <a:r>
              <a:rPr sz="3200" b="1" spc="-20" dirty="0">
                <a:latin typeface="Calibri"/>
                <a:cs typeface="Calibri"/>
              </a:rPr>
              <a:t>Box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1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91869" y="2288540"/>
            <a:ext cx="13144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Arial"/>
                <a:cs typeface="Arial"/>
              </a:rPr>
              <a:t>–</a:t>
            </a:r>
            <a:endParaRPr sz="1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1869" y="1581150"/>
            <a:ext cx="7548245" cy="19265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100000"/>
              </a:lnSpc>
              <a:spcBef>
                <a:spcPts val="100"/>
              </a:spcBef>
              <a:tabLst>
                <a:tab pos="297815" algn="l"/>
              </a:tabLst>
            </a:pPr>
            <a:r>
              <a:rPr sz="2250" baseline="11111" dirty="0">
                <a:latin typeface="Arial"/>
                <a:cs typeface="Arial"/>
              </a:rPr>
              <a:t>–	</a:t>
            </a:r>
            <a:r>
              <a:rPr sz="2000" spc="-5" dirty="0">
                <a:latin typeface="Cambria"/>
                <a:cs typeface="Cambria"/>
              </a:rPr>
              <a:t>When </a:t>
            </a:r>
            <a:r>
              <a:rPr sz="2000" dirty="0">
                <a:latin typeface="Cambria"/>
                <a:cs typeface="Cambria"/>
              </a:rPr>
              <a:t>a confirm </a:t>
            </a:r>
            <a:r>
              <a:rPr sz="2000" spc="-10" dirty="0">
                <a:latin typeface="Cambria"/>
                <a:cs typeface="Cambria"/>
              </a:rPr>
              <a:t>box </a:t>
            </a:r>
            <a:r>
              <a:rPr sz="2000" dirty="0">
                <a:latin typeface="Cambria"/>
                <a:cs typeface="Cambria"/>
              </a:rPr>
              <a:t>pops up, the </a:t>
            </a:r>
            <a:r>
              <a:rPr sz="2000" spc="-5" dirty="0">
                <a:latin typeface="Cambria"/>
                <a:cs typeface="Cambria"/>
              </a:rPr>
              <a:t>user will </a:t>
            </a:r>
            <a:r>
              <a:rPr sz="2000" spc="-20" dirty="0">
                <a:latin typeface="Cambria"/>
                <a:cs typeface="Cambria"/>
              </a:rPr>
              <a:t>have </a:t>
            </a:r>
            <a:r>
              <a:rPr sz="2000" spc="-5" dirty="0">
                <a:latin typeface="Cambria"/>
                <a:cs typeface="Cambria"/>
              </a:rPr>
              <a:t>to click either "OK"  </a:t>
            </a:r>
            <a:r>
              <a:rPr sz="2000" dirty="0">
                <a:latin typeface="Cambria"/>
                <a:cs typeface="Cambria"/>
              </a:rPr>
              <a:t>or </a:t>
            </a:r>
            <a:r>
              <a:rPr sz="2000" spc="-5" dirty="0">
                <a:latin typeface="Cambria"/>
                <a:cs typeface="Cambria"/>
              </a:rPr>
              <a:t>"Cancel" </a:t>
            </a:r>
            <a:r>
              <a:rPr sz="2000" dirty="0">
                <a:latin typeface="Cambria"/>
                <a:cs typeface="Cambria"/>
              </a:rPr>
              <a:t>to </a:t>
            </a:r>
            <a:r>
              <a:rPr sz="2000" spc="-5" dirty="0">
                <a:latin typeface="Cambria"/>
                <a:cs typeface="Cambria"/>
              </a:rPr>
              <a:t>proceed.</a:t>
            </a:r>
            <a:endParaRPr sz="2000">
              <a:latin typeface="Cambria"/>
              <a:cs typeface="Cambria"/>
            </a:endParaRPr>
          </a:p>
          <a:p>
            <a:pPr marL="298450">
              <a:lnSpc>
                <a:spcPct val="100000"/>
              </a:lnSpc>
              <a:spcBef>
                <a:spcPts val="560"/>
              </a:spcBef>
            </a:pPr>
            <a:r>
              <a:rPr sz="2000" spc="-5" dirty="0">
                <a:latin typeface="Cambria"/>
                <a:cs typeface="Cambria"/>
              </a:rPr>
              <a:t>Example</a:t>
            </a:r>
            <a:endParaRPr sz="2000">
              <a:latin typeface="Cambria"/>
              <a:cs typeface="Cambria"/>
            </a:endParaRPr>
          </a:p>
          <a:p>
            <a:pPr marL="2682875" marR="1136015" indent="-1036319">
              <a:lnSpc>
                <a:spcPts val="2410"/>
              </a:lnSpc>
              <a:spcBef>
                <a:spcPts val="70"/>
              </a:spcBef>
            </a:pPr>
            <a:r>
              <a:rPr sz="2000" spc="-5" dirty="0">
                <a:latin typeface="Consolas"/>
                <a:cs typeface="Consolas"/>
              </a:rPr>
              <a:t>var </a:t>
            </a:r>
            <a:r>
              <a:rPr sz="2000" dirty="0">
                <a:latin typeface="Consolas"/>
                <a:cs typeface="Consolas"/>
              </a:rPr>
              <a:t>r = </a:t>
            </a:r>
            <a:r>
              <a:rPr sz="2000" spc="-5" dirty="0">
                <a:latin typeface="Consolas"/>
                <a:cs typeface="Consolas"/>
              </a:rPr>
              <a:t>confirm("Press </a:t>
            </a:r>
            <a:r>
              <a:rPr sz="2000" dirty="0">
                <a:latin typeface="Consolas"/>
                <a:cs typeface="Consolas"/>
              </a:rPr>
              <a:t>a </a:t>
            </a:r>
            <a:r>
              <a:rPr sz="2000" spc="-5" dirty="0">
                <a:latin typeface="Consolas"/>
                <a:cs typeface="Consolas"/>
              </a:rPr>
              <a:t>button");  if </a:t>
            </a:r>
            <a:r>
              <a:rPr sz="2000" dirty="0">
                <a:latin typeface="Consolas"/>
                <a:cs typeface="Consolas"/>
              </a:rPr>
              <a:t>(r == true)</a:t>
            </a:r>
            <a:r>
              <a:rPr sz="2000" spc="-2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{</a:t>
            </a:r>
            <a:endParaRPr sz="2000">
              <a:latin typeface="Consolas"/>
              <a:cs typeface="Consolas"/>
            </a:endParaRPr>
          </a:p>
          <a:p>
            <a:pPr marL="2176780">
              <a:lnSpc>
                <a:spcPts val="2320"/>
              </a:lnSpc>
            </a:pPr>
            <a:r>
              <a:rPr sz="2000" dirty="0">
                <a:latin typeface="Consolas"/>
                <a:cs typeface="Consolas"/>
              </a:rPr>
              <a:t>x = </a:t>
            </a:r>
            <a:r>
              <a:rPr sz="2000" spc="-5" dirty="0">
                <a:latin typeface="Consolas"/>
                <a:cs typeface="Consolas"/>
              </a:rPr>
              <a:t>"You </a:t>
            </a:r>
            <a:r>
              <a:rPr sz="2000" dirty="0">
                <a:latin typeface="Consolas"/>
                <a:cs typeface="Consolas"/>
              </a:rPr>
              <a:t>pressed </a:t>
            </a:r>
            <a:r>
              <a:rPr sz="2000" spc="-5" dirty="0">
                <a:latin typeface="Consolas"/>
                <a:cs typeface="Consolas"/>
              </a:rPr>
              <a:t>OK!“;}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15539" y="3661409"/>
            <a:ext cx="52019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11605" algn="l"/>
              </a:tabLst>
            </a:pPr>
            <a:r>
              <a:rPr sz="2000" spc="-5" dirty="0">
                <a:latin typeface="Consolas"/>
                <a:cs typeface="Consolas"/>
              </a:rPr>
              <a:t>else</a:t>
            </a:r>
            <a:r>
              <a:rPr sz="2000" spc="1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{	x = </a:t>
            </a:r>
            <a:r>
              <a:rPr sz="2000" spc="-5" dirty="0">
                <a:latin typeface="Consolas"/>
                <a:cs typeface="Consolas"/>
              </a:rPr>
              <a:t>"You pressed Cancel!“;}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09800" y="4419600"/>
            <a:ext cx="3486150" cy="13804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2250" y="1164590"/>
            <a:ext cx="8953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5" dirty="0">
                <a:latin typeface="Arial"/>
                <a:cs typeface="Arial"/>
              </a:rPr>
              <a:t>•</a:t>
            </a:r>
            <a:endParaRPr sz="14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3880" y="1040129"/>
            <a:ext cx="22364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0" dirty="0">
                <a:latin typeface="Cambria"/>
                <a:cs typeface="Cambria"/>
              </a:rPr>
              <a:t>Prompt</a:t>
            </a:r>
            <a:r>
              <a:rPr sz="3200" b="1" spc="-85" dirty="0">
                <a:latin typeface="Cambria"/>
                <a:cs typeface="Cambria"/>
              </a:rPr>
              <a:t> </a:t>
            </a:r>
            <a:r>
              <a:rPr sz="3200" b="1" spc="-15" dirty="0">
                <a:latin typeface="Cambria"/>
                <a:cs typeface="Cambria"/>
              </a:rPr>
              <a:t>Box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1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79450" y="2306320"/>
            <a:ext cx="13144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Arial"/>
                <a:cs typeface="Arial"/>
              </a:rPr>
              <a:t>–</a:t>
            </a:r>
            <a:endParaRPr sz="1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9450" y="1598929"/>
            <a:ext cx="7513955" cy="10109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180" marR="5080" indent="-284480">
              <a:lnSpc>
                <a:spcPct val="100000"/>
              </a:lnSpc>
              <a:spcBef>
                <a:spcPts val="100"/>
              </a:spcBef>
              <a:tabLst>
                <a:tab pos="296545" algn="l"/>
              </a:tabLst>
            </a:pPr>
            <a:r>
              <a:rPr sz="2250" baseline="11111" dirty="0">
                <a:latin typeface="Arial"/>
                <a:cs typeface="Arial"/>
              </a:rPr>
              <a:t>–	</a:t>
            </a:r>
            <a:r>
              <a:rPr sz="2000" dirty="0">
                <a:latin typeface="Cambria"/>
                <a:cs typeface="Cambria"/>
              </a:rPr>
              <a:t>When a </a:t>
            </a:r>
            <a:r>
              <a:rPr sz="2000" spc="-5" dirty="0">
                <a:latin typeface="Cambria"/>
                <a:cs typeface="Cambria"/>
              </a:rPr>
              <a:t>prompt </a:t>
            </a:r>
            <a:r>
              <a:rPr sz="2000" spc="-10" dirty="0">
                <a:latin typeface="Cambria"/>
                <a:cs typeface="Cambria"/>
              </a:rPr>
              <a:t>box </a:t>
            </a:r>
            <a:r>
              <a:rPr sz="2000" dirty="0">
                <a:latin typeface="Cambria"/>
                <a:cs typeface="Cambria"/>
              </a:rPr>
              <a:t>pops </a:t>
            </a:r>
            <a:r>
              <a:rPr sz="2000" spc="-5" dirty="0">
                <a:latin typeface="Cambria"/>
                <a:cs typeface="Cambria"/>
              </a:rPr>
              <a:t>up, </a:t>
            </a:r>
            <a:r>
              <a:rPr sz="2000" dirty="0">
                <a:latin typeface="Cambria"/>
                <a:cs typeface="Cambria"/>
              </a:rPr>
              <a:t>the </a:t>
            </a:r>
            <a:r>
              <a:rPr sz="2000" spc="-5" dirty="0">
                <a:latin typeface="Cambria"/>
                <a:cs typeface="Cambria"/>
              </a:rPr>
              <a:t>user will </a:t>
            </a:r>
            <a:r>
              <a:rPr sz="2000" spc="-20" dirty="0">
                <a:latin typeface="Cambria"/>
                <a:cs typeface="Cambria"/>
              </a:rPr>
              <a:t>have </a:t>
            </a:r>
            <a:r>
              <a:rPr sz="2000" spc="-5" dirty="0">
                <a:latin typeface="Cambria"/>
                <a:cs typeface="Cambria"/>
              </a:rPr>
              <a:t>to click either </a:t>
            </a:r>
            <a:r>
              <a:rPr sz="2000" dirty="0">
                <a:latin typeface="Cambria"/>
                <a:cs typeface="Cambria"/>
              </a:rPr>
              <a:t>"OK"  or </a:t>
            </a:r>
            <a:r>
              <a:rPr sz="2000" spc="-5" dirty="0">
                <a:latin typeface="Cambria"/>
                <a:cs typeface="Cambria"/>
              </a:rPr>
              <a:t>"Cancel" to proceed after </a:t>
            </a:r>
            <a:r>
              <a:rPr sz="2000" spc="-10" dirty="0">
                <a:latin typeface="Cambria"/>
                <a:cs typeface="Cambria"/>
              </a:rPr>
              <a:t>entering </a:t>
            </a:r>
            <a:r>
              <a:rPr sz="2000" spc="5" dirty="0">
                <a:latin typeface="Cambria"/>
                <a:cs typeface="Cambria"/>
              </a:rPr>
              <a:t>an </a:t>
            </a:r>
            <a:r>
              <a:rPr sz="2000" spc="-5" dirty="0">
                <a:latin typeface="Cambria"/>
                <a:cs typeface="Cambria"/>
              </a:rPr>
              <a:t>input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value.</a:t>
            </a:r>
            <a:endParaRPr sz="2000">
              <a:latin typeface="Cambria"/>
              <a:cs typeface="Cambria"/>
            </a:endParaRPr>
          </a:p>
          <a:p>
            <a:pPr marL="297180">
              <a:lnSpc>
                <a:spcPct val="100000"/>
              </a:lnSpc>
              <a:spcBef>
                <a:spcPts val="560"/>
              </a:spcBef>
            </a:pPr>
            <a:r>
              <a:rPr sz="2000" spc="-5" dirty="0">
                <a:latin typeface="Cambria"/>
                <a:cs typeface="Cambria"/>
              </a:rPr>
              <a:t>Example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0979" y="3069590"/>
            <a:ext cx="73018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onsolas"/>
                <a:cs typeface="Consolas"/>
              </a:rPr>
              <a:t>var </a:t>
            </a:r>
            <a:r>
              <a:rPr sz="2000" spc="-5" dirty="0">
                <a:latin typeface="Consolas"/>
                <a:cs typeface="Consolas"/>
              </a:rPr>
              <a:t>person </a:t>
            </a:r>
            <a:r>
              <a:rPr sz="2000" dirty="0">
                <a:latin typeface="Consolas"/>
                <a:cs typeface="Consolas"/>
              </a:rPr>
              <a:t>= </a:t>
            </a:r>
            <a:r>
              <a:rPr sz="2000" spc="-5" dirty="0">
                <a:latin typeface="Consolas"/>
                <a:cs typeface="Consolas"/>
              </a:rPr>
              <a:t>prompt("Please </a:t>
            </a:r>
            <a:r>
              <a:rPr sz="2000" dirty="0">
                <a:latin typeface="Consolas"/>
                <a:cs typeface="Consolas"/>
              </a:rPr>
              <a:t>enter </a:t>
            </a:r>
            <a:r>
              <a:rPr sz="2000" spc="-5" dirty="0">
                <a:latin typeface="Consolas"/>
                <a:cs typeface="Consolas"/>
              </a:rPr>
              <a:t>your name", "Harry  </a:t>
            </a:r>
            <a:r>
              <a:rPr sz="2000" dirty="0">
                <a:latin typeface="Consolas"/>
                <a:cs typeface="Consolas"/>
              </a:rPr>
              <a:t>Potter");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67000" y="4265929"/>
            <a:ext cx="3533140" cy="167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2982" y="838200"/>
            <a:ext cx="5200618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The </a:t>
            </a:r>
            <a:r>
              <a:rPr sz="2800" spc="-15" dirty="0"/>
              <a:t>JavaScript</a:t>
            </a:r>
            <a:r>
              <a:rPr sz="2800" spc="-100" dirty="0"/>
              <a:t> </a:t>
            </a:r>
            <a:r>
              <a:rPr sz="2800" spc="-5" dirty="0"/>
              <a:t>code:</a:t>
            </a:r>
            <a:endParaRPr sz="28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1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4669" y="1659890"/>
            <a:ext cx="9271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Arial"/>
                <a:cs typeface="Arial"/>
              </a:rPr>
              <a:t>•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7569" y="1633220"/>
            <a:ext cx="727011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mbria"/>
                <a:cs typeface="Cambria"/>
              </a:rPr>
              <a:t>Can be </a:t>
            </a:r>
            <a:r>
              <a:rPr sz="2000" spc="-5" dirty="0">
                <a:latin typeface="Cambria"/>
                <a:cs typeface="Cambria"/>
              </a:rPr>
              <a:t>inserted in </a:t>
            </a:r>
            <a:r>
              <a:rPr sz="2000" dirty="0">
                <a:latin typeface="Cambria"/>
                <a:cs typeface="Cambria"/>
              </a:rPr>
              <a:t>the </a:t>
            </a:r>
            <a:r>
              <a:rPr sz="2000" spc="-10" dirty="0">
                <a:latin typeface="Cambria"/>
                <a:cs typeface="Cambria"/>
              </a:rPr>
              <a:t>following </a:t>
            </a:r>
            <a:r>
              <a:rPr sz="2000" spc="-5" dirty="0">
                <a:latin typeface="Cambria"/>
                <a:cs typeface="Cambria"/>
              </a:rPr>
              <a:t>sections </a:t>
            </a:r>
            <a:r>
              <a:rPr sz="2000" dirty="0">
                <a:latin typeface="Cambria"/>
                <a:cs typeface="Cambria"/>
              </a:rPr>
              <a:t>of </a:t>
            </a:r>
            <a:r>
              <a:rPr sz="2000" spc="-5" dirty="0">
                <a:latin typeface="Cambria"/>
                <a:cs typeface="Cambria"/>
              </a:rPr>
              <a:t>the </a:t>
            </a:r>
            <a:r>
              <a:rPr sz="2000" dirty="0">
                <a:latin typeface="Cambria"/>
                <a:cs typeface="Cambria"/>
              </a:rPr>
              <a:t>HTML document </a:t>
            </a:r>
            <a:r>
              <a:rPr sz="2000" spc="-15" dirty="0">
                <a:latin typeface="Cambria"/>
                <a:cs typeface="Cambria"/>
              </a:rPr>
              <a:t>by  </a:t>
            </a:r>
            <a:r>
              <a:rPr sz="2000" spc="-5" dirty="0">
                <a:latin typeface="Cambria"/>
                <a:cs typeface="Cambria"/>
              </a:rPr>
              <a:t>using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the</a:t>
            </a:r>
            <a:endParaRPr sz="20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mbria"/>
                <a:cs typeface="Cambria"/>
              </a:rPr>
              <a:t>&lt;SCRIPT&gt; </a:t>
            </a:r>
            <a:r>
              <a:rPr sz="2000" dirty="0">
                <a:latin typeface="Cambria"/>
                <a:cs typeface="Cambria"/>
              </a:rPr>
              <a:t>tag: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42619" y="3103879"/>
            <a:ext cx="11683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70" dirty="0">
                <a:latin typeface="Calibri"/>
                <a:cs typeface="Calibri"/>
              </a:rPr>
              <a:t>●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6469" y="3032759"/>
            <a:ext cx="701103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mbria"/>
                <a:cs typeface="Cambria"/>
              </a:rPr>
              <a:t>Can be </a:t>
            </a:r>
            <a:r>
              <a:rPr sz="2000" spc="-5" dirty="0">
                <a:latin typeface="Cambria"/>
                <a:cs typeface="Cambria"/>
              </a:rPr>
              <a:t>embedded into </a:t>
            </a:r>
            <a:r>
              <a:rPr sz="2000" dirty="0">
                <a:latin typeface="Cambria"/>
                <a:cs typeface="Cambria"/>
              </a:rPr>
              <a:t>a </a:t>
            </a:r>
            <a:r>
              <a:rPr sz="2000" spc="-45" dirty="0">
                <a:latin typeface="Cambria"/>
                <a:cs typeface="Cambria"/>
              </a:rPr>
              <a:t>Web </a:t>
            </a:r>
            <a:r>
              <a:rPr sz="2000" dirty="0">
                <a:latin typeface="Cambria"/>
                <a:cs typeface="Cambria"/>
              </a:rPr>
              <a:t>page </a:t>
            </a:r>
            <a:r>
              <a:rPr sz="2000" spc="-20" dirty="0">
                <a:latin typeface="Cambria"/>
                <a:cs typeface="Cambria"/>
              </a:rPr>
              <a:t>by </a:t>
            </a:r>
            <a:r>
              <a:rPr sz="2000" spc="-5" dirty="0">
                <a:latin typeface="Cambria"/>
                <a:cs typeface="Cambria"/>
              </a:rPr>
              <a:t>using </a:t>
            </a:r>
            <a:r>
              <a:rPr sz="2000" dirty="0">
                <a:latin typeface="Cambria"/>
                <a:cs typeface="Cambria"/>
              </a:rPr>
              <a:t>the </a:t>
            </a:r>
            <a:r>
              <a:rPr sz="2000" spc="-10" dirty="0">
                <a:latin typeface="Cambria"/>
                <a:cs typeface="Cambria"/>
              </a:rPr>
              <a:t>following</a:t>
            </a:r>
            <a:r>
              <a:rPr sz="2000" spc="9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syntax: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49069" y="3594100"/>
            <a:ext cx="660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•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77670" y="3516629"/>
            <a:ext cx="5902325" cy="636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90"/>
              </a:spcBef>
            </a:pPr>
            <a:r>
              <a:rPr sz="2000" spc="-5" dirty="0">
                <a:latin typeface="Consolas"/>
                <a:cs typeface="Consolas"/>
              </a:rPr>
              <a:t>&lt;SCRIPT type="text/javascript"&gt; JavaScript  statements&lt;/SCRIPT&gt;</a:t>
            </a:r>
            <a:endParaRPr sz="20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8" y="1554481"/>
            <a:ext cx="4265931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Exception</a:t>
            </a:r>
            <a:r>
              <a:rPr sz="2800" spc="-85" dirty="0"/>
              <a:t> </a:t>
            </a:r>
            <a:r>
              <a:rPr sz="2800" spc="-5" dirty="0"/>
              <a:t>Handling</a:t>
            </a:r>
            <a:endParaRPr sz="28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1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4668" y="3232151"/>
            <a:ext cx="9431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•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7569" y="3155951"/>
            <a:ext cx="7478982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Cambria"/>
                <a:cs typeface="Cambria"/>
              </a:rPr>
              <a:t>There are three </a:t>
            </a:r>
            <a:r>
              <a:rPr sz="2000" spc="-5" dirty="0">
                <a:latin typeface="Cambria"/>
                <a:cs typeface="Cambria"/>
              </a:rPr>
              <a:t>types of </a:t>
            </a:r>
            <a:r>
              <a:rPr sz="2000" spc="-10" dirty="0">
                <a:latin typeface="Cambria"/>
                <a:cs typeface="Cambria"/>
              </a:rPr>
              <a:t>errors </a:t>
            </a:r>
            <a:r>
              <a:rPr sz="2000" spc="-5" dirty="0">
                <a:latin typeface="Cambria"/>
                <a:cs typeface="Cambria"/>
              </a:rPr>
              <a:t>in</a:t>
            </a:r>
            <a:r>
              <a:rPr sz="2000" spc="8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programming: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4250" y="3845560"/>
            <a:ext cx="3356337" cy="118364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388620" indent="-375920">
              <a:lnSpc>
                <a:spcPct val="100000"/>
              </a:lnSpc>
              <a:spcBef>
                <a:spcPts val="740"/>
              </a:spcBef>
              <a:buAutoNum type="alphaLcParenBoth"/>
              <a:tabLst>
                <a:tab pos="389255" algn="l"/>
              </a:tabLst>
            </a:pPr>
            <a:r>
              <a:rPr sz="2000" spc="-10" dirty="0">
                <a:latin typeface="Cambria"/>
                <a:cs typeface="Cambria"/>
              </a:rPr>
              <a:t>Syntax </a:t>
            </a:r>
            <a:r>
              <a:rPr sz="2000" spc="-5" dirty="0">
                <a:latin typeface="Cambria"/>
                <a:cs typeface="Cambria"/>
              </a:rPr>
              <a:t>Errors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and</a:t>
            </a:r>
          </a:p>
          <a:p>
            <a:pPr marL="401955" indent="-389255">
              <a:lnSpc>
                <a:spcPct val="100000"/>
              </a:lnSpc>
              <a:spcBef>
                <a:spcPts val="640"/>
              </a:spcBef>
              <a:buAutoNum type="alphaLcParenBoth"/>
              <a:tabLst>
                <a:tab pos="402590" algn="l"/>
              </a:tabLst>
            </a:pPr>
            <a:r>
              <a:rPr sz="2000" spc="-10" dirty="0">
                <a:latin typeface="Cambria"/>
                <a:cs typeface="Cambria"/>
              </a:rPr>
              <a:t>Runtime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Errors</a:t>
            </a:r>
            <a:endParaRPr sz="2000" dirty="0">
              <a:latin typeface="Cambria"/>
              <a:cs typeface="Cambria"/>
            </a:endParaRPr>
          </a:p>
          <a:p>
            <a:pPr marL="375920" indent="-363220">
              <a:lnSpc>
                <a:spcPct val="100000"/>
              </a:lnSpc>
              <a:spcBef>
                <a:spcPts val="640"/>
              </a:spcBef>
              <a:buAutoNum type="alphaLcParenBoth"/>
              <a:tabLst>
                <a:tab pos="376555" algn="l"/>
              </a:tabLst>
            </a:pPr>
            <a:r>
              <a:rPr sz="2000" dirty="0">
                <a:latin typeface="Cambria"/>
                <a:cs typeface="Cambria"/>
              </a:rPr>
              <a:t>Logical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Errors:</a:t>
            </a:r>
            <a:endParaRPr sz="20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9770" y="1311440"/>
            <a:ext cx="33126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5" dirty="0"/>
              <a:t>Syntax</a:t>
            </a:r>
            <a:r>
              <a:rPr sz="2800" spc="-75" dirty="0"/>
              <a:t> </a:t>
            </a:r>
            <a:r>
              <a:rPr sz="2800" spc="-15" dirty="0"/>
              <a:t>Errors</a:t>
            </a:r>
            <a:endParaRPr sz="280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1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4669" y="1709420"/>
            <a:ext cx="660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•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669" y="2400300"/>
            <a:ext cx="660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•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2630" y="2743200"/>
            <a:ext cx="7647940" cy="2950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Cambria"/>
                <a:cs typeface="Cambria"/>
              </a:rPr>
              <a:t>Syntax errors, </a:t>
            </a:r>
            <a:r>
              <a:rPr sz="2000" dirty="0">
                <a:latin typeface="Cambria"/>
                <a:cs typeface="Cambria"/>
              </a:rPr>
              <a:t>also </a:t>
            </a:r>
            <a:r>
              <a:rPr sz="2000" spc="-5" dirty="0">
                <a:latin typeface="Cambria"/>
                <a:cs typeface="Cambria"/>
              </a:rPr>
              <a:t>called </a:t>
            </a:r>
            <a:r>
              <a:rPr sz="2000" b="1" spc="-5" dirty="0">
                <a:latin typeface="Cambria"/>
                <a:cs typeface="Cambria"/>
              </a:rPr>
              <a:t>parsing errors, </a:t>
            </a:r>
            <a:r>
              <a:rPr sz="2000" dirty="0">
                <a:latin typeface="Cambria"/>
                <a:cs typeface="Cambria"/>
              </a:rPr>
              <a:t>occur at compile time </a:t>
            </a:r>
            <a:r>
              <a:rPr sz="2000" spc="-5" dirty="0">
                <a:latin typeface="Cambria"/>
                <a:cs typeface="Cambria"/>
              </a:rPr>
              <a:t>in  traditional </a:t>
            </a:r>
            <a:r>
              <a:rPr sz="2000" spc="-10" dirty="0">
                <a:latin typeface="Cambria"/>
                <a:cs typeface="Cambria"/>
              </a:rPr>
              <a:t>programming </a:t>
            </a:r>
            <a:r>
              <a:rPr sz="2000" spc="-5" dirty="0">
                <a:latin typeface="Cambria"/>
                <a:cs typeface="Cambria"/>
              </a:rPr>
              <a:t>languages </a:t>
            </a:r>
            <a:r>
              <a:rPr sz="2000" dirty="0">
                <a:latin typeface="Cambria"/>
                <a:cs typeface="Cambria"/>
              </a:rPr>
              <a:t>and </a:t>
            </a:r>
            <a:r>
              <a:rPr sz="2000" spc="5" dirty="0">
                <a:latin typeface="Cambria"/>
                <a:cs typeface="Cambria"/>
              </a:rPr>
              <a:t>at </a:t>
            </a:r>
            <a:r>
              <a:rPr sz="2000" spc="-10" dirty="0">
                <a:latin typeface="Cambria"/>
                <a:cs typeface="Cambria"/>
              </a:rPr>
              <a:t>interpret </a:t>
            </a:r>
            <a:r>
              <a:rPr sz="2000" dirty="0">
                <a:latin typeface="Cambria"/>
                <a:cs typeface="Cambria"/>
              </a:rPr>
              <a:t>time </a:t>
            </a:r>
            <a:r>
              <a:rPr sz="2000" spc="-5" dirty="0">
                <a:latin typeface="Cambria"/>
                <a:cs typeface="Cambria"/>
              </a:rPr>
              <a:t>in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JavaScript.</a:t>
            </a:r>
            <a:endParaRPr sz="20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2000" dirty="0">
                <a:latin typeface="Cambria"/>
                <a:cs typeface="Cambria"/>
              </a:rPr>
              <a:t>EG:</a:t>
            </a:r>
          </a:p>
          <a:p>
            <a:pPr marR="400685" algn="ctr">
              <a:lnSpc>
                <a:spcPct val="100000"/>
              </a:lnSpc>
              <a:spcBef>
                <a:spcPts val="630"/>
              </a:spcBef>
            </a:pPr>
            <a:r>
              <a:rPr sz="2000" dirty="0">
                <a:latin typeface="Consolas"/>
                <a:cs typeface="Consolas"/>
              </a:rPr>
              <a:t>&lt;script </a:t>
            </a:r>
            <a:r>
              <a:rPr sz="2000" spc="-5" dirty="0">
                <a:latin typeface="Consolas"/>
                <a:cs typeface="Consolas"/>
              </a:rPr>
              <a:t>type="text/javascript"&gt;</a:t>
            </a:r>
            <a:endParaRPr sz="2000" dirty="0">
              <a:latin typeface="Consolas"/>
              <a:cs typeface="Consolas"/>
            </a:endParaRPr>
          </a:p>
          <a:p>
            <a:pPr marR="252729" algn="ctr">
              <a:lnSpc>
                <a:spcPct val="100000"/>
              </a:lnSpc>
              <a:spcBef>
                <a:spcPts val="640"/>
              </a:spcBef>
            </a:pPr>
            <a:r>
              <a:rPr sz="2000" spc="-5" dirty="0">
                <a:latin typeface="Consolas"/>
                <a:cs typeface="Consolas"/>
              </a:rPr>
              <a:t>&lt;!--</a:t>
            </a:r>
            <a:endParaRPr sz="2000" dirty="0">
              <a:latin typeface="Consolas"/>
              <a:cs typeface="Consolas"/>
            </a:endParaRPr>
          </a:p>
          <a:p>
            <a:pPr marR="394970" algn="ctr">
              <a:lnSpc>
                <a:spcPct val="100000"/>
              </a:lnSpc>
              <a:spcBef>
                <a:spcPts val="640"/>
              </a:spcBef>
            </a:pPr>
            <a:r>
              <a:rPr sz="2000" spc="-5" dirty="0">
                <a:latin typeface="Consolas"/>
                <a:cs typeface="Consolas"/>
              </a:rPr>
              <a:t>window.print(;</a:t>
            </a:r>
            <a:endParaRPr sz="2000" dirty="0">
              <a:latin typeface="Consolas"/>
              <a:cs typeface="Consolas"/>
            </a:endParaRPr>
          </a:p>
          <a:p>
            <a:pPr marR="251460" algn="ctr">
              <a:lnSpc>
                <a:spcPct val="100000"/>
              </a:lnSpc>
              <a:spcBef>
                <a:spcPts val="640"/>
              </a:spcBef>
            </a:pPr>
            <a:r>
              <a:rPr sz="2000" dirty="0">
                <a:latin typeface="Consolas"/>
                <a:cs typeface="Consolas"/>
              </a:rPr>
              <a:t>//--&gt;</a:t>
            </a:r>
          </a:p>
          <a:p>
            <a:pPr marR="254000" algn="ctr">
              <a:lnSpc>
                <a:spcPct val="100000"/>
              </a:lnSpc>
              <a:spcBef>
                <a:spcPts val="640"/>
              </a:spcBef>
            </a:pPr>
            <a:r>
              <a:rPr sz="2000" spc="-5" dirty="0">
                <a:latin typeface="Consolas"/>
                <a:cs typeface="Consolas"/>
              </a:rPr>
              <a:t>&lt;/script&gt;</a:t>
            </a:r>
            <a:endParaRPr sz="20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8900" y="990600"/>
            <a:ext cx="23793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5" dirty="0"/>
              <a:t>Runtime</a:t>
            </a:r>
            <a:r>
              <a:rPr sz="2800" spc="-55" dirty="0"/>
              <a:t> </a:t>
            </a:r>
            <a:r>
              <a:rPr sz="2800" spc="-15" dirty="0"/>
              <a:t>Errors</a:t>
            </a:r>
            <a:endParaRPr sz="280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1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4669" y="1709420"/>
            <a:ext cx="660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•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00" y="2438400"/>
            <a:ext cx="7863840" cy="2950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Cambria"/>
                <a:cs typeface="Cambria"/>
              </a:rPr>
              <a:t>Runtime </a:t>
            </a:r>
            <a:r>
              <a:rPr sz="2000" spc="-5" dirty="0">
                <a:latin typeface="Cambria"/>
                <a:cs typeface="Cambria"/>
              </a:rPr>
              <a:t>errors, </a:t>
            </a:r>
            <a:r>
              <a:rPr sz="2000" dirty="0">
                <a:latin typeface="Cambria"/>
                <a:cs typeface="Cambria"/>
              </a:rPr>
              <a:t>also </a:t>
            </a:r>
            <a:r>
              <a:rPr sz="2000" spc="-5" dirty="0">
                <a:latin typeface="Cambria"/>
                <a:cs typeface="Cambria"/>
              </a:rPr>
              <a:t>called </a:t>
            </a:r>
            <a:r>
              <a:rPr sz="2000" b="1" spc="-10" dirty="0">
                <a:latin typeface="Cambria"/>
                <a:cs typeface="Cambria"/>
              </a:rPr>
              <a:t>exceptions, </a:t>
            </a:r>
            <a:r>
              <a:rPr sz="2000" dirty="0">
                <a:latin typeface="Cambria"/>
                <a:cs typeface="Cambria"/>
              </a:rPr>
              <a:t>occur </a:t>
            </a:r>
            <a:r>
              <a:rPr sz="2000" spc="-5" dirty="0">
                <a:latin typeface="Cambria"/>
                <a:cs typeface="Cambria"/>
              </a:rPr>
              <a:t>during </a:t>
            </a:r>
            <a:r>
              <a:rPr sz="2000" spc="-10" dirty="0">
                <a:latin typeface="Cambria"/>
                <a:cs typeface="Cambria"/>
              </a:rPr>
              <a:t>execution </a:t>
            </a:r>
            <a:r>
              <a:rPr sz="2000" spc="-5" dirty="0">
                <a:latin typeface="Cambria"/>
                <a:cs typeface="Cambria"/>
              </a:rPr>
              <a:t>(after  compilation/interpretation).</a:t>
            </a:r>
            <a:endParaRPr sz="20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2000" spc="-5" dirty="0">
                <a:latin typeface="Cambria"/>
                <a:cs typeface="Cambria"/>
              </a:rPr>
              <a:t>EG:</a:t>
            </a:r>
            <a:endParaRPr sz="2000" dirty="0">
              <a:latin typeface="Cambria"/>
              <a:cs typeface="Cambria"/>
            </a:endParaRPr>
          </a:p>
          <a:p>
            <a:pPr marL="60960" algn="ctr">
              <a:lnSpc>
                <a:spcPct val="100000"/>
              </a:lnSpc>
              <a:spcBef>
                <a:spcPts val="630"/>
              </a:spcBef>
            </a:pPr>
            <a:r>
              <a:rPr sz="2000" dirty="0">
                <a:latin typeface="Consolas"/>
                <a:cs typeface="Consolas"/>
              </a:rPr>
              <a:t>&lt;script </a:t>
            </a:r>
            <a:r>
              <a:rPr sz="2000" spc="-5" dirty="0">
                <a:latin typeface="Consolas"/>
                <a:cs typeface="Consolas"/>
              </a:rPr>
              <a:t>type="text/javascript"&gt;</a:t>
            </a:r>
            <a:endParaRPr sz="2000" dirty="0">
              <a:latin typeface="Consolas"/>
              <a:cs typeface="Consolas"/>
            </a:endParaRPr>
          </a:p>
          <a:p>
            <a:pPr marL="69850" algn="ctr">
              <a:lnSpc>
                <a:spcPct val="100000"/>
              </a:lnSpc>
              <a:spcBef>
                <a:spcPts val="640"/>
              </a:spcBef>
            </a:pPr>
            <a:r>
              <a:rPr sz="2000" dirty="0">
                <a:latin typeface="Consolas"/>
                <a:cs typeface="Consolas"/>
              </a:rPr>
              <a:t>&lt;!–</a:t>
            </a:r>
          </a:p>
          <a:p>
            <a:pPr marL="66040" algn="ctr">
              <a:lnSpc>
                <a:spcPct val="100000"/>
              </a:lnSpc>
              <a:spcBef>
                <a:spcPts val="640"/>
              </a:spcBef>
            </a:pPr>
            <a:r>
              <a:rPr sz="2000" spc="-5" dirty="0">
                <a:latin typeface="Consolas"/>
                <a:cs typeface="Consolas"/>
              </a:rPr>
              <a:t>window.printme();</a:t>
            </a:r>
            <a:endParaRPr sz="2000" dirty="0">
              <a:latin typeface="Consolas"/>
              <a:cs typeface="Consolas"/>
            </a:endParaRPr>
          </a:p>
          <a:p>
            <a:pPr marL="68580" algn="ctr">
              <a:lnSpc>
                <a:spcPct val="100000"/>
              </a:lnSpc>
              <a:spcBef>
                <a:spcPts val="640"/>
              </a:spcBef>
            </a:pPr>
            <a:r>
              <a:rPr sz="2000" spc="-5" dirty="0">
                <a:latin typeface="Consolas"/>
                <a:cs typeface="Consolas"/>
              </a:rPr>
              <a:t>//--&gt;</a:t>
            </a:r>
            <a:endParaRPr sz="2000" dirty="0">
              <a:latin typeface="Consolas"/>
              <a:cs typeface="Consolas"/>
            </a:endParaRPr>
          </a:p>
          <a:p>
            <a:pPr marL="207645" algn="ctr">
              <a:lnSpc>
                <a:spcPct val="100000"/>
              </a:lnSpc>
              <a:spcBef>
                <a:spcPts val="640"/>
              </a:spcBef>
            </a:pPr>
            <a:r>
              <a:rPr sz="2000" spc="-5" dirty="0">
                <a:latin typeface="Consolas"/>
                <a:cs typeface="Consolas"/>
              </a:rPr>
              <a:t>&lt;/script&gt;</a:t>
            </a:r>
            <a:endParaRPr sz="20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69" y="307340"/>
            <a:ext cx="21628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Cambria"/>
                <a:cs typeface="Cambria"/>
              </a:rPr>
              <a:t>Logical</a:t>
            </a:r>
            <a:r>
              <a:rPr sz="2800" spc="-70" dirty="0">
                <a:latin typeface="Cambria"/>
                <a:cs typeface="Cambria"/>
              </a:rPr>
              <a:t> </a:t>
            </a:r>
            <a:r>
              <a:rPr sz="2800" spc="-15" dirty="0">
                <a:latin typeface="Cambria"/>
                <a:cs typeface="Cambria"/>
              </a:rPr>
              <a:t>Errors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1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4669" y="1709420"/>
            <a:ext cx="660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•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7569" y="1633220"/>
            <a:ext cx="71577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mbria"/>
                <a:cs typeface="Cambria"/>
              </a:rPr>
              <a:t>Logic </a:t>
            </a:r>
            <a:r>
              <a:rPr sz="2000" spc="-10" dirty="0">
                <a:latin typeface="Cambria"/>
                <a:cs typeface="Cambria"/>
              </a:rPr>
              <a:t>errors </a:t>
            </a:r>
            <a:r>
              <a:rPr sz="2000" dirty="0">
                <a:latin typeface="Cambria"/>
                <a:cs typeface="Cambria"/>
              </a:rPr>
              <a:t>can </a:t>
            </a:r>
            <a:r>
              <a:rPr sz="2000" spc="-5" dirty="0">
                <a:latin typeface="Cambria"/>
                <a:cs typeface="Cambria"/>
              </a:rPr>
              <a:t>be the </a:t>
            </a:r>
            <a:r>
              <a:rPr sz="2000" dirty="0">
                <a:latin typeface="Cambria"/>
                <a:cs typeface="Cambria"/>
              </a:rPr>
              <a:t>most </a:t>
            </a:r>
            <a:r>
              <a:rPr sz="2000" spc="-5" dirty="0">
                <a:latin typeface="Cambria"/>
                <a:cs typeface="Cambria"/>
              </a:rPr>
              <a:t>difficult </a:t>
            </a:r>
            <a:r>
              <a:rPr sz="2000" dirty="0">
                <a:latin typeface="Cambria"/>
                <a:cs typeface="Cambria"/>
              </a:rPr>
              <a:t>type </a:t>
            </a:r>
            <a:r>
              <a:rPr sz="2000" spc="-5" dirty="0">
                <a:latin typeface="Cambria"/>
                <a:cs typeface="Cambria"/>
              </a:rPr>
              <a:t>of </a:t>
            </a:r>
            <a:r>
              <a:rPr sz="2000" spc="-10" dirty="0">
                <a:latin typeface="Cambria"/>
                <a:cs typeface="Cambria"/>
              </a:rPr>
              <a:t>errors </a:t>
            </a:r>
            <a:r>
              <a:rPr sz="2000" spc="-5" dirty="0">
                <a:latin typeface="Cambria"/>
                <a:cs typeface="Cambria"/>
              </a:rPr>
              <a:t>to track down.  These </a:t>
            </a:r>
            <a:r>
              <a:rPr sz="2000" spc="-10" dirty="0">
                <a:latin typeface="Cambria"/>
                <a:cs typeface="Cambria"/>
              </a:rPr>
              <a:t>errors are </a:t>
            </a:r>
            <a:r>
              <a:rPr sz="2000" spc="-5" dirty="0">
                <a:latin typeface="Cambria"/>
                <a:cs typeface="Cambria"/>
              </a:rPr>
              <a:t>not </a:t>
            </a:r>
            <a:r>
              <a:rPr sz="2000" dirty="0">
                <a:latin typeface="Cambria"/>
                <a:cs typeface="Cambria"/>
              </a:rPr>
              <a:t>the </a:t>
            </a:r>
            <a:r>
              <a:rPr sz="2000" spc="-10" dirty="0">
                <a:latin typeface="Cambria"/>
                <a:cs typeface="Cambria"/>
              </a:rPr>
              <a:t>result </a:t>
            </a:r>
            <a:r>
              <a:rPr sz="2000" dirty="0">
                <a:latin typeface="Cambria"/>
                <a:cs typeface="Cambria"/>
              </a:rPr>
              <a:t>of a </a:t>
            </a:r>
            <a:r>
              <a:rPr sz="2000" spc="-5" dirty="0">
                <a:latin typeface="Cambria"/>
                <a:cs typeface="Cambria"/>
              </a:rPr>
              <a:t>syntax </a:t>
            </a:r>
            <a:r>
              <a:rPr sz="2000" dirty="0">
                <a:latin typeface="Cambria"/>
                <a:cs typeface="Cambria"/>
              </a:rPr>
              <a:t>or </a:t>
            </a:r>
            <a:r>
              <a:rPr sz="2000" spc="-5" dirty="0">
                <a:latin typeface="Cambria"/>
                <a:cs typeface="Cambria"/>
              </a:rPr>
              <a:t>runtime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-40" dirty="0">
                <a:latin typeface="Cambria"/>
                <a:cs typeface="Cambria"/>
              </a:rPr>
              <a:t>error.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1982470"/>
            <a:ext cx="43110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15" dirty="0">
                <a:latin typeface="Cambria"/>
                <a:cs typeface="Cambria"/>
              </a:rPr>
              <a:t>try...catch...finally</a:t>
            </a:r>
            <a:r>
              <a:rPr sz="2800" i="1" spc="-10" dirty="0">
                <a:latin typeface="Cambria"/>
                <a:cs typeface="Cambria"/>
              </a:rPr>
              <a:t> </a:t>
            </a:r>
            <a:r>
              <a:rPr sz="2800" spc="-10" dirty="0"/>
              <a:t>Statement: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1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58469" y="2851150"/>
            <a:ext cx="653478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Cambria"/>
                <a:cs typeface="Cambria"/>
              </a:rPr>
              <a:t>JavaScript </a:t>
            </a:r>
            <a:r>
              <a:rPr sz="2000" spc="-5" dirty="0">
                <a:latin typeface="Cambria"/>
                <a:cs typeface="Cambria"/>
              </a:rPr>
              <a:t>implements three blocks to handle the</a:t>
            </a:r>
            <a:r>
              <a:rPr sz="2000" spc="3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exceptions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8469" y="3313430"/>
            <a:ext cx="660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•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8469" y="3699509"/>
            <a:ext cx="660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•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8469" y="4085589"/>
            <a:ext cx="660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•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8469" y="4470400"/>
            <a:ext cx="660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•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1369" y="3154680"/>
            <a:ext cx="6877050" cy="187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06755">
              <a:lnSpc>
                <a:spcPct val="126699"/>
              </a:lnSpc>
              <a:spcBef>
                <a:spcPts val="100"/>
              </a:spcBef>
            </a:pPr>
            <a:r>
              <a:rPr sz="2000" spc="-5" dirty="0">
                <a:latin typeface="Cambria"/>
                <a:cs typeface="Cambria"/>
              </a:rPr>
              <a:t>The </a:t>
            </a:r>
            <a:r>
              <a:rPr sz="2000" b="1" spc="-5" dirty="0">
                <a:latin typeface="Cambria"/>
                <a:cs typeface="Cambria"/>
              </a:rPr>
              <a:t>try </a:t>
            </a:r>
            <a:r>
              <a:rPr sz="2000" spc="-5" dirty="0">
                <a:latin typeface="Cambria"/>
                <a:cs typeface="Cambria"/>
              </a:rPr>
              <a:t>statement lets </a:t>
            </a:r>
            <a:r>
              <a:rPr sz="2000" spc="-15" dirty="0">
                <a:latin typeface="Cambria"/>
                <a:cs typeface="Cambria"/>
              </a:rPr>
              <a:t>you </a:t>
            </a:r>
            <a:r>
              <a:rPr sz="2000" spc="-10" dirty="0">
                <a:latin typeface="Cambria"/>
                <a:cs typeface="Cambria"/>
              </a:rPr>
              <a:t>test </a:t>
            </a:r>
            <a:r>
              <a:rPr sz="2000" dirty="0">
                <a:latin typeface="Cambria"/>
                <a:cs typeface="Cambria"/>
              </a:rPr>
              <a:t>a block of code </a:t>
            </a:r>
            <a:r>
              <a:rPr sz="2000" spc="-5" dirty="0">
                <a:latin typeface="Cambria"/>
                <a:cs typeface="Cambria"/>
              </a:rPr>
              <a:t>for </a:t>
            </a:r>
            <a:r>
              <a:rPr sz="2000" spc="-10" dirty="0">
                <a:latin typeface="Cambria"/>
                <a:cs typeface="Cambria"/>
              </a:rPr>
              <a:t>errors.  </a:t>
            </a:r>
            <a:r>
              <a:rPr sz="2000" spc="-5" dirty="0">
                <a:latin typeface="Cambria"/>
                <a:cs typeface="Cambria"/>
              </a:rPr>
              <a:t>The </a:t>
            </a:r>
            <a:r>
              <a:rPr sz="2000" b="1" spc="-10" dirty="0">
                <a:latin typeface="Cambria"/>
                <a:cs typeface="Cambria"/>
              </a:rPr>
              <a:t>catch </a:t>
            </a:r>
            <a:r>
              <a:rPr sz="2000" spc="-5" dirty="0">
                <a:latin typeface="Cambria"/>
                <a:cs typeface="Cambria"/>
              </a:rPr>
              <a:t>statement lets </a:t>
            </a:r>
            <a:r>
              <a:rPr sz="2000" spc="-15" dirty="0">
                <a:latin typeface="Cambria"/>
                <a:cs typeface="Cambria"/>
              </a:rPr>
              <a:t>you </a:t>
            </a:r>
            <a:r>
              <a:rPr sz="2000" spc="-5" dirty="0">
                <a:latin typeface="Cambria"/>
                <a:cs typeface="Cambria"/>
              </a:rPr>
              <a:t>handle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000" spc="-40" dirty="0">
                <a:latin typeface="Cambria"/>
                <a:cs typeface="Cambria"/>
              </a:rPr>
              <a:t>error.</a:t>
            </a:r>
            <a:endParaRPr sz="2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2000" spc="-5" dirty="0">
                <a:latin typeface="Cambria"/>
                <a:cs typeface="Cambria"/>
              </a:rPr>
              <a:t>The </a:t>
            </a:r>
            <a:r>
              <a:rPr sz="2000" b="1" spc="-15" dirty="0">
                <a:latin typeface="Cambria"/>
                <a:cs typeface="Cambria"/>
              </a:rPr>
              <a:t>throw </a:t>
            </a:r>
            <a:r>
              <a:rPr sz="2000" spc="-5" dirty="0">
                <a:latin typeface="Cambria"/>
                <a:cs typeface="Cambria"/>
              </a:rPr>
              <a:t>statement lets </a:t>
            </a:r>
            <a:r>
              <a:rPr sz="2000" spc="-10" dirty="0">
                <a:latin typeface="Cambria"/>
                <a:cs typeface="Cambria"/>
              </a:rPr>
              <a:t>you create </a:t>
            </a:r>
            <a:r>
              <a:rPr sz="2000" dirty="0">
                <a:latin typeface="Cambria"/>
                <a:cs typeface="Cambria"/>
              </a:rPr>
              <a:t>custom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errors.</a:t>
            </a:r>
            <a:endParaRPr sz="2000">
              <a:latin typeface="Cambria"/>
              <a:cs typeface="Cambria"/>
            </a:endParaRPr>
          </a:p>
          <a:p>
            <a:pPr marL="12700" marR="5080">
              <a:lnSpc>
                <a:spcPct val="100000"/>
              </a:lnSpc>
              <a:spcBef>
                <a:spcPts val="640"/>
              </a:spcBef>
            </a:pPr>
            <a:r>
              <a:rPr sz="2000" spc="-5" dirty="0">
                <a:latin typeface="Cambria"/>
                <a:cs typeface="Cambria"/>
              </a:rPr>
              <a:t>The </a:t>
            </a:r>
            <a:r>
              <a:rPr sz="2000" b="1" spc="-15" dirty="0">
                <a:latin typeface="Cambria"/>
                <a:cs typeface="Cambria"/>
              </a:rPr>
              <a:t>finally </a:t>
            </a:r>
            <a:r>
              <a:rPr sz="2000" spc="-5" dirty="0">
                <a:latin typeface="Cambria"/>
                <a:cs typeface="Cambria"/>
              </a:rPr>
              <a:t>statement lets </a:t>
            </a:r>
            <a:r>
              <a:rPr sz="2000" spc="-15" dirty="0">
                <a:latin typeface="Cambria"/>
                <a:cs typeface="Cambria"/>
              </a:rPr>
              <a:t>you execute </a:t>
            </a:r>
            <a:r>
              <a:rPr sz="2000" dirty="0">
                <a:latin typeface="Cambria"/>
                <a:cs typeface="Cambria"/>
              </a:rPr>
              <a:t>code, </a:t>
            </a:r>
            <a:r>
              <a:rPr sz="2000" spc="-5" dirty="0">
                <a:latin typeface="Cambria"/>
                <a:cs typeface="Cambria"/>
              </a:rPr>
              <a:t>after </a:t>
            </a:r>
            <a:r>
              <a:rPr sz="2000" dirty="0">
                <a:latin typeface="Cambria"/>
                <a:cs typeface="Cambria"/>
              </a:rPr>
              <a:t>try and </a:t>
            </a:r>
            <a:r>
              <a:rPr sz="2000" spc="-5" dirty="0">
                <a:latin typeface="Cambria"/>
                <a:cs typeface="Cambria"/>
              </a:rPr>
              <a:t>catch,  </a:t>
            </a:r>
            <a:r>
              <a:rPr sz="2000" spc="-10" dirty="0">
                <a:latin typeface="Cambria"/>
                <a:cs typeface="Cambria"/>
              </a:rPr>
              <a:t>regardless </a:t>
            </a:r>
            <a:r>
              <a:rPr sz="2000" dirty="0">
                <a:latin typeface="Cambria"/>
                <a:cs typeface="Cambria"/>
              </a:rPr>
              <a:t>of the</a:t>
            </a:r>
            <a:r>
              <a:rPr sz="2000" spc="-5" dirty="0">
                <a:latin typeface="Cambria"/>
                <a:cs typeface="Cambria"/>
              </a:rPr>
              <a:t> result.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7680" y="1512569"/>
            <a:ext cx="7579995" cy="425069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980"/>
              </a:spcBef>
            </a:pPr>
            <a:r>
              <a:rPr sz="2000" dirty="0">
                <a:latin typeface="Consolas"/>
                <a:cs typeface="Consolas"/>
              </a:rPr>
              <a:t>&lt;script </a:t>
            </a:r>
            <a:r>
              <a:rPr sz="2000" spc="-5" dirty="0">
                <a:latin typeface="Consolas"/>
                <a:cs typeface="Consolas"/>
              </a:rPr>
              <a:t>type=“text/javascript”&gt;</a:t>
            </a:r>
            <a:endParaRPr sz="2000">
              <a:latin typeface="Consolas"/>
              <a:cs typeface="Consolas"/>
            </a:endParaRPr>
          </a:p>
          <a:p>
            <a:pPr marL="463550">
              <a:lnSpc>
                <a:spcPct val="100000"/>
              </a:lnSpc>
              <a:spcBef>
                <a:spcPts val="880"/>
              </a:spcBef>
            </a:pPr>
            <a:r>
              <a:rPr sz="2000" b="1" spc="-5" dirty="0">
                <a:latin typeface="Consolas"/>
                <a:cs typeface="Consolas"/>
              </a:rPr>
              <a:t>try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2000" dirty="0">
                <a:latin typeface="Consolas"/>
                <a:cs typeface="Consolas"/>
              </a:rPr>
              <a:t>{ </a:t>
            </a:r>
            <a:r>
              <a:rPr sz="2000" spc="-5" dirty="0">
                <a:latin typeface="Consolas"/>
                <a:cs typeface="Consolas"/>
              </a:rPr>
              <a:t>// </a:t>
            </a:r>
            <a:r>
              <a:rPr sz="2000" dirty="0">
                <a:latin typeface="Consolas"/>
                <a:cs typeface="Consolas"/>
              </a:rPr>
              <a:t>Code to run </a:t>
            </a:r>
            <a:r>
              <a:rPr sz="2000" spc="-5" dirty="0">
                <a:latin typeface="Consolas"/>
                <a:cs typeface="Consolas"/>
              </a:rPr>
              <a:t>[break;]</a:t>
            </a:r>
            <a:endParaRPr sz="2000">
              <a:latin typeface="Consolas"/>
              <a:cs typeface="Consolas"/>
            </a:endParaRPr>
          </a:p>
          <a:p>
            <a:pPr marL="153670">
              <a:lnSpc>
                <a:spcPct val="100000"/>
              </a:lnSpc>
              <a:spcBef>
                <a:spcPts val="640"/>
              </a:spcBef>
            </a:pPr>
            <a:r>
              <a:rPr sz="2000" dirty="0"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  <a:p>
            <a:pPr marL="463550">
              <a:lnSpc>
                <a:spcPct val="100000"/>
              </a:lnSpc>
              <a:spcBef>
                <a:spcPts val="640"/>
              </a:spcBef>
            </a:pPr>
            <a:r>
              <a:rPr sz="2000" b="1" spc="-5" dirty="0">
                <a:latin typeface="Consolas"/>
                <a:cs typeface="Consolas"/>
              </a:rPr>
              <a:t>catch </a:t>
            </a:r>
            <a:r>
              <a:rPr sz="2000" dirty="0">
                <a:latin typeface="Consolas"/>
                <a:cs typeface="Consolas"/>
              </a:rPr>
              <a:t>( e</a:t>
            </a:r>
            <a:r>
              <a:rPr sz="2000" spc="1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)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2000" dirty="0">
                <a:latin typeface="Consolas"/>
                <a:cs typeface="Consolas"/>
              </a:rPr>
              <a:t>{ </a:t>
            </a:r>
            <a:r>
              <a:rPr sz="2000" spc="-5" dirty="0">
                <a:latin typeface="Consolas"/>
                <a:cs typeface="Consolas"/>
              </a:rPr>
              <a:t>// </a:t>
            </a:r>
            <a:r>
              <a:rPr sz="2000" dirty="0">
                <a:latin typeface="Consolas"/>
                <a:cs typeface="Consolas"/>
              </a:rPr>
              <a:t>Code to run </a:t>
            </a:r>
            <a:r>
              <a:rPr sz="2000" spc="-5" dirty="0">
                <a:latin typeface="Consolas"/>
                <a:cs typeface="Consolas"/>
              </a:rPr>
              <a:t>if </a:t>
            </a:r>
            <a:r>
              <a:rPr sz="2000" dirty="0">
                <a:latin typeface="Consolas"/>
                <a:cs typeface="Consolas"/>
              </a:rPr>
              <a:t>an </a:t>
            </a:r>
            <a:r>
              <a:rPr sz="2000" spc="-5" dirty="0">
                <a:latin typeface="Consolas"/>
                <a:cs typeface="Consolas"/>
              </a:rPr>
              <a:t>exception </a:t>
            </a:r>
            <a:r>
              <a:rPr sz="2000" dirty="0">
                <a:latin typeface="Consolas"/>
                <a:cs typeface="Consolas"/>
              </a:rPr>
              <a:t>occurs</a:t>
            </a:r>
            <a:r>
              <a:rPr sz="2000" spc="15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[break;]</a:t>
            </a:r>
            <a:endParaRPr sz="2000">
              <a:latin typeface="Consolas"/>
              <a:cs typeface="Consolas"/>
            </a:endParaRPr>
          </a:p>
          <a:p>
            <a:pPr marL="153670">
              <a:lnSpc>
                <a:spcPct val="100000"/>
              </a:lnSpc>
              <a:spcBef>
                <a:spcPts val="630"/>
              </a:spcBef>
            </a:pPr>
            <a:r>
              <a:rPr sz="2000" dirty="0"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  <a:p>
            <a:pPr marL="603250">
              <a:lnSpc>
                <a:spcPct val="100000"/>
              </a:lnSpc>
              <a:spcBef>
                <a:spcPts val="640"/>
              </a:spcBef>
            </a:pPr>
            <a:r>
              <a:rPr sz="2000" b="1" spc="-5" dirty="0">
                <a:latin typeface="Consolas"/>
                <a:cs typeface="Consolas"/>
              </a:rPr>
              <a:t>Finally</a:t>
            </a:r>
            <a:endParaRPr sz="2000">
              <a:latin typeface="Consolas"/>
              <a:cs typeface="Consolas"/>
            </a:endParaRPr>
          </a:p>
          <a:p>
            <a:pPr marL="12700" marR="5080" indent="140970">
              <a:lnSpc>
                <a:spcPct val="100000"/>
              </a:lnSpc>
              <a:spcBef>
                <a:spcPts val="640"/>
              </a:spcBef>
            </a:pPr>
            <a:r>
              <a:rPr sz="2000" dirty="0">
                <a:latin typeface="Consolas"/>
                <a:cs typeface="Consolas"/>
              </a:rPr>
              <a:t>{ // Code </a:t>
            </a:r>
            <a:r>
              <a:rPr sz="2000" spc="-5" dirty="0">
                <a:latin typeface="Consolas"/>
                <a:cs typeface="Consolas"/>
              </a:rPr>
              <a:t>that is always executed regardless of // an  </a:t>
            </a:r>
            <a:r>
              <a:rPr sz="2000" dirty="0">
                <a:latin typeface="Consolas"/>
                <a:cs typeface="Consolas"/>
              </a:rPr>
              <a:t>exception </a:t>
            </a:r>
            <a:r>
              <a:rPr sz="2000" spc="-5" dirty="0">
                <a:latin typeface="Consolas"/>
                <a:cs typeface="Consolas"/>
              </a:rPr>
              <a:t>occurring </a:t>
            </a:r>
            <a:r>
              <a:rPr sz="2000" dirty="0"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  <a:p>
            <a:pPr marL="153670">
              <a:lnSpc>
                <a:spcPct val="100000"/>
              </a:lnSpc>
              <a:spcBef>
                <a:spcPts val="640"/>
              </a:spcBef>
            </a:pPr>
            <a:r>
              <a:rPr sz="2000" spc="-5" dirty="0">
                <a:latin typeface="Consolas"/>
                <a:cs typeface="Consolas"/>
              </a:rPr>
              <a:t>&lt;/script&gt;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1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685800"/>
            <a:ext cx="36385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JS</a:t>
            </a:r>
            <a:r>
              <a:rPr sz="2800" spc="-85" dirty="0"/>
              <a:t> </a:t>
            </a:r>
            <a:r>
              <a:rPr sz="2800" spc="-5" dirty="0"/>
              <a:t>Strings</a:t>
            </a:r>
            <a:endParaRPr sz="28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1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4669" y="1709420"/>
            <a:ext cx="1162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Wingdings"/>
                <a:cs typeface="Wingdings"/>
              </a:rPr>
              <a:t></a:t>
            </a:r>
            <a:endParaRPr sz="9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7569" y="1633220"/>
            <a:ext cx="65913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Cambria"/>
                <a:cs typeface="Cambria"/>
              </a:rPr>
              <a:t>JavaScript </a:t>
            </a:r>
            <a:r>
              <a:rPr sz="2000" spc="-5" dirty="0">
                <a:latin typeface="Cambria"/>
                <a:cs typeface="Cambria"/>
              </a:rPr>
              <a:t>strings </a:t>
            </a:r>
            <a:r>
              <a:rPr sz="2000" spc="-10" dirty="0">
                <a:latin typeface="Cambria"/>
                <a:cs typeface="Cambria"/>
              </a:rPr>
              <a:t>are </a:t>
            </a:r>
            <a:r>
              <a:rPr sz="2000" spc="-5" dirty="0">
                <a:latin typeface="Cambria"/>
                <a:cs typeface="Cambria"/>
              </a:rPr>
              <a:t>used for storing </a:t>
            </a:r>
            <a:r>
              <a:rPr sz="2000" dirty="0">
                <a:latin typeface="Cambria"/>
                <a:cs typeface="Cambria"/>
              </a:rPr>
              <a:t>and </a:t>
            </a:r>
            <a:r>
              <a:rPr sz="2000" spc="-5" dirty="0">
                <a:latin typeface="Cambria"/>
                <a:cs typeface="Cambria"/>
              </a:rPr>
              <a:t>manipulating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text.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4669" y="2018029"/>
            <a:ext cx="34385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mbria"/>
                <a:cs typeface="Cambria"/>
              </a:rPr>
              <a:t>Eg: </a:t>
            </a:r>
            <a:r>
              <a:rPr sz="2000" spc="-20" dirty="0">
                <a:latin typeface="Cambria"/>
                <a:cs typeface="Cambria"/>
              </a:rPr>
              <a:t>var </a:t>
            </a:r>
            <a:r>
              <a:rPr sz="2000" dirty="0">
                <a:latin typeface="Cambria"/>
                <a:cs typeface="Cambria"/>
              </a:rPr>
              <a:t>carname = “car"; or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‘car’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4669" y="2481579"/>
            <a:ext cx="1162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Wingdings"/>
                <a:cs typeface="Wingdings"/>
              </a:rPr>
              <a:t></a:t>
            </a:r>
            <a:endParaRPr sz="90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7569" y="2404109"/>
            <a:ext cx="14922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mbria"/>
                <a:cs typeface="Cambria"/>
              </a:rPr>
              <a:t>String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Length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4669" y="2790190"/>
            <a:ext cx="772160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mbria"/>
                <a:cs typeface="Cambria"/>
              </a:rPr>
              <a:t>Eg:</a:t>
            </a:r>
            <a:endParaRPr sz="20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onsolas"/>
                <a:cs typeface="Consolas"/>
              </a:rPr>
              <a:t>var </a:t>
            </a:r>
            <a:r>
              <a:rPr sz="2000" spc="-5" dirty="0">
                <a:latin typeface="Consolas"/>
                <a:cs typeface="Consolas"/>
              </a:rPr>
              <a:t>txt </a:t>
            </a:r>
            <a:r>
              <a:rPr sz="2000" dirty="0">
                <a:latin typeface="Consolas"/>
                <a:cs typeface="Consolas"/>
              </a:rPr>
              <a:t>=</a:t>
            </a:r>
            <a:r>
              <a:rPr sz="2000" spc="20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"ABCDEFGHIJKLMNOPQRSTUVWXYZ";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2000" spc="-5" dirty="0">
                <a:latin typeface="Consolas"/>
                <a:cs typeface="Consolas"/>
              </a:rPr>
              <a:t>document.getElementById("demo").innerHTML </a:t>
            </a:r>
            <a:r>
              <a:rPr sz="2000" dirty="0">
                <a:latin typeface="Consolas"/>
                <a:cs typeface="Consolas"/>
              </a:rPr>
              <a:t>=</a:t>
            </a:r>
            <a:r>
              <a:rPr sz="2000" spc="95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txt.length;</a:t>
            </a:r>
            <a:endParaRPr sz="2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69" y="1709420"/>
            <a:ext cx="660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•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7569" y="1335043"/>
            <a:ext cx="643763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Finding </a:t>
            </a:r>
            <a:r>
              <a:rPr dirty="0"/>
              <a:t>a </a:t>
            </a:r>
            <a:r>
              <a:rPr spc="-5" dirty="0"/>
              <a:t>String in </a:t>
            </a:r>
            <a:r>
              <a:rPr dirty="0"/>
              <a:t>a</a:t>
            </a:r>
            <a:r>
              <a:rPr spc="-10" dirty="0"/>
              <a:t> </a:t>
            </a:r>
            <a:r>
              <a:rPr spc="-5" dirty="0"/>
              <a:t>String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1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57200" y="2895600"/>
            <a:ext cx="7821295" cy="311404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2000" dirty="0">
                <a:latin typeface="Cambria"/>
                <a:cs typeface="Cambria"/>
              </a:rPr>
              <a:t>Eg:</a:t>
            </a:r>
          </a:p>
          <a:p>
            <a:pPr marL="2424430" marR="2169795" indent="1051560">
              <a:lnSpc>
                <a:spcPct val="126699"/>
              </a:lnSpc>
            </a:pPr>
            <a:r>
              <a:rPr sz="2000" spc="-5" dirty="0">
                <a:latin typeface="Consolas"/>
                <a:cs typeface="Consolas"/>
              </a:rPr>
              <a:t>&lt;script&gt;  function myFunction() </a:t>
            </a:r>
            <a:r>
              <a:rPr sz="2000" dirty="0">
                <a:latin typeface="Consolas"/>
                <a:cs typeface="Consolas"/>
              </a:rPr>
              <a:t>{</a:t>
            </a:r>
          </a:p>
          <a:p>
            <a:pPr marL="812800" marR="5080" algn="ctr">
              <a:lnSpc>
                <a:spcPct val="126699"/>
              </a:lnSpc>
            </a:pPr>
            <a:r>
              <a:rPr sz="2000" dirty="0">
                <a:latin typeface="Consolas"/>
                <a:cs typeface="Consolas"/>
              </a:rPr>
              <a:t>var str = </a:t>
            </a:r>
            <a:r>
              <a:rPr sz="2000" spc="-5" dirty="0">
                <a:latin typeface="Consolas"/>
                <a:cs typeface="Consolas"/>
              </a:rPr>
              <a:t>document.getElementById("p1").innerHTML;  </a:t>
            </a:r>
            <a:r>
              <a:rPr sz="2000" dirty="0">
                <a:latin typeface="Consolas"/>
                <a:cs typeface="Consolas"/>
              </a:rPr>
              <a:t>var pos = </a:t>
            </a:r>
            <a:r>
              <a:rPr sz="2000" spc="-5" dirty="0">
                <a:latin typeface="Consolas"/>
                <a:cs typeface="Consolas"/>
              </a:rPr>
              <a:t>str.indexOf("locate");  document.getElementById("demo").innerHTML </a:t>
            </a:r>
            <a:r>
              <a:rPr sz="2000" dirty="0">
                <a:latin typeface="Consolas"/>
                <a:cs typeface="Consolas"/>
              </a:rPr>
              <a:t>=</a:t>
            </a:r>
            <a:r>
              <a:rPr sz="2000" spc="60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pos;</a:t>
            </a:r>
            <a:endParaRPr sz="2000" dirty="0">
              <a:latin typeface="Consolas"/>
              <a:cs typeface="Consolas"/>
            </a:endParaRPr>
          </a:p>
          <a:p>
            <a:pPr marL="253365" algn="ctr">
              <a:lnSpc>
                <a:spcPct val="100000"/>
              </a:lnSpc>
              <a:spcBef>
                <a:spcPts val="635"/>
              </a:spcBef>
            </a:pPr>
            <a:r>
              <a:rPr sz="2000" dirty="0">
                <a:latin typeface="Consolas"/>
                <a:cs typeface="Consolas"/>
              </a:rPr>
              <a:t>}</a:t>
            </a:r>
          </a:p>
          <a:p>
            <a:pPr marL="249554" algn="ctr">
              <a:lnSpc>
                <a:spcPct val="100000"/>
              </a:lnSpc>
              <a:spcBef>
                <a:spcPts val="640"/>
              </a:spcBef>
            </a:pPr>
            <a:r>
              <a:rPr sz="2000" spc="-5" dirty="0">
                <a:latin typeface="Consolas"/>
                <a:cs typeface="Consolas"/>
              </a:rPr>
              <a:t>&lt;/script&gt;</a:t>
            </a:r>
            <a:endParaRPr sz="20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1196340"/>
            <a:ext cx="768730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/>
              <a:t>Date </a:t>
            </a:r>
            <a:r>
              <a:rPr sz="3200" spc="-5" dirty="0"/>
              <a:t>methods let </a:t>
            </a:r>
            <a:r>
              <a:rPr sz="3200" spc="-20" dirty="0"/>
              <a:t>you </a:t>
            </a:r>
            <a:r>
              <a:rPr sz="3200" dirty="0"/>
              <a:t>get </a:t>
            </a:r>
            <a:r>
              <a:rPr sz="3200" spc="-5" dirty="0"/>
              <a:t>and set </a:t>
            </a:r>
            <a:r>
              <a:rPr sz="3200" spc="-10" dirty="0"/>
              <a:t>date</a:t>
            </a:r>
            <a:r>
              <a:rPr sz="3200" spc="-30" dirty="0"/>
              <a:t> </a:t>
            </a:r>
            <a:r>
              <a:rPr sz="3200" spc="-20" dirty="0"/>
              <a:t>values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idx="1"/>
          </p:nvPr>
        </p:nvSpPr>
        <p:spPr>
          <a:xfrm>
            <a:off x="762000" y="2178246"/>
            <a:ext cx="6777317" cy="1555554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2000" spc="-5" dirty="0"/>
              <a:t>Get the </a:t>
            </a:r>
            <a:r>
              <a:rPr sz="2000" spc="-10" dirty="0"/>
              <a:t>day </a:t>
            </a:r>
            <a:r>
              <a:rPr sz="2000" dirty="0"/>
              <a:t>as a </a:t>
            </a:r>
            <a:r>
              <a:rPr sz="2000" spc="-5" dirty="0"/>
              <a:t>number (1-31)</a:t>
            </a:r>
          </a:p>
          <a:p>
            <a:pPr marL="154305" marR="5080" indent="-127000">
              <a:lnSpc>
                <a:spcPts val="3040"/>
              </a:lnSpc>
              <a:spcBef>
                <a:spcPts val="195"/>
              </a:spcBef>
            </a:pPr>
            <a:r>
              <a:rPr sz="2000" spc="-5" dirty="0"/>
              <a:t>Get the </a:t>
            </a:r>
            <a:r>
              <a:rPr sz="2000" spc="-15" dirty="0"/>
              <a:t>weekday </a:t>
            </a:r>
            <a:r>
              <a:rPr sz="2000" dirty="0"/>
              <a:t>as a </a:t>
            </a:r>
            <a:r>
              <a:rPr sz="2000" spc="-5" dirty="0"/>
              <a:t>number (0-6)  Get </a:t>
            </a:r>
            <a:r>
              <a:rPr sz="2000" dirty="0"/>
              <a:t>the </a:t>
            </a:r>
            <a:r>
              <a:rPr sz="2000" spc="-10" dirty="0"/>
              <a:t>four </a:t>
            </a:r>
            <a:r>
              <a:rPr sz="2000" spc="-5" dirty="0"/>
              <a:t>digit </a:t>
            </a:r>
            <a:r>
              <a:rPr sz="2000" spc="-10" dirty="0"/>
              <a:t>year</a:t>
            </a:r>
            <a:r>
              <a:rPr sz="2000" spc="20" dirty="0"/>
              <a:t> </a:t>
            </a:r>
            <a:r>
              <a:rPr sz="2000" spc="-5" dirty="0"/>
              <a:t>(yyyy)</a:t>
            </a:r>
          </a:p>
          <a:p>
            <a:pPr marL="187325">
              <a:lnSpc>
                <a:spcPct val="100000"/>
              </a:lnSpc>
              <a:spcBef>
                <a:spcPts val="434"/>
              </a:spcBef>
            </a:pPr>
            <a:r>
              <a:rPr sz="2000" spc="-5" dirty="0"/>
              <a:t>Get the </a:t>
            </a:r>
            <a:r>
              <a:rPr sz="2000" dirty="0"/>
              <a:t>hour</a:t>
            </a:r>
            <a:r>
              <a:rPr sz="2000" spc="5" dirty="0"/>
              <a:t> </a:t>
            </a:r>
            <a:r>
              <a:rPr sz="2000" spc="-5" dirty="0"/>
              <a:t>(0-23)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1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4669" y="1709420"/>
            <a:ext cx="660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•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669" y="2095500"/>
            <a:ext cx="660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•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4669" y="2481579"/>
            <a:ext cx="660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•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4669" y="2867659"/>
            <a:ext cx="660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•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4400" y="4020455"/>
            <a:ext cx="1558925" cy="15671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6499"/>
              </a:lnSpc>
              <a:spcBef>
                <a:spcPts val="90"/>
              </a:spcBef>
            </a:pPr>
            <a:r>
              <a:rPr sz="2000" b="1" spc="-5" dirty="0">
                <a:latin typeface="Cambria"/>
                <a:cs typeface="Cambria"/>
              </a:rPr>
              <a:t>getDate()  </a:t>
            </a:r>
            <a:r>
              <a:rPr sz="2000" b="1" spc="-10" dirty="0">
                <a:latin typeface="Cambria"/>
                <a:cs typeface="Cambria"/>
              </a:rPr>
              <a:t>getDay()  </a:t>
            </a:r>
            <a:r>
              <a:rPr sz="2000" b="1" dirty="0">
                <a:latin typeface="Cambria"/>
                <a:cs typeface="Cambria"/>
              </a:rPr>
              <a:t>g</a:t>
            </a:r>
            <a:r>
              <a:rPr sz="2000" b="1" spc="5" dirty="0">
                <a:latin typeface="Cambria"/>
                <a:cs typeface="Cambria"/>
              </a:rPr>
              <a:t>e</a:t>
            </a:r>
            <a:r>
              <a:rPr sz="2000" b="1" spc="-5" dirty="0">
                <a:latin typeface="Cambria"/>
                <a:cs typeface="Cambria"/>
              </a:rPr>
              <a:t>t</a:t>
            </a:r>
            <a:r>
              <a:rPr sz="2000" b="1" spc="-25" dirty="0">
                <a:latin typeface="Cambria"/>
                <a:cs typeface="Cambria"/>
              </a:rPr>
              <a:t>F</a:t>
            </a:r>
            <a:r>
              <a:rPr sz="2000" b="1" spc="10" dirty="0">
                <a:latin typeface="Cambria"/>
                <a:cs typeface="Cambria"/>
              </a:rPr>
              <a:t>u</a:t>
            </a:r>
            <a:r>
              <a:rPr sz="2000" b="1" spc="-10" dirty="0">
                <a:latin typeface="Cambria"/>
                <a:cs typeface="Cambria"/>
              </a:rPr>
              <a:t>ll</a:t>
            </a:r>
            <a:r>
              <a:rPr sz="2000" b="1" spc="-180" dirty="0">
                <a:latin typeface="Cambria"/>
                <a:cs typeface="Cambria"/>
              </a:rPr>
              <a:t>Y</a:t>
            </a:r>
            <a:r>
              <a:rPr sz="2000" b="1" spc="5" dirty="0">
                <a:latin typeface="Cambria"/>
                <a:cs typeface="Cambria"/>
              </a:rPr>
              <a:t>e</a:t>
            </a:r>
            <a:r>
              <a:rPr sz="2000" b="1" spc="-5" dirty="0">
                <a:latin typeface="Cambria"/>
                <a:cs typeface="Cambria"/>
              </a:rPr>
              <a:t>ar</a:t>
            </a:r>
            <a:r>
              <a:rPr sz="2000" b="1" dirty="0">
                <a:latin typeface="Cambria"/>
                <a:cs typeface="Cambria"/>
              </a:rPr>
              <a:t>()  getHours()</a:t>
            </a:r>
            <a:endParaRPr sz="2000" dirty="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4669" y="3252470"/>
            <a:ext cx="660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•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4669" y="3638550"/>
            <a:ext cx="660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•</a:t>
            </a:r>
            <a:endParaRPr sz="9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7569" y="5562600"/>
            <a:ext cx="5206365" cy="79756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2000" b="1" spc="-5" dirty="0">
                <a:latin typeface="Cambria"/>
                <a:cs typeface="Cambria"/>
              </a:rPr>
              <a:t>getMilliseconds() </a:t>
            </a:r>
            <a:r>
              <a:rPr sz="2000" spc="-5" dirty="0">
                <a:latin typeface="Cambria"/>
                <a:cs typeface="Cambria"/>
              </a:rPr>
              <a:t>Get the milliseconds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(0-999)</a:t>
            </a:r>
            <a:endParaRPr sz="20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  <a:tabLst>
                <a:tab pos="1863725" algn="l"/>
              </a:tabLst>
            </a:pPr>
            <a:r>
              <a:rPr sz="2000" b="1" spc="-5" dirty="0">
                <a:latin typeface="Cambria"/>
                <a:cs typeface="Cambria"/>
              </a:rPr>
              <a:t>getMinutes()	</a:t>
            </a:r>
            <a:r>
              <a:rPr sz="2000" spc="-5" dirty="0">
                <a:latin typeface="Cambria"/>
                <a:cs typeface="Cambria"/>
              </a:rPr>
              <a:t>Get the minutes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(0-59)</a:t>
            </a:r>
            <a:endParaRPr sz="20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69" y="1709420"/>
            <a:ext cx="660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•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77569" y="1171575"/>
            <a:ext cx="6513831" cy="15627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6499"/>
              </a:lnSpc>
              <a:spcBef>
                <a:spcPts val="90"/>
              </a:spcBef>
            </a:pPr>
            <a:r>
              <a:rPr b="1" dirty="0">
                <a:latin typeface="Cambria"/>
                <a:cs typeface="Cambria"/>
              </a:rPr>
              <a:t>getMonth()  g</a:t>
            </a:r>
            <a:r>
              <a:rPr b="1" spc="5" dirty="0">
                <a:latin typeface="Cambria"/>
                <a:cs typeface="Cambria"/>
              </a:rPr>
              <a:t>e</a:t>
            </a:r>
            <a:r>
              <a:rPr b="1" spc="-5" dirty="0">
                <a:latin typeface="Cambria"/>
                <a:cs typeface="Cambria"/>
              </a:rPr>
              <a:t>t</a:t>
            </a:r>
            <a:r>
              <a:rPr b="1" spc="20" dirty="0">
                <a:latin typeface="Cambria"/>
                <a:cs typeface="Cambria"/>
              </a:rPr>
              <a:t>S</a:t>
            </a:r>
            <a:r>
              <a:rPr b="1" spc="5" dirty="0">
                <a:latin typeface="Cambria"/>
                <a:cs typeface="Cambria"/>
              </a:rPr>
              <a:t>e</a:t>
            </a:r>
            <a:r>
              <a:rPr b="1" spc="-20" dirty="0">
                <a:latin typeface="Cambria"/>
                <a:cs typeface="Cambria"/>
              </a:rPr>
              <a:t>c</a:t>
            </a:r>
            <a:r>
              <a:rPr b="1" spc="-5" dirty="0">
                <a:latin typeface="Cambria"/>
                <a:cs typeface="Cambria"/>
              </a:rPr>
              <a:t>o</a:t>
            </a:r>
            <a:r>
              <a:rPr b="1" dirty="0">
                <a:latin typeface="Cambria"/>
                <a:cs typeface="Cambria"/>
              </a:rPr>
              <a:t>nd</a:t>
            </a:r>
            <a:r>
              <a:rPr b="1" spc="10" dirty="0">
                <a:latin typeface="Cambria"/>
                <a:cs typeface="Cambria"/>
              </a:rPr>
              <a:t>s</a:t>
            </a:r>
            <a:r>
              <a:rPr b="1" spc="-10" dirty="0">
                <a:latin typeface="Cambria"/>
                <a:cs typeface="Cambria"/>
              </a:rPr>
              <a:t>(</a:t>
            </a:r>
            <a:r>
              <a:rPr b="1" dirty="0">
                <a:latin typeface="Cambria"/>
                <a:cs typeface="Cambria"/>
              </a:rPr>
              <a:t>)  getTime()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1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4669" y="2095500"/>
            <a:ext cx="660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•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669" y="2481579"/>
            <a:ext cx="660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•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3400" y="2781300"/>
            <a:ext cx="5351145" cy="1181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250" marR="2791460" indent="-82550">
              <a:lnSpc>
                <a:spcPct val="126200"/>
              </a:lnSpc>
              <a:spcBef>
                <a:spcPts val="100"/>
              </a:spcBef>
            </a:pPr>
            <a:r>
              <a:rPr sz="2000" spc="-5" dirty="0">
                <a:latin typeface="Cambria"/>
                <a:cs typeface="Cambria"/>
              </a:rPr>
              <a:t>Get </a:t>
            </a:r>
            <a:r>
              <a:rPr sz="2000" dirty="0">
                <a:latin typeface="Cambria"/>
                <a:cs typeface="Cambria"/>
              </a:rPr>
              <a:t>the month </a:t>
            </a:r>
            <a:r>
              <a:rPr sz="2000" spc="-5" dirty="0">
                <a:latin typeface="Cambria"/>
                <a:cs typeface="Cambria"/>
              </a:rPr>
              <a:t>(0-11)  Get </a:t>
            </a:r>
            <a:r>
              <a:rPr sz="2000" dirty="0">
                <a:latin typeface="Cambria"/>
                <a:cs typeface="Cambria"/>
              </a:rPr>
              <a:t>the </a:t>
            </a:r>
            <a:r>
              <a:rPr sz="2000" spc="-5" dirty="0">
                <a:latin typeface="Cambria"/>
                <a:cs typeface="Cambria"/>
              </a:rPr>
              <a:t>seconds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(0-59)</a:t>
            </a:r>
            <a:endParaRPr sz="2000" dirty="0">
              <a:latin typeface="Cambria"/>
              <a:cs typeface="Cambria"/>
            </a:endParaRPr>
          </a:p>
          <a:p>
            <a:pPr marL="29209">
              <a:lnSpc>
                <a:spcPct val="100000"/>
              </a:lnSpc>
              <a:spcBef>
                <a:spcPts val="640"/>
              </a:spcBef>
            </a:pPr>
            <a:r>
              <a:rPr sz="2000" spc="-5" dirty="0">
                <a:latin typeface="Cambria"/>
                <a:cs typeface="Cambria"/>
              </a:rPr>
              <a:t>Get the time (milliseconds since </a:t>
            </a:r>
            <a:r>
              <a:rPr sz="2000" dirty="0">
                <a:latin typeface="Cambria"/>
                <a:cs typeface="Cambria"/>
              </a:rPr>
              <a:t>January </a:t>
            </a:r>
            <a:r>
              <a:rPr sz="2000" spc="-5" dirty="0">
                <a:latin typeface="Cambria"/>
                <a:cs typeface="Cambria"/>
              </a:rPr>
              <a:t>1,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1970)</a:t>
            </a:r>
            <a:endParaRPr sz="2000" dirty="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4669" y="4460240"/>
            <a:ext cx="7862570" cy="2016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mbria"/>
                <a:cs typeface="Cambria"/>
              </a:rPr>
              <a:t>Eg:</a:t>
            </a:r>
          </a:p>
          <a:p>
            <a:pPr>
              <a:lnSpc>
                <a:spcPct val="100000"/>
              </a:lnSpc>
            </a:pPr>
            <a:endParaRPr sz="3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nsolas"/>
                <a:cs typeface="Consolas"/>
              </a:rPr>
              <a:t>&lt;script&gt;</a:t>
            </a:r>
            <a:endParaRPr sz="2000" dirty="0">
              <a:latin typeface="Consolas"/>
              <a:cs typeface="Consolas"/>
            </a:endParaRPr>
          </a:p>
          <a:p>
            <a:pPr marL="12700" marR="5080">
              <a:lnSpc>
                <a:spcPct val="100000"/>
              </a:lnSpc>
            </a:pPr>
            <a:r>
              <a:rPr sz="2000" dirty="0">
                <a:latin typeface="Consolas"/>
                <a:cs typeface="Consolas"/>
              </a:rPr>
              <a:t>var d = new </a:t>
            </a:r>
            <a:r>
              <a:rPr sz="2000" spc="-5" dirty="0">
                <a:latin typeface="Consolas"/>
                <a:cs typeface="Consolas"/>
              </a:rPr>
              <a:t>Date();  document.getElementById("demo").innerHTML </a:t>
            </a:r>
            <a:r>
              <a:rPr sz="2000" dirty="0">
                <a:latin typeface="Consolas"/>
                <a:cs typeface="Consolas"/>
              </a:rPr>
              <a:t>=</a:t>
            </a:r>
            <a:r>
              <a:rPr sz="2000" spc="114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d.getTime();</a:t>
            </a:r>
            <a:endParaRPr sz="20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nsolas"/>
                <a:cs typeface="Consolas"/>
              </a:rPr>
              <a:t>&lt;/script&gt;</a:t>
            </a:r>
            <a:endParaRPr sz="20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510540"/>
            <a:ext cx="22091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270" dirty="0">
                <a:solidFill>
                  <a:srgbClr val="1B1B1B"/>
                </a:solidFill>
                <a:latin typeface="Cambria"/>
                <a:cs typeface="Cambria"/>
              </a:rPr>
              <a:t>V</a:t>
            </a:r>
            <a:r>
              <a:rPr sz="4000" b="1" spc="-5" dirty="0">
                <a:solidFill>
                  <a:srgbClr val="1B1B1B"/>
                </a:solidFill>
                <a:latin typeface="Cambria"/>
                <a:cs typeface="Cambria"/>
              </a:rPr>
              <a:t>aria</a:t>
            </a:r>
            <a:r>
              <a:rPr sz="4000" b="1" spc="-10" dirty="0">
                <a:solidFill>
                  <a:srgbClr val="1B1B1B"/>
                </a:solidFill>
                <a:latin typeface="Cambria"/>
                <a:cs typeface="Cambria"/>
              </a:rPr>
              <a:t>b</a:t>
            </a:r>
            <a:r>
              <a:rPr sz="4000" b="1" dirty="0">
                <a:solidFill>
                  <a:srgbClr val="1B1B1B"/>
                </a:solidFill>
                <a:latin typeface="Cambria"/>
                <a:cs typeface="Cambria"/>
              </a:rPr>
              <a:t>l</a:t>
            </a:r>
            <a:r>
              <a:rPr sz="4000" b="1" spc="-5" dirty="0">
                <a:solidFill>
                  <a:srgbClr val="1B1B1B"/>
                </a:solidFill>
                <a:latin typeface="Cambria"/>
                <a:cs typeface="Cambria"/>
              </a:rPr>
              <a:t>es</a:t>
            </a:r>
            <a:endParaRPr sz="4000">
              <a:latin typeface="Cambria"/>
              <a:cs typeface="Cambri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1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44500" y="2979420"/>
            <a:ext cx="660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•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0" y="3359150"/>
            <a:ext cx="660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•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500" y="3738879"/>
            <a:ext cx="660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•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400" y="2819400"/>
            <a:ext cx="6315075" cy="146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4600"/>
              </a:lnSpc>
              <a:spcBef>
                <a:spcPts val="100"/>
              </a:spcBef>
            </a:pPr>
            <a:r>
              <a:rPr sz="2000" spc="-10" dirty="0">
                <a:latin typeface="Cambria"/>
                <a:cs typeface="Cambria"/>
              </a:rPr>
              <a:t>JavaScript variables are </a:t>
            </a:r>
            <a:r>
              <a:rPr sz="2000" spc="-5" dirty="0">
                <a:latin typeface="Cambria"/>
                <a:cs typeface="Cambria"/>
              </a:rPr>
              <a:t>containers for storing </a:t>
            </a:r>
            <a:r>
              <a:rPr sz="2000" dirty="0">
                <a:latin typeface="Cambria"/>
                <a:cs typeface="Cambria"/>
              </a:rPr>
              <a:t>data </a:t>
            </a:r>
            <a:r>
              <a:rPr sz="2000" spc="-10" dirty="0">
                <a:latin typeface="Cambria"/>
                <a:cs typeface="Cambria"/>
              </a:rPr>
              <a:t>values:  </a:t>
            </a:r>
            <a:r>
              <a:rPr sz="2000" spc="-5" dirty="0">
                <a:latin typeface="Cambria"/>
                <a:cs typeface="Cambria"/>
              </a:rPr>
              <a:t>All </a:t>
            </a:r>
            <a:r>
              <a:rPr sz="2000" spc="-10" dirty="0">
                <a:latin typeface="Cambria"/>
                <a:cs typeface="Cambria"/>
              </a:rPr>
              <a:t>variables </a:t>
            </a:r>
            <a:r>
              <a:rPr sz="2000" spc="-5" dirty="0">
                <a:latin typeface="Cambria"/>
                <a:cs typeface="Cambria"/>
              </a:rPr>
              <a:t>must be identified </a:t>
            </a:r>
            <a:r>
              <a:rPr sz="2000" dirty="0">
                <a:latin typeface="Cambria"/>
                <a:cs typeface="Cambria"/>
              </a:rPr>
              <a:t>with </a:t>
            </a:r>
            <a:r>
              <a:rPr sz="2000" spc="-5" dirty="0">
                <a:latin typeface="Cambria"/>
                <a:cs typeface="Cambria"/>
              </a:rPr>
              <a:t>unique</a:t>
            </a:r>
            <a:r>
              <a:rPr sz="2000" spc="2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names.</a:t>
            </a:r>
            <a:endParaRPr sz="2000">
              <a:latin typeface="Cambria"/>
              <a:cs typeface="Cambria"/>
            </a:endParaRPr>
          </a:p>
          <a:p>
            <a:pPr marL="12700">
              <a:lnSpc>
                <a:spcPts val="2375"/>
              </a:lnSpc>
              <a:spcBef>
                <a:spcPts val="590"/>
              </a:spcBef>
            </a:pPr>
            <a:r>
              <a:rPr sz="2000" spc="-5" dirty="0">
                <a:latin typeface="Cambria"/>
                <a:cs typeface="Cambria"/>
              </a:rPr>
              <a:t>Is </a:t>
            </a:r>
            <a:r>
              <a:rPr sz="2000" spc="-10" dirty="0">
                <a:latin typeface="Cambria"/>
                <a:cs typeface="Cambria"/>
              </a:rPr>
              <a:t>declared </a:t>
            </a:r>
            <a:r>
              <a:rPr sz="2000" spc="-15" dirty="0">
                <a:latin typeface="Cambria"/>
                <a:cs typeface="Cambria"/>
              </a:rPr>
              <a:t>by </a:t>
            </a:r>
            <a:r>
              <a:rPr sz="2000" spc="-5" dirty="0">
                <a:latin typeface="Cambria"/>
                <a:cs typeface="Cambria"/>
              </a:rPr>
              <a:t>using </a:t>
            </a:r>
            <a:r>
              <a:rPr sz="2000" dirty="0">
                <a:latin typeface="Cambria"/>
                <a:cs typeface="Cambria"/>
              </a:rPr>
              <a:t>the </a:t>
            </a:r>
            <a:r>
              <a:rPr sz="2000" spc="-10" dirty="0">
                <a:latin typeface="Cambria"/>
                <a:cs typeface="Cambria"/>
              </a:rPr>
              <a:t>following</a:t>
            </a:r>
            <a:r>
              <a:rPr sz="2000" spc="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syntax:</a:t>
            </a:r>
            <a:endParaRPr sz="2000">
              <a:latin typeface="Cambria"/>
              <a:cs typeface="Cambria"/>
            </a:endParaRPr>
          </a:p>
          <a:p>
            <a:pPr marL="2937510">
              <a:lnSpc>
                <a:spcPts val="2375"/>
              </a:lnSpc>
            </a:pPr>
            <a:r>
              <a:rPr sz="2000" b="1" spc="-20" dirty="0">
                <a:latin typeface="Cambria"/>
                <a:cs typeface="Cambria"/>
              </a:rPr>
              <a:t>var</a:t>
            </a:r>
            <a:r>
              <a:rPr sz="2000" b="1" dirty="0">
                <a:latin typeface="Cambria"/>
                <a:cs typeface="Cambria"/>
              </a:rPr>
              <a:t> </a:t>
            </a:r>
            <a:r>
              <a:rPr sz="2000" b="1" spc="-5" dirty="0">
                <a:latin typeface="Cambria"/>
                <a:cs typeface="Cambria"/>
              </a:rPr>
              <a:t>test_name;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8050" y="1645920"/>
            <a:ext cx="48045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Date </a:t>
            </a:r>
            <a:r>
              <a:rPr sz="2800" spc="-5" dirty="0"/>
              <a:t>Set</a:t>
            </a:r>
            <a:r>
              <a:rPr sz="2800" spc="-85" dirty="0"/>
              <a:t> </a:t>
            </a:r>
            <a:r>
              <a:rPr sz="2800" spc="-5" dirty="0"/>
              <a:t>Methods</a:t>
            </a:r>
            <a:endParaRPr sz="280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1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4669" y="1709420"/>
            <a:ext cx="660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•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669" y="2095500"/>
            <a:ext cx="660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•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4669" y="2481579"/>
            <a:ext cx="660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•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4669" y="2867659"/>
            <a:ext cx="660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•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4669" y="3252470"/>
            <a:ext cx="660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•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4669" y="3638550"/>
            <a:ext cx="660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•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2000" y="3440065"/>
            <a:ext cx="6015355" cy="233934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0"/>
              </a:spcBef>
              <a:tabLst>
                <a:tab pos="1275715" algn="l"/>
              </a:tabLst>
            </a:pPr>
            <a:r>
              <a:rPr sz="2000" b="1" spc="-5" dirty="0">
                <a:latin typeface="Cambria"/>
                <a:cs typeface="Cambria"/>
              </a:rPr>
              <a:t>setDate()	</a:t>
            </a:r>
            <a:r>
              <a:rPr sz="2000" spc="-5" dirty="0">
                <a:latin typeface="Cambria"/>
                <a:cs typeface="Cambria"/>
              </a:rPr>
              <a:t>Set </a:t>
            </a:r>
            <a:r>
              <a:rPr sz="2000" dirty="0">
                <a:latin typeface="Cambria"/>
                <a:cs typeface="Cambria"/>
              </a:rPr>
              <a:t>the </a:t>
            </a:r>
            <a:r>
              <a:rPr sz="2000" spc="-15" dirty="0">
                <a:latin typeface="Cambria"/>
                <a:cs typeface="Cambria"/>
              </a:rPr>
              <a:t>day </a:t>
            </a:r>
            <a:r>
              <a:rPr sz="2000" spc="5" dirty="0">
                <a:latin typeface="Cambria"/>
                <a:cs typeface="Cambria"/>
              </a:rPr>
              <a:t>as </a:t>
            </a:r>
            <a:r>
              <a:rPr sz="2000" dirty="0">
                <a:latin typeface="Cambria"/>
                <a:cs typeface="Cambria"/>
              </a:rPr>
              <a:t>a </a:t>
            </a:r>
            <a:r>
              <a:rPr sz="2000" spc="-5" dirty="0">
                <a:latin typeface="Cambria"/>
                <a:cs typeface="Cambria"/>
              </a:rPr>
              <a:t>number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(1-31)</a:t>
            </a:r>
            <a:endParaRPr sz="20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2000" b="1" spc="-5" dirty="0">
                <a:latin typeface="Cambria"/>
                <a:cs typeface="Cambria"/>
              </a:rPr>
              <a:t>setFull </a:t>
            </a:r>
            <a:r>
              <a:rPr sz="2000" b="1" spc="-35" dirty="0">
                <a:latin typeface="Cambria"/>
                <a:cs typeface="Cambria"/>
              </a:rPr>
              <a:t>Year() </a:t>
            </a:r>
            <a:r>
              <a:rPr sz="2000" spc="-5" dirty="0">
                <a:latin typeface="Cambria"/>
                <a:cs typeface="Cambria"/>
              </a:rPr>
              <a:t>Set </a:t>
            </a:r>
            <a:r>
              <a:rPr sz="2000" dirty="0">
                <a:latin typeface="Cambria"/>
                <a:cs typeface="Cambria"/>
              </a:rPr>
              <a:t>the </a:t>
            </a:r>
            <a:r>
              <a:rPr sz="2000" spc="-10" dirty="0">
                <a:latin typeface="Cambria"/>
                <a:cs typeface="Cambria"/>
              </a:rPr>
              <a:t>year </a:t>
            </a:r>
            <a:r>
              <a:rPr sz="2000" spc="-5" dirty="0">
                <a:latin typeface="Cambria"/>
                <a:cs typeface="Cambria"/>
              </a:rPr>
              <a:t>(optionally </a:t>
            </a:r>
            <a:r>
              <a:rPr sz="2000" dirty="0">
                <a:latin typeface="Cambria"/>
                <a:cs typeface="Cambria"/>
              </a:rPr>
              <a:t>month and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day)</a:t>
            </a:r>
            <a:endParaRPr sz="20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  <a:tabLst>
                <a:tab pos="1450975" algn="l"/>
              </a:tabLst>
            </a:pPr>
            <a:r>
              <a:rPr sz="2000" b="1" dirty="0">
                <a:latin typeface="Cambria"/>
                <a:cs typeface="Cambria"/>
              </a:rPr>
              <a:t>setHours()	</a:t>
            </a:r>
            <a:r>
              <a:rPr sz="2000" spc="-5" dirty="0">
                <a:latin typeface="Cambria"/>
                <a:cs typeface="Cambria"/>
              </a:rPr>
              <a:t>Set </a:t>
            </a:r>
            <a:r>
              <a:rPr sz="2000" dirty="0">
                <a:latin typeface="Cambria"/>
                <a:cs typeface="Cambria"/>
              </a:rPr>
              <a:t>the </a:t>
            </a:r>
            <a:r>
              <a:rPr sz="2000" spc="-5" dirty="0">
                <a:latin typeface="Cambria"/>
                <a:cs typeface="Cambria"/>
              </a:rPr>
              <a:t>hour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(0-23)</a:t>
            </a:r>
            <a:endParaRPr sz="20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2000" b="1" spc="-5" dirty="0">
                <a:latin typeface="Cambria"/>
                <a:cs typeface="Cambria"/>
              </a:rPr>
              <a:t>setMilliseconds()</a:t>
            </a:r>
            <a:endParaRPr sz="2000" dirty="0">
              <a:latin typeface="Cambria"/>
              <a:cs typeface="Cambria"/>
            </a:endParaRPr>
          </a:p>
          <a:p>
            <a:pPr marL="12700" marR="1889125">
              <a:lnSpc>
                <a:spcPct val="126699"/>
              </a:lnSpc>
            </a:pPr>
            <a:r>
              <a:rPr sz="2000" b="1" spc="5" dirty="0">
                <a:latin typeface="Cambria"/>
                <a:cs typeface="Cambria"/>
              </a:rPr>
              <a:t>Set </a:t>
            </a:r>
            <a:r>
              <a:rPr sz="2000" b="1" dirty="0">
                <a:latin typeface="Cambria"/>
                <a:cs typeface="Cambria"/>
              </a:rPr>
              <a:t>the </a:t>
            </a:r>
            <a:r>
              <a:rPr sz="2000" b="1" spc="-5" dirty="0">
                <a:latin typeface="Cambria"/>
                <a:cs typeface="Cambria"/>
              </a:rPr>
              <a:t>milliseconds (0-999)  setMinutes()Set </a:t>
            </a:r>
            <a:r>
              <a:rPr sz="2000" b="1" dirty="0">
                <a:latin typeface="Cambria"/>
                <a:cs typeface="Cambria"/>
              </a:rPr>
              <a:t>the </a:t>
            </a:r>
            <a:r>
              <a:rPr sz="2000" b="1" spc="-5" dirty="0">
                <a:latin typeface="Cambria"/>
                <a:cs typeface="Cambria"/>
              </a:rPr>
              <a:t>minutes</a:t>
            </a:r>
            <a:r>
              <a:rPr sz="2000" b="1" spc="10" dirty="0">
                <a:latin typeface="Cambria"/>
                <a:cs typeface="Cambria"/>
              </a:rPr>
              <a:t> </a:t>
            </a:r>
            <a:r>
              <a:rPr sz="2000" b="1" spc="-5" dirty="0">
                <a:latin typeface="Cambria"/>
                <a:cs typeface="Cambria"/>
              </a:rPr>
              <a:t>(0-59)</a:t>
            </a:r>
            <a:endParaRPr sz="20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69" y="1709420"/>
            <a:ext cx="660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•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3000" y="704972"/>
            <a:ext cx="7024744" cy="114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Cambria"/>
                <a:cs typeface="Cambria"/>
              </a:rPr>
              <a:t>setSeconds() </a:t>
            </a:r>
            <a:r>
              <a:rPr spc="-5" dirty="0"/>
              <a:t>Set </a:t>
            </a:r>
            <a:r>
              <a:rPr dirty="0"/>
              <a:t>the </a:t>
            </a:r>
            <a:r>
              <a:rPr spc="-5" dirty="0"/>
              <a:t>seconds</a:t>
            </a:r>
            <a:r>
              <a:rPr spc="-25" dirty="0"/>
              <a:t> </a:t>
            </a:r>
            <a:r>
              <a:rPr spc="-5" dirty="0"/>
              <a:t>(0-59)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1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34669" y="2095500"/>
            <a:ext cx="660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•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4669" y="2481579"/>
            <a:ext cx="660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•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7569" y="2992120"/>
            <a:ext cx="6633845" cy="79756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1340485" algn="l"/>
              </a:tabLst>
            </a:pPr>
            <a:r>
              <a:rPr sz="2000" b="1" dirty="0">
                <a:latin typeface="Cambria"/>
                <a:cs typeface="Cambria"/>
              </a:rPr>
              <a:t>setTime()	</a:t>
            </a:r>
            <a:r>
              <a:rPr sz="2000" spc="-5" dirty="0">
                <a:latin typeface="Cambria"/>
                <a:cs typeface="Cambria"/>
              </a:rPr>
              <a:t>Set </a:t>
            </a:r>
            <a:r>
              <a:rPr sz="2000" dirty="0">
                <a:latin typeface="Cambria"/>
                <a:cs typeface="Cambria"/>
              </a:rPr>
              <a:t>the time </a:t>
            </a:r>
            <a:r>
              <a:rPr sz="2000" spc="-5" dirty="0">
                <a:latin typeface="Cambria"/>
                <a:cs typeface="Cambria"/>
              </a:rPr>
              <a:t>(milliseconds since January 1,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1970)</a:t>
            </a:r>
            <a:endParaRPr sz="2000">
              <a:latin typeface="Cambria"/>
              <a:cs typeface="Cambria"/>
            </a:endParaRPr>
          </a:p>
          <a:p>
            <a:pPr marL="69850">
              <a:lnSpc>
                <a:spcPct val="100000"/>
              </a:lnSpc>
              <a:spcBef>
                <a:spcPts val="640"/>
              </a:spcBef>
            </a:pPr>
            <a:r>
              <a:rPr sz="2000" b="1" spc="-5" dirty="0">
                <a:latin typeface="Cambria"/>
                <a:cs typeface="Cambria"/>
              </a:rPr>
              <a:t>setMonth() </a:t>
            </a:r>
            <a:r>
              <a:rPr sz="2000" spc="-5" dirty="0">
                <a:latin typeface="Cambria"/>
                <a:cs typeface="Cambria"/>
              </a:rPr>
              <a:t>Set </a:t>
            </a:r>
            <a:r>
              <a:rPr sz="2000" dirty="0">
                <a:latin typeface="Cambria"/>
                <a:cs typeface="Cambria"/>
              </a:rPr>
              <a:t>the month</a:t>
            </a:r>
            <a:r>
              <a:rPr sz="2000" spc="3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(0-11)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4669" y="4231640"/>
            <a:ext cx="6462395" cy="1711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mbria"/>
                <a:cs typeface="Cambria"/>
              </a:rPr>
              <a:t>Eg:</a:t>
            </a:r>
          </a:p>
          <a:p>
            <a:pPr>
              <a:lnSpc>
                <a:spcPct val="100000"/>
              </a:lnSpc>
            </a:pPr>
            <a:endParaRPr sz="3200" dirty="0">
              <a:latin typeface="Times New Roman"/>
              <a:cs typeface="Times New Roman"/>
            </a:endParaRPr>
          </a:p>
          <a:p>
            <a:pPr marL="12700" marR="3783965">
              <a:lnSpc>
                <a:spcPct val="100000"/>
              </a:lnSpc>
            </a:pPr>
            <a:r>
              <a:rPr sz="2000" dirty="0">
                <a:latin typeface="Consolas"/>
                <a:cs typeface="Consolas"/>
              </a:rPr>
              <a:t>var d = new</a:t>
            </a:r>
            <a:r>
              <a:rPr sz="2000" spc="-70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Date();  d.setDate(20);</a:t>
            </a:r>
            <a:endParaRPr sz="20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nsolas"/>
                <a:cs typeface="Consolas"/>
              </a:rPr>
              <a:t>document.getElementById("demo").innerHTML </a:t>
            </a:r>
            <a:r>
              <a:rPr sz="2000" dirty="0">
                <a:latin typeface="Consolas"/>
                <a:cs typeface="Consolas"/>
              </a:rPr>
              <a:t>=</a:t>
            </a:r>
            <a:r>
              <a:rPr sz="2000" spc="70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d;</a:t>
            </a:r>
            <a:endParaRPr sz="20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1544320"/>
            <a:ext cx="5332731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CSS </a:t>
            </a:r>
            <a:r>
              <a:rPr sz="2800" spc="-5" dirty="0"/>
              <a:t>with </a:t>
            </a:r>
            <a:r>
              <a:rPr sz="2800" spc="-35" dirty="0"/>
              <a:t>Java</a:t>
            </a:r>
            <a:r>
              <a:rPr sz="2800" spc="-85" dirty="0"/>
              <a:t> </a:t>
            </a:r>
            <a:r>
              <a:rPr sz="2800" spc="-5" dirty="0"/>
              <a:t>Script</a:t>
            </a:r>
            <a:endParaRPr sz="28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1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4669" y="2870200"/>
            <a:ext cx="7162165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onsolas"/>
                <a:cs typeface="Consolas"/>
              </a:rPr>
              <a:t>&lt;html&gt;</a:t>
            </a:r>
            <a:endParaRPr sz="20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nsolas"/>
                <a:cs typeface="Consolas"/>
              </a:rPr>
              <a:t>&lt;body&gt;</a:t>
            </a:r>
            <a:endParaRPr sz="20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nsolas"/>
                <a:cs typeface="Consolas"/>
              </a:rPr>
              <a:t>&lt;p id="p2"&gt;Hello</a:t>
            </a:r>
            <a:r>
              <a:rPr sz="2000" spc="10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World!&lt;/p&gt;</a:t>
            </a:r>
            <a:endParaRPr sz="20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nsolas"/>
                <a:cs typeface="Consolas"/>
              </a:rPr>
              <a:t>&lt;script&gt;</a:t>
            </a:r>
            <a:endParaRPr sz="20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nsolas"/>
                <a:cs typeface="Consolas"/>
              </a:rPr>
              <a:t>document.getElementById("p2").style.color </a:t>
            </a:r>
            <a:r>
              <a:rPr sz="2000" dirty="0">
                <a:latin typeface="Consolas"/>
                <a:cs typeface="Consolas"/>
              </a:rPr>
              <a:t>=</a:t>
            </a:r>
            <a:r>
              <a:rPr sz="2000" spc="90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"blue";</a:t>
            </a:r>
            <a:endParaRPr sz="20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nsolas"/>
                <a:cs typeface="Consolas"/>
              </a:rPr>
              <a:t>&lt;/script&gt;</a:t>
            </a:r>
            <a:endParaRPr sz="20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nsolas"/>
                <a:cs typeface="Consolas"/>
              </a:rPr>
              <a:t>&lt;p&gt;The paragraph above </a:t>
            </a:r>
            <a:r>
              <a:rPr sz="2000" dirty="0">
                <a:latin typeface="Consolas"/>
                <a:cs typeface="Consolas"/>
              </a:rPr>
              <a:t>was </a:t>
            </a:r>
            <a:r>
              <a:rPr sz="2000" spc="-5" dirty="0">
                <a:latin typeface="Consolas"/>
                <a:cs typeface="Consolas"/>
              </a:rPr>
              <a:t>changed by </a:t>
            </a:r>
            <a:r>
              <a:rPr sz="2000" dirty="0">
                <a:latin typeface="Consolas"/>
                <a:cs typeface="Consolas"/>
              </a:rPr>
              <a:t>a</a:t>
            </a:r>
            <a:r>
              <a:rPr sz="2000" spc="100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script.&lt;/p&gt;</a:t>
            </a:r>
            <a:endParaRPr sz="20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nsolas"/>
                <a:cs typeface="Consolas"/>
              </a:rPr>
              <a:t>&lt;/body&gt;</a:t>
            </a:r>
            <a:endParaRPr sz="20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nsolas"/>
                <a:cs typeface="Consolas"/>
              </a:rPr>
              <a:t>&lt;/html&gt;</a:t>
            </a:r>
            <a:endParaRPr sz="20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4340" y="1252220"/>
            <a:ext cx="660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•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09600" y="1333500"/>
            <a:ext cx="60985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5" dirty="0">
                <a:latin typeface="Cambria"/>
                <a:cs typeface="Cambria"/>
              </a:rPr>
              <a:t>Rules </a:t>
            </a:r>
            <a:r>
              <a:rPr sz="2800" b="1" dirty="0">
                <a:latin typeface="Cambria"/>
                <a:cs typeface="Cambria"/>
              </a:rPr>
              <a:t>for </a:t>
            </a:r>
            <a:r>
              <a:rPr sz="2800" b="1" spc="-10" dirty="0">
                <a:latin typeface="Cambria"/>
                <a:cs typeface="Cambria"/>
              </a:rPr>
              <a:t>naming </a:t>
            </a:r>
            <a:r>
              <a:rPr sz="2800" b="1" spc="-20" dirty="0">
                <a:latin typeface="Cambria"/>
                <a:cs typeface="Cambria"/>
              </a:rPr>
              <a:t>JavaScript</a:t>
            </a:r>
            <a:r>
              <a:rPr sz="2800" b="1" spc="-55" dirty="0">
                <a:latin typeface="Cambria"/>
                <a:cs typeface="Cambria"/>
              </a:rPr>
              <a:t> </a:t>
            </a:r>
            <a:r>
              <a:rPr sz="2800" b="1" spc="-10" dirty="0">
                <a:latin typeface="Cambria"/>
                <a:cs typeface="Cambria"/>
              </a:rPr>
              <a:t>variables</a:t>
            </a:r>
            <a:endParaRPr sz="2800" dirty="0">
              <a:latin typeface="Cambria"/>
              <a:cs typeface="Cambri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1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34340" y="1638300"/>
            <a:ext cx="660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•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4340" y="2024379"/>
            <a:ext cx="660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•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4340" y="2410459"/>
            <a:ext cx="660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•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4340" y="2795270"/>
            <a:ext cx="660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•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9600" y="2801516"/>
            <a:ext cx="7414259" cy="195326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2000" spc="-5" dirty="0">
                <a:latin typeface="Cambria"/>
                <a:cs typeface="Cambria"/>
              </a:rPr>
              <a:t>Names </a:t>
            </a:r>
            <a:r>
              <a:rPr sz="2000" dirty="0">
                <a:latin typeface="Cambria"/>
                <a:cs typeface="Cambria"/>
              </a:rPr>
              <a:t>must </a:t>
            </a:r>
            <a:r>
              <a:rPr sz="2000" spc="-5" dirty="0">
                <a:latin typeface="Cambria"/>
                <a:cs typeface="Cambria"/>
              </a:rPr>
              <a:t>begin with 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2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letter</a:t>
            </a:r>
            <a:endParaRPr sz="2000" dirty="0">
              <a:latin typeface="Cambria"/>
              <a:cs typeface="Cambria"/>
            </a:endParaRPr>
          </a:p>
          <a:p>
            <a:pPr marL="12700" marR="543560">
              <a:lnSpc>
                <a:spcPts val="3040"/>
              </a:lnSpc>
              <a:spcBef>
                <a:spcPts val="195"/>
              </a:spcBef>
            </a:pPr>
            <a:r>
              <a:rPr sz="2000" spc="-5" dirty="0">
                <a:latin typeface="Cambria"/>
                <a:cs typeface="Cambria"/>
              </a:rPr>
              <a:t>Names </a:t>
            </a:r>
            <a:r>
              <a:rPr sz="2000" dirty="0">
                <a:latin typeface="Cambria"/>
                <a:cs typeface="Cambria"/>
              </a:rPr>
              <a:t>can also </a:t>
            </a:r>
            <a:r>
              <a:rPr sz="2000" spc="-5" dirty="0">
                <a:latin typeface="Cambria"/>
                <a:cs typeface="Cambria"/>
              </a:rPr>
              <a:t>begin with </a:t>
            </a:r>
            <a:r>
              <a:rPr sz="2000" dirty="0">
                <a:latin typeface="Cambria"/>
                <a:cs typeface="Cambria"/>
              </a:rPr>
              <a:t>$ and _ </a:t>
            </a:r>
            <a:r>
              <a:rPr sz="2000" spc="-5" dirty="0">
                <a:latin typeface="Cambria"/>
                <a:cs typeface="Cambria"/>
              </a:rPr>
              <a:t>(but </a:t>
            </a:r>
            <a:r>
              <a:rPr sz="2000" spc="-10" dirty="0">
                <a:latin typeface="Cambria"/>
                <a:cs typeface="Cambria"/>
              </a:rPr>
              <a:t>we </a:t>
            </a:r>
            <a:r>
              <a:rPr sz="2000" spc="-5" dirty="0">
                <a:latin typeface="Cambria"/>
                <a:cs typeface="Cambria"/>
              </a:rPr>
              <a:t>will not use </a:t>
            </a:r>
            <a:r>
              <a:rPr sz="2000" dirty="0">
                <a:latin typeface="Cambria"/>
                <a:cs typeface="Cambria"/>
              </a:rPr>
              <a:t>it)  </a:t>
            </a:r>
            <a:r>
              <a:rPr sz="2000" spc="-5" dirty="0">
                <a:latin typeface="Cambria"/>
                <a:cs typeface="Cambria"/>
              </a:rPr>
              <a:t>Names </a:t>
            </a:r>
            <a:r>
              <a:rPr sz="2000" dirty="0">
                <a:latin typeface="Cambria"/>
                <a:cs typeface="Cambria"/>
              </a:rPr>
              <a:t>can contain </a:t>
            </a:r>
            <a:r>
              <a:rPr sz="2000" spc="-5" dirty="0">
                <a:latin typeface="Cambria"/>
                <a:cs typeface="Cambria"/>
              </a:rPr>
              <a:t>letters, digits, underscores, </a:t>
            </a:r>
            <a:r>
              <a:rPr sz="2000" dirty="0">
                <a:latin typeface="Cambria"/>
                <a:cs typeface="Cambria"/>
              </a:rPr>
              <a:t>and </a:t>
            </a:r>
            <a:r>
              <a:rPr sz="2000" spc="-5" dirty="0">
                <a:latin typeface="Cambria"/>
                <a:cs typeface="Cambria"/>
              </a:rPr>
              <a:t>dollar signs.  Names </a:t>
            </a:r>
            <a:r>
              <a:rPr sz="2000" spc="-10" dirty="0">
                <a:latin typeface="Cambria"/>
                <a:cs typeface="Cambria"/>
              </a:rPr>
              <a:t>are </a:t>
            </a:r>
            <a:r>
              <a:rPr sz="2000" dirty="0">
                <a:latin typeface="Cambria"/>
                <a:cs typeface="Cambria"/>
              </a:rPr>
              <a:t>case </a:t>
            </a:r>
            <a:r>
              <a:rPr sz="2000" spc="-15" dirty="0">
                <a:latin typeface="Cambria"/>
                <a:cs typeface="Cambria"/>
              </a:rPr>
              <a:t>sensitive </a:t>
            </a:r>
            <a:r>
              <a:rPr sz="2000" dirty="0">
                <a:latin typeface="Cambria"/>
                <a:cs typeface="Cambria"/>
              </a:rPr>
              <a:t>(y and Y </a:t>
            </a:r>
            <a:r>
              <a:rPr sz="2000" spc="-10" dirty="0">
                <a:latin typeface="Cambria"/>
                <a:cs typeface="Cambria"/>
              </a:rPr>
              <a:t>are different</a:t>
            </a:r>
            <a:r>
              <a:rPr sz="2000" spc="4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variables)</a:t>
            </a:r>
            <a:endParaRPr sz="20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000" spc="-15" dirty="0">
                <a:latin typeface="Cambria"/>
                <a:cs typeface="Cambria"/>
              </a:rPr>
              <a:t>Reserved </a:t>
            </a:r>
            <a:r>
              <a:rPr sz="2000" spc="-10" dirty="0">
                <a:latin typeface="Cambria"/>
                <a:cs typeface="Cambria"/>
              </a:rPr>
              <a:t>words (like JavaScript </a:t>
            </a:r>
            <a:r>
              <a:rPr sz="2000" spc="-15" dirty="0">
                <a:latin typeface="Cambria"/>
                <a:cs typeface="Cambria"/>
              </a:rPr>
              <a:t>keywords) </a:t>
            </a:r>
            <a:r>
              <a:rPr sz="2000" dirty="0">
                <a:latin typeface="Cambria"/>
                <a:cs typeface="Cambria"/>
              </a:rPr>
              <a:t>cannot </a:t>
            </a:r>
            <a:r>
              <a:rPr sz="2000" spc="-5" dirty="0">
                <a:latin typeface="Cambria"/>
                <a:cs typeface="Cambria"/>
              </a:rPr>
              <a:t>be used </a:t>
            </a:r>
            <a:r>
              <a:rPr sz="2000" spc="5" dirty="0">
                <a:latin typeface="Cambria"/>
                <a:cs typeface="Cambria"/>
              </a:rPr>
              <a:t>as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names</a:t>
            </a:r>
            <a:endParaRPr sz="20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4340" y="3191511"/>
            <a:ext cx="660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•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497" y="1600200"/>
            <a:ext cx="5327303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0" dirty="0"/>
              <a:t>JavaScript</a:t>
            </a:r>
            <a:r>
              <a:rPr sz="2800" spc="-45" dirty="0"/>
              <a:t> </a:t>
            </a:r>
            <a:r>
              <a:rPr sz="2800" spc="-15" dirty="0"/>
              <a:t>Operators</a:t>
            </a:r>
            <a:endParaRPr sz="28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1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34340" y="3882391"/>
            <a:ext cx="660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•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7240" y="3115311"/>
            <a:ext cx="7044690" cy="1021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mbria"/>
                <a:cs typeface="Cambria"/>
              </a:rPr>
              <a:t>Consider </a:t>
            </a:r>
            <a:r>
              <a:rPr sz="2000" dirty="0">
                <a:latin typeface="Cambria"/>
                <a:cs typeface="Cambria"/>
              </a:rPr>
              <a:t>an </a:t>
            </a:r>
            <a:r>
              <a:rPr sz="2000" spc="-10" dirty="0">
                <a:latin typeface="Cambria"/>
                <a:cs typeface="Cambria"/>
              </a:rPr>
              <a:t>expression </a:t>
            </a:r>
            <a:r>
              <a:rPr sz="2000" i="1" dirty="0">
                <a:latin typeface="Cambria"/>
                <a:cs typeface="Cambria"/>
              </a:rPr>
              <a:t>4 + 5 </a:t>
            </a:r>
            <a:r>
              <a:rPr sz="2000" i="1" spc="-10" dirty="0">
                <a:latin typeface="Cambria"/>
                <a:cs typeface="Cambria"/>
              </a:rPr>
              <a:t>is </a:t>
            </a:r>
            <a:r>
              <a:rPr sz="2000" i="1" spc="-5" dirty="0">
                <a:latin typeface="Cambria"/>
                <a:cs typeface="Cambria"/>
              </a:rPr>
              <a:t>equal </a:t>
            </a:r>
            <a:r>
              <a:rPr sz="2000" i="1" spc="-10" dirty="0">
                <a:latin typeface="Cambria"/>
                <a:cs typeface="Cambria"/>
              </a:rPr>
              <a:t>to </a:t>
            </a:r>
            <a:r>
              <a:rPr sz="2000" i="1" spc="5" dirty="0">
                <a:latin typeface="Cambria"/>
                <a:cs typeface="Cambria"/>
              </a:rPr>
              <a:t>9</a:t>
            </a:r>
            <a:r>
              <a:rPr sz="2000" spc="5" dirty="0">
                <a:latin typeface="Cambria"/>
                <a:cs typeface="Cambria"/>
              </a:rPr>
              <a:t>. </a:t>
            </a:r>
            <a:r>
              <a:rPr sz="2000" spc="-10" dirty="0">
                <a:latin typeface="Cambria"/>
                <a:cs typeface="Cambria"/>
              </a:rPr>
              <a:t>Here </a:t>
            </a:r>
            <a:r>
              <a:rPr sz="2000" dirty="0">
                <a:latin typeface="Cambria"/>
                <a:cs typeface="Cambria"/>
              </a:rPr>
              <a:t>4 </a:t>
            </a:r>
            <a:r>
              <a:rPr sz="2000" spc="-5" dirty="0">
                <a:latin typeface="Cambria"/>
                <a:cs typeface="Cambria"/>
              </a:rPr>
              <a:t>and </a:t>
            </a:r>
            <a:r>
              <a:rPr sz="2000" dirty="0">
                <a:latin typeface="Cambria"/>
                <a:cs typeface="Cambria"/>
              </a:rPr>
              <a:t>5 </a:t>
            </a:r>
            <a:r>
              <a:rPr sz="2000" spc="-10" dirty="0">
                <a:latin typeface="Cambria"/>
                <a:cs typeface="Cambria"/>
              </a:rPr>
              <a:t>are </a:t>
            </a:r>
            <a:r>
              <a:rPr sz="2000" spc="-5" dirty="0">
                <a:latin typeface="Cambria"/>
                <a:cs typeface="Cambria"/>
              </a:rPr>
              <a:t>called  operands </a:t>
            </a:r>
            <a:r>
              <a:rPr sz="2000" dirty="0">
                <a:latin typeface="Cambria"/>
                <a:cs typeface="Cambria"/>
              </a:rPr>
              <a:t>and + </a:t>
            </a:r>
            <a:r>
              <a:rPr sz="2000" spc="-5" dirty="0">
                <a:latin typeface="Cambria"/>
                <a:cs typeface="Cambria"/>
              </a:rPr>
              <a:t>is called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spc="-30" dirty="0">
                <a:latin typeface="Cambria"/>
                <a:cs typeface="Cambria"/>
              </a:rPr>
              <a:t>operator.</a:t>
            </a:r>
            <a:endParaRPr sz="20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2000" spc="-10" dirty="0">
                <a:latin typeface="Cambria"/>
                <a:cs typeface="Cambria"/>
              </a:rPr>
              <a:t>JavaScript </a:t>
            </a:r>
            <a:r>
              <a:rPr sz="2000" dirty="0">
                <a:latin typeface="Cambria"/>
                <a:cs typeface="Cambria"/>
              </a:rPr>
              <a:t>language supports </a:t>
            </a:r>
            <a:r>
              <a:rPr sz="2000" spc="-10" dirty="0">
                <a:latin typeface="Cambria"/>
                <a:cs typeface="Cambria"/>
              </a:rPr>
              <a:t>following </a:t>
            </a:r>
            <a:r>
              <a:rPr sz="2000" dirty="0">
                <a:latin typeface="Cambria"/>
                <a:cs typeface="Cambria"/>
              </a:rPr>
              <a:t>type of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operators.</a:t>
            </a:r>
            <a:endParaRPr sz="2000" dirty="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1539" y="4206241"/>
            <a:ext cx="177165" cy="1381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Wingdings"/>
                <a:cs typeface="Wingdings"/>
              </a:rPr>
              <a:t></a:t>
            </a: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1500" dirty="0">
                <a:latin typeface="Wingdings"/>
                <a:cs typeface="Wingdings"/>
              </a:rPr>
              <a:t></a:t>
            </a: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1500" dirty="0">
                <a:latin typeface="Wingdings"/>
                <a:cs typeface="Wingdings"/>
              </a:rPr>
              <a:t></a:t>
            </a: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1500" dirty="0">
                <a:latin typeface="Wingdings"/>
                <a:cs typeface="Wingdings"/>
              </a:rPr>
              <a:t>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77289" y="4109720"/>
            <a:ext cx="2680335" cy="1529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300"/>
              </a:lnSpc>
              <a:spcBef>
                <a:spcPts val="100"/>
              </a:spcBef>
            </a:pPr>
            <a:r>
              <a:rPr sz="2000" b="1" dirty="0">
                <a:latin typeface="Cambria"/>
                <a:cs typeface="Cambria"/>
              </a:rPr>
              <a:t>Arithmetic </a:t>
            </a:r>
            <a:r>
              <a:rPr sz="2000" b="1" spc="-10" dirty="0">
                <a:latin typeface="Cambria"/>
                <a:cs typeface="Cambria"/>
              </a:rPr>
              <a:t>Operators.  </a:t>
            </a:r>
            <a:r>
              <a:rPr sz="2000" b="1" spc="-5" dirty="0">
                <a:latin typeface="Cambria"/>
                <a:cs typeface="Cambria"/>
              </a:rPr>
              <a:t>Comparison </a:t>
            </a:r>
            <a:r>
              <a:rPr sz="2000" b="1" spc="-10" dirty="0">
                <a:latin typeface="Cambria"/>
                <a:cs typeface="Cambria"/>
              </a:rPr>
              <a:t>Operators  </a:t>
            </a:r>
            <a:r>
              <a:rPr sz="2000" b="1" spc="-5" dirty="0">
                <a:latin typeface="Cambria"/>
                <a:cs typeface="Cambria"/>
              </a:rPr>
              <a:t>Logical </a:t>
            </a:r>
            <a:r>
              <a:rPr sz="2000" b="1" spc="-10" dirty="0">
                <a:latin typeface="Cambria"/>
                <a:cs typeface="Cambria"/>
              </a:rPr>
              <a:t>Operators  </a:t>
            </a:r>
            <a:r>
              <a:rPr sz="2000" b="1" dirty="0">
                <a:latin typeface="Cambria"/>
                <a:cs typeface="Cambria"/>
              </a:rPr>
              <a:t>Assignment</a:t>
            </a:r>
            <a:r>
              <a:rPr sz="2000" b="1" spc="-40" dirty="0">
                <a:latin typeface="Cambria"/>
                <a:cs typeface="Cambria"/>
              </a:rPr>
              <a:t> </a:t>
            </a:r>
            <a:r>
              <a:rPr sz="2000" b="1" spc="-10" dirty="0">
                <a:latin typeface="Cambria"/>
                <a:cs typeface="Cambria"/>
              </a:rPr>
              <a:t>Operators</a:t>
            </a:r>
            <a:endParaRPr sz="20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69" y="1633220"/>
            <a:ext cx="7872095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mbria"/>
                <a:cs typeface="Cambria"/>
              </a:rPr>
              <a:t>Arithmetic</a:t>
            </a:r>
            <a:r>
              <a:rPr sz="2000" b="1" spc="-5" dirty="0">
                <a:latin typeface="Cambria"/>
                <a:cs typeface="Cambria"/>
              </a:rPr>
              <a:t> </a:t>
            </a:r>
            <a:r>
              <a:rPr sz="2000" b="1" spc="-10" dirty="0">
                <a:latin typeface="Cambria"/>
                <a:cs typeface="Cambria"/>
              </a:rPr>
              <a:t>operator:</a:t>
            </a:r>
            <a:endParaRPr sz="2000">
              <a:latin typeface="Cambria"/>
              <a:cs typeface="Cambria"/>
            </a:endParaRPr>
          </a:p>
          <a:p>
            <a:pPr marL="755650" indent="-285750">
              <a:lnSpc>
                <a:spcPct val="100000"/>
              </a:lnSpc>
              <a:buSzPct val="160000"/>
              <a:buFont typeface="Arial"/>
              <a:buChar char="•"/>
              <a:tabLst>
                <a:tab pos="755650" algn="l"/>
              </a:tabLst>
            </a:pPr>
            <a:r>
              <a:rPr sz="2000" spc="-5" dirty="0">
                <a:latin typeface="Cambria"/>
                <a:cs typeface="Cambria"/>
              </a:rPr>
              <a:t>Is used to perform arithmetic operations </a:t>
            </a:r>
            <a:r>
              <a:rPr sz="2000" dirty="0">
                <a:latin typeface="Cambria"/>
                <a:cs typeface="Cambria"/>
              </a:rPr>
              <a:t>on </a:t>
            </a:r>
            <a:r>
              <a:rPr sz="2000" spc="-10" dirty="0">
                <a:latin typeface="Cambria"/>
                <a:cs typeface="Cambria"/>
              </a:rPr>
              <a:t>variables </a:t>
            </a:r>
            <a:r>
              <a:rPr sz="2000" dirty="0">
                <a:latin typeface="Cambria"/>
                <a:cs typeface="Cambria"/>
              </a:rPr>
              <a:t>and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literals.</a:t>
            </a:r>
            <a:endParaRPr sz="2000">
              <a:latin typeface="Cambria"/>
              <a:cs typeface="Cambria"/>
            </a:endParaRPr>
          </a:p>
          <a:p>
            <a:pPr marL="755650" indent="-285750">
              <a:lnSpc>
                <a:spcPct val="100000"/>
              </a:lnSpc>
              <a:buSzPct val="160000"/>
              <a:buFont typeface="Arial"/>
              <a:buChar char="•"/>
              <a:tabLst>
                <a:tab pos="755650" algn="l"/>
              </a:tabLst>
            </a:pPr>
            <a:r>
              <a:rPr sz="2000" dirty="0">
                <a:latin typeface="Cambria"/>
                <a:cs typeface="Cambria"/>
              </a:rPr>
              <a:t>Can </a:t>
            </a:r>
            <a:r>
              <a:rPr sz="2000" spc="-5" dirty="0">
                <a:latin typeface="Cambria"/>
                <a:cs typeface="Cambria"/>
              </a:rPr>
              <a:t>be </a:t>
            </a:r>
            <a:r>
              <a:rPr sz="2000" dirty="0">
                <a:latin typeface="Cambria"/>
                <a:cs typeface="Cambria"/>
              </a:rPr>
              <a:t>of the </a:t>
            </a:r>
            <a:r>
              <a:rPr sz="2000" spc="-10" dirty="0">
                <a:latin typeface="Cambria"/>
                <a:cs typeface="Cambria"/>
              </a:rPr>
              <a:t>following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types:</a:t>
            </a:r>
            <a:endParaRPr sz="20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</a:pPr>
            <a:r>
              <a:rPr sz="2000" dirty="0">
                <a:latin typeface="Cambria"/>
                <a:cs typeface="Cambria"/>
              </a:rPr>
              <a:t>+</a:t>
            </a:r>
            <a:endParaRPr sz="20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</a:pPr>
            <a:r>
              <a:rPr sz="2000" dirty="0">
                <a:latin typeface="Cambria"/>
                <a:cs typeface="Cambria"/>
              </a:rPr>
              <a:t>-</a:t>
            </a:r>
            <a:endParaRPr sz="20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</a:pPr>
            <a:r>
              <a:rPr sz="2000" dirty="0">
                <a:latin typeface="Cambria"/>
                <a:cs typeface="Cambria"/>
              </a:rPr>
              <a:t>*</a:t>
            </a:r>
            <a:endParaRPr sz="20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</a:pPr>
            <a:r>
              <a:rPr sz="2000" dirty="0">
                <a:latin typeface="Cambria"/>
                <a:cs typeface="Cambria"/>
              </a:rPr>
              <a:t>/</a:t>
            </a:r>
            <a:endParaRPr sz="20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</a:pPr>
            <a:r>
              <a:rPr sz="2000" dirty="0">
                <a:latin typeface="Cambria"/>
                <a:cs typeface="Cambria"/>
              </a:rPr>
              <a:t>%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1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69" y="1633220"/>
            <a:ext cx="8038465" cy="3379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ambria"/>
                <a:cs typeface="Cambria"/>
              </a:rPr>
              <a:t>Comparison</a:t>
            </a:r>
            <a:r>
              <a:rPr sz="2000" b="1" dirty="0">
                <a:latin typeface="Cambria"/>
                <a:cs typeface="Cambria"/>
              </a:rPr>
              <a:t> </a:t>
            </a:r>
            <a:r>
              <a:rPr sz="2000" b="1" spc="-10" dirty="0">
                <a:latin typeface="Cambria"/>
                <a:cs typeface="Cambria"/>
              </a:rPr>
              <a:t>operators:</a:t>
            </a:r>
            <a:endParaRPr sz="2000">
              <a:latin typeface="Cambria"/>
              <a:cs typeface="Cambria"/>
            </a:endParaRPr>
          </a:p>
          <a:p>
            <a:pPr marL="755650" marR="5080" indent="-285750">
              <a:lnSpc>
                <a:spcPct val="100000"/>
              </a:lnSpc>
              <a:buSzPct val="160000"/>
              <a:buFont typeface="Arial"/>
              <a:buChar char="•"/>
              <a:tabLst>
                <a:tab pos="755650" algn="l"/>
              </a:tabLst>
            </a:pPr>
            <a:r>
              <a:rPr sz="2000" spc="-10" dirty="0">
                <a:latin typeface="Cambria"/>
                <a:cs typeface="Cambria"/>
              </a:rPr>
              <a:t>Are </a:t>
            </a:r>
            <a:r>
              <a:rPr sz="2000" spc="-5" dirty="0">
                <a:latin typeface="Cambria"/>
                <a:cs typeface="Cambria"/>
              </a:rPr>
              <a:t>used to compare </a:t>
            </a:r>
            <a:r>
              <a:rPr sz="2000" spc="-10" dirty="0">
                <a:latin typeface="Cambria"/>
                <a:cs typeface="Cambria"/>
              </a:rPr>
              <a:t>two values </a:t>
            </a:r>
            <a:r>
              <a:rPr sz="2000" dirty="0">
                <a:latin typeface="Cambria"/>
                <a:cs typeface="Cambria"/>
              </a:rPr>
              <a:t>and </a:t>
            </a:r>
            <a:r>
              <a:rPr sz="2000" spc="-5" dirty="0">
                <a:latin typeface="Cambria"/>
                <a:cs typeface="Cambria"/>
              </a:rPr>
              <a:t>perform </a:t>
            </a:r>
            <a:r>
              <a:rPr sz="2000" dirty="0">
                <a:latin typeface="Cambria"/>
                <a:cs typeface="Cambria"/>
              </a:rPr>
              <a:t>an action </a:t>
            </a:r>
            <a:r>
              <a:rPr sz="2000" spc="-5" dirty="0">
                <a:latin typeface="Cambria"/>
                <a:cs typeface="Cambria"/>
              </a:rPr>
              <a:t>on </a:t>
            </a:r>
            <a:r>
              <a:rPr sz="2000" dirty="0">
                <a:latin typeface="Cambria"/>
                <a:cs typeface="Cambria"/>
              </a:rPr>
              <a:t>the </a:t>
            </a:r>
            <a:r>
              <a:rPr sz="2000" spc="-5" dirty="0">
                <a:latin typeface="Cambria"/>
                <a:cs typeface="Cambria"/>
              </a:rPr>
              <a:t>basis  </a:t>
            </a:r>
            <a:r>
              <a:rPr sz="2000" dirty="0">
                <a:latin typeface="Cambria"/>
                <a:cs typeface="Cambria"/>
              </a:rPr>
              <a:t>of the</a:t>
            </a:r>
            <a:r>
              <a:rPr sz="2000" spc="-5" dirty="0">
                <a:latin typeface="Cambria"/>
                <a:cs typeface="Cambria"/>
              </a:rPr>
              <a:t> comparison.</a:t>
            </a:r>
            <a:endParaRPr sz="2000">
              <a:latin typeface="Cambria"/>
              <a:cs typeface="Cambria"/>
            </a:endParaRPr>
          </a:p>
          <a:p>
            <a:pPr marL="755650" indent="-285750">
              <a:lnSpc>
                <a:spcPct val="100000"/>
              </a:lnSpc>
              <a:buSzPct val="160000"/>
              <a:buFont typeface="Arial"/>
              <a:buChar char="•"/>
              <a:tabLst>
                <a:tab pos="755650" algn="l"/>
              </a:tabLst>
            </a:pPr>
            <a:r>
              <a:rPr sz="2000" spc="-10" dirty="0">
                <a:latin typeface="Cambria"/>
                <a:cs typeface="Cambria"/>
              </a:rPr>
              <a:t>Are </a:t>
            </a:r>
            <a:r>
              <a:rPr sz="2000" spc="-5" dirty="0">
                <a:latin typeface="Cambria"/>
                <a:cs typeface="Cambria"/>
              </a:rPr>
              <a:t>of </a:t>
            </a:r>
            <a:r>
              <a:rPr sz="2000" dirty="0">
                <a:latin typeface="Cambria"/>
                <a:cs typeface="Cambria"/>
              </a:rPr>
              <a:t>the </a:t>
            </a:r>
            <a:r>
              <a:rPr sz="2000" spc="-10" dirty="0">
                <a:latin typeface="Cambria"/>
                <a:cs typeface="Cambria"/>
              </a:rPr>
              <a:t>following</a:t>
            </a:r>
            <a:r>
              <a:rPr sz="2000" spc="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types:</a:t>
            </a:r>
            <a:endParaRPr sz="20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</a:pPr>
            <a:r>
              <a:rPr sz="2000" dirty="0">
                <a:latin typeface="Cambria"/>
                <a:cs typeface="Cambria"/>
              </a:rPr>
              <a:t>&lt;</a:t>
            </a:r>
            <a:endParaRPr sz="20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</a:pPr>
            <a:r>
              <a:rPr sz="2000" dirty="0">
                <a:latin typeface="Cambria"/>
                <a:cs typeface="Cambria"/>
              </a:rPr>
              <a:t>&gt;</a:t>
            </a:r>
            <a:endParaRPr sz="20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</a:pPr>
            <a:r>
              <a:rPr sz="2000" spc="-5" dirty="0">
                <a:latin typeface="Cambria"/>
                <a:cs typeface="Cambria"/>
              </a:rPr>
              <a:t>&lt;=</a:t>
            </a:r>
            <a:endParaRPr sz="20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</a:pPr>
            <a:r>
              <a:rPr sz="2000" spc="-5" dirty="0">
                <a:latin typeface="Cambria"/>
                <a:cs typeface="Cambria"/>
              </a:rPr>
              <a:t>&gt;=</a:t>
            </a:r>
            <a:endParaRPr sz="20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</a:pPr>
            <a:r>
              <a:rPr sz="2000" spc="-5" dirty="0">
                <a:latin typeface="Cambria"/>
                <a:cs typeface="Cambria"/>
              </a:rPr>
              <a:t>==</a:t>
            </a:r>
            <a:endParaRPr sz="20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</a:pPr>
            <a:r>
              <a:rPr sz="2000" dirty="0">
                <a:latin typeface="Cambria"/>
                <a:cs typeface="Cambria"/>
              </a:rPr>
              <a:t>!=</a:t>
            </a:r>
            <a:endParaRPr sz="20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  <a:spcBef>
                <a:spcPts val="10"/>
              </a:spcBef>
            </a:pPr>
            <a:r>
              <a:rPr sz="2000" spc="-5" dirty="0">
                <a:latin typeface="Cambria"/>
                <a:cs typeface="Cambria"/>
              </a:rPr>
              <a:t>===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1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0869" y="1555750"/>
            <a:ext cx="5328920" cy="273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ambria"/>
                <a:cs typeface="Cambria"/>
              </a:rPr>
              <a:t>Logical </a:t>
            </a:r>
            <a:r>
              <a:rPr sz="2000" b="1" spc="-10" dirty="0">
                <a:latin typeface="Cambria"/>
                <a:cs typeface="Cambria"/>
              </a:rPr>
              <a:t>operators:</a:t>
            </a:r>
            <a:endParaRPr sz="2000">
              <a:latin typeface="Cambria"/>
              <a:cs typeface="Cambria"/>
            </a:endParaRPr>
          </a:p>
          <a:p>
            <a:pPr marL="927100" indent="-457200">
              <a:lnSpc>
                <a:spcPct val="100000"/>
              </a:lnSpc>
              <a:spcBef>
                <a:spcPts val="560"/>
              </a:spcBef>
              <a:buSzPct val="160000"/>
              <a:buFont typeface="Arial"/>
              <a:buChar char="•"/>
              <a:tabLst>
                <a:tab pos="755650" algn="l"/>
              </a:tabLst>
            </a:pPr>
            <a:r>
              <a:rPr sz="2000" spc="-10" dirty="0">
                <a:latin typeface="Cambria"/>
                <a:cs typeface="Cambria"/>
              </a:rPr>
              <a:t>Are </a:t>
            </a:r>
            <a:r>
              <a:rPr sz="2000" spc="-5" dirty="0">
                <a:latin typeface="Cambria"/>
                <a:cs typeface="Cambria"/>
              </a:rPr>
              <a:t>used to </a:t>
            </a:r>
            <a:r>
              <a:rPr sz="2000" spc="-15" dirty="0">
                <a:latin typeface="Cambria"/>
                <a:cs typeface="Cambria"/>
              </a:rPr>
              <a:t>evaluate </a:t>
            </a:r>
            <a:r>
              <a:rPr sz="2000" spc="-5" dirty="0">
                <a:latin typeface="Cambria"/>
                <a:cs typeface="Cambria"/>
              </a:rPr>
              <a:t>complex</a:t>
            </a:r>
            <a:r>
              <a:rPr sz="2000" spc="2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expressions.</a:t>
            </a:r>
            <a:endParaRPr sz="2000">
              <a:latin typeface="Cambria"/>
              <a:cs typeface="Cambria"/>
            </a:endParaRPr>
          </a:p>
          <a:p>
            <a:pPr marL="927100" indent="-457200">
              <a:lnSpc>
                <a:spcPct val="100000"/>
              </a:lnSpc>
              <a:spcBef>
                <a:spcPts val="560"/>
              </a:spcBef>
              <a:buSzPct val="160000"/>
              <a:buFont typeface="Arial"/>
              <a:buChar char="•"/>
              <a:tabLst>
                <a:tab pos="755650" algn="l"/>
              </a:tabLst>
            </a:pPr>
            <a:r>
              <a:rPr sz="2000" spc="-10" dirty="0">
                <a:latin typeface="Cambria"/>
                <a:cs typeface="Cambria"/>
              </a:rPr>
              <a:t>Return </a:t>
            </a:r>
            <a:r>
              <a:rPr sz="2000" dirty="0">
                <a:latin typeface="Cambria"/>
                <a:cs typeface="Cambria"/>
              </a:rPr>
              <a:t>a </a:t>
            </a:r>
            <a:r>
              <a:rPr sz="2000" spc="-5" dirty="0">
                <a:latin typeface="Cambria"/>
                <a:cs typeface="Cambria"/>
              </a:rPr>
              <a:t>Boolean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value.</a:t>
            </a:r>
            <a:endParaRPr sz="2000">
              <a:latin typeface="Cambria"/>
              <a:cs typeface="Cambria"/>
            </a:endParaRPr>
          </a:p>
          <a:p>
            <a:pPr marL="927100" marR="1720850" indent="-457200">
              <a:lnSpc>
                <a:spcPct val="100000"/>
              </a:lnSpc>
              <a:spcBef>
                <a:spcPts val="560"/>
              </a:spcBef>
              <a:buSzPct val="160000"/>
              <a:buFont typeface="Arial"/>
              <a:buChar char="•"/>
              <a:tabLst>
                <a:tab pos="755650" algn="l"/>
              </a:tabLst>
            </a:pPr>
            <a:r>
              <a:rPr sz="2000" spc="-10" dirty="0">
                <a:latin typeface="Cambria"/>
                <a:cs typeface="Cambria"/>
              </a:rPr>
              <a:t>Are </a:t>
            </a:r>
            <a:r>
              <a:rPr sz="2000" dirty="0">
                <a:latin typeface="Cambria"/>
                <a:cs typeface="Cambria"/>
              </a:rPr>
              <a:t>of the </a:t>
            </a:r>
            <a:r>
              <a:rPr sz="2000" spc="-10" dirty="0">
                <a:latin typeface="Cambria"/>
                <a:cs typeface="Cambria"/>
              </a:rPr>
              <a:t>following </a:t>
            </a:r>
            <a:r>
              <a:rPr sz="2000" dirty="0">
                <a:latin typeface="Cambria"/>
                <a:cs typeface="Cambria"/>
              </a:rPr>
              <a:t>types:  &amp;&amp;</a:t>
            </a:r>
            <a:endParaRPr sz="20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  <a:spcBef>
                <a:spcPts val="1420"/>
              </a:spcBef>
            </a:pPr>
            <a:r>
              <a:rPr sz="2000" dirty="0">
                <a:latin typeface="Cambria"/>
                <a:cs typeface="Cambria"/>
              </a:rPr>
              <a:t>!</a:t>
            </a:r>
            <a:endParaRPr sz="2000">
              <a:latin typeface="Cambria"/>
              <a:cs typeface="Cambria"/>
            </a:endParaRPr>
          </a:p>
          <a:p>
            <a:pPr marR="3304540" algn="ctr">
              <a:lnSpc>
                <a:spcPct val="100000"/>
              </a:lnSpc>
              <a:spcBef>
                <a:spcPts val="1420"/>
              </a:spcBef>
            </a:pPr>
            <a:r>
              <a:rPr sz="2000" dirty="0">
                <a:latin typeface="Cambria"/>
                <a:cs typeface="Cambria"/>
              </a:rPr>
              <a:t>||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1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10</TotalTime>
  <Words>1703</Words>
  <Application>Microsoft Office PowerPoint</Application>
  <PresentationFormat>On-screen Show (4:3)</PresentationFormat>
  <Paragraphs>415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Austin</vt:lpstr>
      <vt:lpstr>JAVASCRIPT</vt:lpstr>
      <vt:lpstr>JavaScript is the programming language of the Web.  All modern HTML pages are using JavaScript.</vt:lpstr>
      <vt:lpstr>The JavaScript code:</vt:lpstr>
      <vt:lpstr>Variables</vt:lpstr>
      <vt:lpstr>Rules for naming JavaScript variables</vt:lpstr>
      <vt:lpstr>JavaScript Operators</vt:lpstr>
      <vt:lpstr>PowerPoint Presentation</vt:lpstr>
      <vt:lpstr>PowerPoint Presentation</vt:lpstr>
      <vt:lpstr>PowerPoint Presentation</vt:lpstr>
      <vt:lpstr>Arithmetic assignment operators:</vt:lpstr>
      <vt:lpstr>Regular Expression</vt:lpstr>
      <vt:lpstr>Conditional Constructs</vt:lpstr>
      <vt:lpstr>if Statement</vt:lpstr>
      <vt:lpstr>PowerPoint Presentation</vt:lpstr>
      <vt:lpstr>else if</vt:lpstr>
      <vt:lpstr>Switch case</vt:lpstr>
      <vt:lpstr>Loop Constructs</vt:lpstr>
      <vt:lpstr>PowerPoint Presentation</vt:lpstr>
      <vt:lpstr>PowerPoint Presentation</vt:lpstr>
      <vt:lpstr>PowerPoint Presentation</vt:lpstr>
      <vt:lpstr>Functions</vt:lpstr>
      <vt:lpstr>PowerPoint Presentation</vt:lpstr>
      <vt:lpstr>PowerPoint Presentation</vt:lpstr>
      <vt:lpstr>PowerPoint Presentation</vt:lpstr>
      <vt:lpstr>JavaScript Output</vt:lpstr>
      <vt:lpstr>JavaScript Popup Boxes</vt:lpstr>
      <vt:lpstr>Alert Box</vt:lpstr>
      <vt:lpstr>Confirm Box</vt:lpstr>
      <vt:lpstr>Prompt Box</vt:lpstr>
      <vt:lpstr>Exception Handling</vt:lpstr>
      <vt:lpstr>Syntax Errors</vt:lpstr>
      <vt:lpstr>Runtime Errors</vt:lpstr>
      <vt:lpstr>PowerPoint Presentation</vt:lpstr>
      <vt:lpstr>try...catch...finally Statement:</vt:lpstr>
      <vt:lpstr>PowerPoint Presentation</vt:lpstr>
      <vt:lpstr>JS Strings</vt:lpstr>
      <vt:lpstr>Finding a String in a String</vt:lpstr>
      <vt:lpstr>Date methods let you get and set date values</vt:lpstr>
      <vt:lpstr>getMonth()  getSeconds()  getTime()</vt:lpstr>
      <vt:lpstr>Date Set Methods</vt:lpstr>
      <vt:lpstr>setSeconds() Set the seconds (0-59)</vt:lpstr>
      <vt:lpstr>CSS with Java Script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cp:lastModifiedBy>futuro</cp:lastModifiedBy>
  <cp:revision>24</cp:revision>
  <dcterms:created xsi:type="dcterms:W3CDTF">2018-05-14T04:05:05Z</dcterms:created>
  <dcterms:modified xsi:type="dcterms:W3CDTF">2018-05-14T04:15:55Z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2016-07-29T00:00:00Z</vt:filetime>
  </property>
  <property fmtid="{D5CDD505-2E9C-101B-9397-08002B2CF9AE}" pid="3" name="Creator">
    <vt:lpwstr>Impress</vt:lpwstr>
  </property>
  <property fmtid="{D5CDD505-2E9C-101B-9397-08002B2CF9AE}" pid="4" name="LastSaved">
    <vt:filetime>2016-07-29T00:00:00Z</vt:filetime>
  </property>
</Properties>
</file>