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2878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01866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ABE1159-211A-41C3-90EA-ECE0BF692666}"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1967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045407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ABE1159-211A-41C3-90EA-ECE0BF692666}"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6871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729918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136098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96099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422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53518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80849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5211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1208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1566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93222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29621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27402853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20000"/>
          </a:bodyPr>
          <a:lstStyle/>
          <a:p>
            <a:r>
              <a:rPr lang="en-IN" sz="2000" dirty="0" smtClean="0"/>
              <a:t>                                                                                       </a:t>
            </a:r>
            <a:r>
              <a:rPr lang="en-IN" sz="2000" b="1" dirty="0" smtClean="0"/>
              <a:t>PRESENTED BY</a:t>
            </a:r>
          </a:p>
          <a:p>
            <a:r>
              <a:rPr lang="en-IN" sz="2000" dirty="0" smtClean="0"/>
              <a:t>                                                                                   </a:t>
            </a:r>
            <a:r>
              <a:rPr lang="en-IN" sz="2000" dirty="0" smtClean="0"/>
              <a:t>    </a:t>
            </a:r>
            <a:r>
              <a:rPr lang="en-IN" dirty="0" smtClean="0"/>
              <a:t>P.AISWARYA</a:t>
            </a:r>
            <a:endParaRPr lang="en-IN" sz="2000" dirty="0" smtClean="0"/>
          </a:p>
          <a:p>
            <a:pPr algn="ctr"/>
            <a:r>
              <a:rPr lang="en-IN" sz="2000" dirty="0" smtClean="0"/>
              <a:t>               JAYARAJ ANNAPACKIAM CSI COLLEGE OF </a:t>
            </a:r>
            <a:r>
              <a:rPr lang="en-IN" sz="2000" dirty="0" smtClean="0"/>
              <a:t>  ENGINEERING</a:t>
            </a:r>
            <a:endParaRPr lang="en-IN" sz="2000" dirty="0" smtClean="0"/>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92500" lnSpcReduction="1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86</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10</cp:revision>
  <dcterms:created xsi:type="dcterms:W3CDTF">2024-04-03T12:09:26Z</dcterms:created>
  <dcterms:modified xsi:type="dcterms:W3CDTF">2024-04-04T06:54:22Z</dcterms:modified>
</cp:coreProperties>
</file>