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255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87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392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848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380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905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72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2884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65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737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6779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76CE-A184-40FD-B427-FBCBFB75AF1E}" type="datetimeFigureOut">
              <a:rPr lang="en-US" smtClean="0"/>
              <a:pPr/>
              <a:t>3/1/2019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B7CA5-E938-407E-BD46-65F2C71F1A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499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Wx</a:t>
            </a:r>
            <a:r>
              <a:rPr lang="en-US" dirty="0" smtClean="0"/>
              <a:t> Maxima (LAB-4)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UNIT-II</a:t>
            </a:r>
          </a:p>
          <a:p>
            <a:r>
              <a:rPr lang="en-US" dirty="0" smtClean="0"/>
              <a:t>Special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50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beta(m,n)</a:t>
            </a:r>
          </a:p>
          <a:p>
            <a:pPr marL="0" indent="0">
              <a:buNone/>
            </a:pPr>
            <a:r>
              <a:rPr lang="pt-BR" dirty="0" smtClean="0"/>
              <a:t>(%o5) [1/12,9/4,1/(a*(a+1))]</a:t>
            </a:r>
          </a:p>
          <a:p>
            <a:pPr marL="0" indent="0">
              <a:buNone/>
            </a:pPr>
            <a:r>
              <a:rPr lang="pt-BR" dirty="0" smtClean="0"/>
              <a:t>(%o6) [(3*%pi)/8,(2*%pi)/sqrt(3),sqrt(2)*%pi]</a:t>
            </a:r>
          </a:p>
          <a:p>
            <a:pPr marL="0" indent="0">
              <a:buNone/>
            </a:pPr>
            <a:r>
              <a:rPr lang="pt-BR" dirty="0" smtClean="0"/>
              <a:t>(%o7) [-1/3,1/6,-1/3]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727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Evaluate:</a:t>
            </a:r>
          </a:p>
          <a:p>
            <a:pPr hangingPunct="0"/>
            <a:r>
              <a:rPr lang="en-IN" dirty="0"/>
              <a:t>beta(m+1,n),beta(m-1,n),</a:t>
            </a:r>
            <a:endParaRPr lang="en-US" dirty="0"/>
          </a:p>
          <a:p>
            <a:r>
              <a:rPr lang="en-IN" dirty="0"/>
              <a:t>beta(m+1,n)/beta(m,+1)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527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beta_expand:true$</a:t>
            </a:r>
          </a:p>
          <a:p>
            <a:pPr marL="0" indent="0">
              <a:buNone/>
            </a:pPr>
            <a:r>
              <a:rPr lang="sv-SE" dirty="0" smtClean="0"/>
              <a:t>[beta(m+1,n),beta(m-1,n),</a:t>
            </a:r>
          </a:p>
          <a:p>
            <a:pPr marL="0" indent="0">
              <a:buNone/>
            </a:pPr>
            <a:r>
              <a:rPr lang="sv-SE" dirty="0" smtClean="0"/>
              <a:t>beta(m+1,n)/beta(m,+1)];</a:t>
            </a:r>
          </a:p>
          <a:p>
            <a:pPr marL="0" indent="0">
              <a:buNone/>
            </a:pPr>
            <a:r>
              <a:rPr lang="sv-SE" dirty="0" smtClean="0"/>
              <a:t>makegamma(%);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491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[(m*beta(m,n))/(n+m),(beta(m,n)*(n+m-1))/(m-1),(m^2*beta(m,n))/(n+m)]</a:t>
            </a:r>
          </a:p>
          <a:p>
            <a:pPr marL="0" indent="0">
              <a:buNone/>
            </a:pPr>
            <a:r>
              <a:rPr lang="pt-BR" dirty="0" smtClean="0"/>
              <a:t>(%o5) [(m*gamma(m)*gamma(n))/((n+m)*gamma(n+m)),(gamma(m)*(n+m-1)*gamma(n))/((m-1)*gamma(n+m)),(m^2*gamma(m)*gamma(n))/((n+m)*gamma(n+m))]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632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Plot : a) gamma(n)</a:t>
            </a:r>
          </a:p>
          <a:p>
            <a:pPr marL="0" indent="0">
              <a:buNone/>
            </a:pPr>
            <a:r>
              <a:rPr lang="en-US" dirty="0" smtClean="0"/>
              <a:t>b)beta(</a:t>
            </a:r>
            <a:r>
              <a:rPr lang="en-US" dirty="0" err="1" smtClean="0"/>
              <a:t>m,n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513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plot2d(gamma(n),[n,-2.5,3.5]);</a:t>
            </a:r>
          </a:p>
          <a:p>
            <a:pPr marL="0" indent="0">
              <a:buNone/>
            </a:pPr>
            <a:r>
              <a:rPr lang="pt-BR" dirty="0" smtClean="0"/>
              <a:t>plot3d(beta(m,n),[m,-3,3],[n,-3,3]);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330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Problem-6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dirty="0" smtClean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d>
                          </m:sup>
                        </m:sSup>
                      </m:e>
                    </m:nary>
                    <m:r>
                      <a:rPr lang="en-IN" i="1">
                        <a:latin typeface="Cambria Math"/>
                      </a:rPr>
                      <m:t>𝑑𝑥</m:t>
                    </m:r>
                  </m:oMath>
                </a14:m>
                <a:r>
                  <a:rPr lang="en-IN" dirty="0"/>
                  <a:t/>
                </a:r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IN" i="1">
                            <a:latin typeface="Cambria Math"/>
                          </a:rPr>
                          <m:t>3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IN" i="1">
                                    <a:latin typeface="Cambria Math"/>
                                  </a:rPr>
                                  <m:t>9−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latin typeface="Cambria Math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N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IN" i="1">
                        <a:latin typeface="Cambria Math"/>
                      </a:rPr>
                      <m:t>𝑑𝑥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marL="0" indent="0">
                  <a:buNone/>
                </a:pPr>
                <a:r>
                  <a:rPr lang="en-IN" dirty="0" smtClean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IN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IN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72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 smtClean="0"/>
              <a:t>1.integrate(x^(5)*(1-x^2)^(7),x,0,1);</a:t>
            </a:r>
          </a:p>
          <a:p>
            <a:pPr marL="0" indent="0">
              <a:buNone/>
            </a:pPr>
            <a:r>
              <a:rPr lang="sv-SE" dirty="0" smtClean="0"/>
              <a:t>makegamma(%);</a:t>
            </a:r>
          </a:p>
          <a:p>
            <a:pPr marL="0" indent="0">
              <a:buNone/>
            </a:pPr>
            <a:r>
              <a:rPr lang="sv-SE" dirty="0" smtClean="0"/>
              <a:t>2. integrate((9-x^2)^(3/2),x,0,3);</a:t>
            </a:r>
          </a:p>
          <a:p>
            <a:pPr marL="0" indent="0">
              <a:buNone/>
            </a:pPr>
            <a:r>
              <a:rPr lang="sv-SE" dirty="0" smtClean="0"/>
              <a:t>makegamma(%);</a:t>
            </a:r>
          </a:p>
          <a:p>
            <a:pPr marL="0" indent="0">
              <a:buNone/>
            </a:pPr>
            <a:r>
              <a:rPr lang="sv-SE" dirty="0"/>
              <a:t>3. integrate(x^(m-1)*(1-x^2)^(n),x,0,1);</a:t>
            </a:r>
          </a:p>
          <a:p>
            <a:pPr marL="0" indent="0">
              <a:buNone/>
            </a:pPr>
            <a:r>
              <a:rPr lang="sv-SE" dirty="0"/>
              <a:t>makegamma</a:t>
            </a:r>
            <a:r>
              <a:rPr lang="sv-SE" dirty="0" smtClean="0"/>
              <a:t>(%);</a:t>
            </a:r>
          </a:p>
          <a:p>
            <a:pPr marL="0" indent="0">
              <a:buNone/>
            </a:pPr>
            <a:r>
              <a:rPr lang="sv-SE" dirty="0"/>
              <a:t>4. integrate(x^(2)/sqrt(1-x^5),x,0,1);</a:t>
            </a:r>
          </a:p>
          <a:p>
            <a:pPr marL="0" indent="0">
              <a:buNone/>
            </a:pPr>
            <a:r>
              <a:rPr lang="sv-SE" dirty="0"/>
              <a:t>makegamma(%);</a:t>
            </a:r>
            <a:endParaRPr lang="sv-SE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79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1. 1/720</a:t>
            </a:r>
          </a:p>
          <a:p>
            <a:pPr marL="0" indent="0">
              <a:buNone/>
            </a:pPr>
            <a:r>
              <a:rPr lang="en-US" dirty="0" smtClean="0"/>
              <a:t>(%o7) 1/720</a:t>
            </a:r>
          </a:p>
          <a:p>
            <a:pPr marL="0" indent="0">
              <a:buNone/>
            </a:pPr>
            <a:r>
              <a:rPr lang="en-US" dirty="0" smtClean="0"/>
              <a:t>2. (243*%pi)/16</a:t>
            </a:r>
          </a:p>
          <a:p>
            <a:pPr marL="0" indent="0">
              <a:buNone/>
            </a:pPr>
            <a:r>
              <a:rPr lang="en-US" dirty="0" smtClean="0"/>
              <a:t>(%o8) (243*%pi)/16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pt-BR" dirty="0"/>
              <a:t>"Is "m" positive, negative or zero?"positive;</a:t>
            </a:r>
          </a:p>
          <a:p>
            <a:pPr marL="0" indent="0">
              <a:buNone/>
            </a:pPr>
            <a:r>
              <a:rPr lang="pt-BR" dirty="0"/>
              <a:t>"Is "n+1" positive, negative or zero?"positive;</a:t>
            </a:r>
          </a:p>
          <a:p>
            <a:pPr marL="0" indent="0">
              <a:buNone/>
            </a:pPr>
            <a:r>
              <a:rPr lang="pt-BR" dirty="0"/>
              <a:t>(%o14) beta(m/2,n+1)/2</a:t>
            </a:r>
          </a:p>
          <a:p>
            <a:pPr marL="0" indent="0">
              <a:buNone/>
            </a:pPr>
            <a:r>
              <a:rPr lang="pt-BR" dirty="0"/>
              <a:t>(%o15) (gamma(m/2)*gamma(n+1))/(2*gamma(n+m/2+1</a:t>
            </a:r>
            <a:r>
              <a:rPr lang="pt-BR" dirty="0" smtClean="0"/>
              <a:t>))</a:t>
            </a:r>
          </a:p>
          <a:p>
            <a:pPr marL="0" indent="0">
              <a:buNone/>
            </a:pPr>
            <a:r>
              <a:rPr lang="pt-BR" dirty="0" smtClean="0"/>
              <a:t>4.</a:t>
            </a:r>
            <a:r>
              <a:rPr lang="sv-SE" dirty="0"/>
              <a:t> beta(1/2,3/5)/5</a:t>
            </a:r>
          </a:p>
          <a:p>
            <a:pPr marL="0" indent="0">
              <a:buNone/>
            </a:pPr>
            <a:r>
              <a:rPr lang="sv-SE" dirty="0"/>
              <a:t>(%o19) (2*sqrt(%pi)*gamma(3/5))/gamma(1/10</a:t>
            </a:r>
            <a:r>
              <a:rPr lang="sv-SE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34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Problem-7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Find the following:</a:t>
                </a:r>
              </a:p>
              <a:p>
                <a:pPr marL="0" indent="0" hangingPunct="0">
                  <a:buNone/>
                </a:pPr>
                <a:r>
                  <a:rPr lang="en-IN" dirty="0" smtClean="0"/>
                  <a:t>a)j(1/2,x</a:t>
                </a:r>
                <a:r>
                  <a:rPr lang="en-IN" dirty="0"/>
                  <a:t>);</a:t>
                </a:r>
                <a:endParaRPr lang="en-US" dirty="0"/>
              </a:p>
              <a:p>
                <a:pPr marL="0" indent="0" hangingPunct="0">
                  <a:buNone/>
                </a:pPr>
                <a:r>
                  <a:rPr lang="en-IN" dirty="0" smtClean="0"/>
                  <a:t>b)j(3/2,x</a:t>
                </a:r>
                <a:r>
                  <a:rPr lang="en-IN" dirty="0"/>
                  <a:t>);</a:t>
                </a:r>
                <a:endParaRPr lang="en-US" dirty="0"/>
              </a:p>
              <a:p>
                <a:pPr marL="0" indent="0" hangingPunct="0">
                  <a:buNone/>
                </a:pPr>
                <a:r>
                  <a:rPr lang="en-IN" dirty="0" smtClean="0"/>
                  <a:t>c)j</a:t>
                </a:r>
                <a:r>
                  <a:rPr lang="en-IN" dirty="0"/>
                  <a:t>(-1/2,x</a:t>
                </a:r>
                <a:r>
                  <a:rPr lang="en-IN" dirty="0" smtClean="0"/>
                  <a:t>);</a:t>
                </a:r>
              </a:p>
              <a:p>
                <a:pPr marL="0" indent="0" hangingPunct="0">
                  <a:buNone/>
                </a:pPr>
                <a:r>
                  <a:rPr lang="en-IN" dirty="0" smtClean="0"/>
                  <a:t>d)Find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dirty="0" smtClean="0"/>
                          <m:t>j</m:t>
                        </m:r>
                        <m:r>
                          <m:rPr>
                            <m:nor/>
                          </m:rPr>
                          <a:rPr lang="en-IN" dirty="0" smtClean="0"/>
                          <m:t>(1/2,</m:t>
                        </m:r>
                        <m:r>
                          <m:rPr>
                            <m:nor/>
                          </m:rPr>
                          <a:rPr lang="en-IN" dirty="0" smtClean="0"/>
                          <m:t>x</m:t>
                        </m:r>
                        <m:r>
                          <m:rPr>
                            <m:nor/>
                          </m:rPr>
                          <a:rPr lang="en-IN" dirty="0" smtClean="0"/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IN" dirty="0" smtClean="0"/>
                          <m:t>j</m:t>
                        </m:r>
                        <m:r>
                          <m:rPr>
                            <m:nor/>
                          </m:rPr>
                          <a:rPr lang="en-IN" dirty="0" smtClean="0"/>
                          <m:t>(−1/2,</m:t>
                        </m:r>
                        <m:r>
                          <m:rPr>
                            <m:nor/>
                          </m:rPr>
                          <a:rPr lang="en-IN" dirty="0" smtClean="0"/>
                          <m:t>x</m:t>
                        </m:r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5025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hangingPunct="0">
                  <a:buNone/>
                </a:pPr>
                <a:r>
                  <a:rPr lang="en-US" dirty="0" smtClean="0"/>
                  <a:t>Find the value of gamma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𝑓𝑜𝑟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/>
                        <a:ea typeface="Cambria Math"/>
                      </a:rPr>
                      <m:t>)</m:t>
                    </m:r>
                    <m:r>
                      <m:rPr>
                        <m:nor/>
                      </m:rPr>
                      <a:rPr lang="en-IN"/>
                      <m:t>1,2,3,4,5,6,7,8,9;</m:t>
                    </m:r>
                  </m:oMath>
                </a14:m>
                <a:endParaRPr lang="en-US" dirty="0"/>
              </a:p>
              <a:p>
                <a:pPr marL="0" indent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b</m:t>
                      </m:r>
                      <m:r>
                        <m:rPr>
                          <m:nor/>
                        </m:rPr>
                        <a:rPr lang="en-US" b="0" i="0" smtClean="0"/>
                        <m:t>)</m:t>
                      </m:r>
                      <m:r>
                        <m:rPr>
                          <m:nor/>
                        </m:rPr>
                        <a:rPr lang="en-IN"/>
                        <m:t>[1/2,3/2,5/2,7/2]);</m:t>
                      </m:r>
                    </m:oMath>
                  </m:oMathPara>
                </a14:m>
                <a:endParaRPr lang="en-US" dirty="0" smtClean="0"/>
              </a:p>
              <a:p>
                <a:pPr marL="0" indent="0" hangingPunc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c</m:t>
                      </m:r>
                      <m:r>
                        <m:rPr>
                          <m:nor/>
                        </m:rPr>
                        <a:rPr lang="en-US" b="0" i="0" smtClean="0"/>
                        <m:t>)</m:t>
                      </m:r>
                      <m:r>
                        <m:rPr>
                          <m:nor/>
                        </m:rPr>
                        <a:rPr lang="en-IN"/>
                        <m:t>[2/3,5/3,7/3]);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680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besselexpand:true</a:t>
            </a:r>
            <a:r>
              <a:rPr lang="en-US" dirty="0" smtClean="0"/>
              <a:t>$</a:t>
            </a:r>
          </a:p>
          <a:p>
            <a:pPr marL="0" indent="0">
              <a:buNone/>
            </a:pPr>
            <a:r>
              <a:rPr lang="en-US" dirty="0" smtClean="0"/>
              <a:t>a:bessel_j(1/2,x);</a:t>
            </a:r>
          </a:p>
          <a:p>
            <a:pPr marL="0" indent="0">
              <a:buNone/>
            </a:pPr>
            <a:r>
              <a:rPr lang="en-US" dirty="0" err="1" smtClean="0"/>
              <a:t>bessel_j</a:t>
            </a:r>
            <a:r>
              <a:rPr lang="en-US" dirty="0" smtClean="0"/>
              <a:t>(3/2,x);</a:t>
            </a:r>
          </a:p>
          <a:p>
            <a:pPr marL="0" indent="0">
              <a:buNone/>
            </a:pPr>
            <a:r>
              <a:rPr lang="en-US" dirty="0" smtClean="0"/>
              <a:t>b:bessel_j(-1/2,x);</a:t>
            </a:r>
          </a:p>
          <a:p>
            <a:pPr marL="0" indent="0">
              <a:buNone/>
            </a:pPr>
            <a:r>
              <a:rPr lang="en-US" dirty="0" smtClean="0"/>
              <a:t>a^2+b^2;</a:t>
            </a:r>
          </a:p>
          <a:p>
            <a:pPr marL="0" indent="0">
              <a:buNone/>
            </a:pPr>
            <a:r>
              <a:rPr lang="en-US" dirty="0" err="1" smtClean="0"/>
              <a:t>trigsimp</a:t>
            </a:r>
            <a:r>
              <a:rPr lang="en-US" dirty="0" smtClean="0"/>
              <a:t>(%);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5062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sqrt</a:t>
            </a:r>
            <a:r>
              <a:rPr lang="en-US" dirty="0" smtClean="0"/>
              <a:t>(2)*sin(x))/(</a:t>
            </a:r>
            <a:r>
              <a:rPr lang="en-US" dirty="0" err="1" smtClean="0"/>
              <a:t>sqrt</a:t>
            </a:r>
            <a:r>
              <a:rPr lang="en-US" dirty="0" smtClean="0"/>
              <a:t>(%pi)*</a:t>
            </a:r>
            <a:r>
              <a:rPr lang="en-US" dirty="0" err="1" smtClean="0"/>
              <a:t>sqrt</a:t>
            </a:r>
            <a:r>
              <a:rPr lang="en-US" dirty="0" smtClean="0"/>
              <a:t>(x))</a:t>
            </a:r>
          </a:p>
          <a:p>
            <a:r>
              <a:rPr lang="en-US" dirty="0" smtClean="0"/>
              <a:t>(%o10) (</a:t>
            </a:r>
            <a:r>
              <a:rPr lang="en-US" dirty="0" err="1" smtClean="0"/>
              <a:t>sqrt</a:t>
            </a:r>
            <a:r>
              <a:rPr lang="en-US" dirty="0" smtClean="0"/>
              <a:t>(2)*</a:t>
            </a:r>
            <a:r>
              <a:rPr lang="en-US" dirty="0" err="1" smtClean="0"/>
              <a:t>sqrt</a:t>
            </a:r>
            <a:r>
              <a:rPr lang="en-US" dirty="0" smtClean="0"/>
              <a:t>(x)*(sin(x)/x^2-cos(x)/x))/</a:t>
            </a:r>
            <a:r>
              <a:rPr lang="en-US" dirty="0" err="1" smtClean="0"/>
              <a:t>sqrt</a:t>
            </a:r>
            <a:r>
              <a:rPr lang="en-US" dirty="0" smtClean="0"/>
              <a:t>(%pi)</a:t>
            </a:r>
          </a:p>
          <a:p>
            <a:r>
              <a:rPr lang="en-US" dirty="0" smtClean="0"/>
              <a:t>(b)(</a:t>
            </a:r>
            <a:r>
              <a:rPr lang="en-US" dirty="0" err="1" smtClean="0"/>
              <a:t>sqrt</a:t>
            </a:r>
            <a:r>
              <a:rPr lang="en-US" dirty="0" smtClean="0"/>
              <a:t>(2)*</a:t>
            </a:r>
            <a:r>
              <a:rPr lang="en-US" dirty="0" err="1" smtClean="0"/>
              <a:t>cos</a:t>
            </a:r>
            <a:r>
              <a:rPr lang="en-US" dirty="0" smtClean="0"/>
              <a:t>(x))/(</a:t>
            </a:r>
            <a:r>
              <a:rPr lang="en-US" dirty="0" err="1" smtClean="0"/>
              <a:t>sqrt</a:t>
            </a:r>
            <a:r>
              <a:rPr lang="en-US" dirty="0" smtClean="0"/>
              <a:t>(%pi)*</a:t>
            </a:r>
            <a:r>
              <a:rPr lang="en-US" dirty="0" err="1" smtClean="0"/>
              <a:t>sqrt</a:t>
            </a:r>
            <a:r>
              <a:rPr lang="en-US" dirty="0" smtClean="0"/>
              <a:t>(x))</a:t>
            </a:r>
          </a:p>
          <a:p>
            <a:r>
              <a:rPr lang="en-US" dirty="0" smtClean="0"/>
              <a:t>(%o12) (2*sin(x)^2)/(%pi*x)+(2*</a:t>
            </a:r>
            <a:r>
              <a:rPr lang="en-US" dirty="0" err="1" smtClean="0"/>
              <a:t>cos</a:t>
            </a:r>
            <a:r>
              <a:rPr lang="en-US" dirty="0" smtClean="0"/>
              <a:t>(x)^2)/(%pi*x)</a:t>
            </a:r>
          </a:p>
          <a:p>
            <a:r>
              <a:rPr lang="en-US" dirty="0" smtClean="0"/>
              <a:t>(%o13) 2/(%pi*x)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048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kill(all);</a:t>
            </a:r>
          </a:p>
          <a:p>
            <a:pPr marL="0" indent="0">
              <a:buNone/>
            </a:pPr>
            <a:r>
              <a:rPr lang="sv-SE" dirty="0" smtClean="0"/>
              <a:t>gamma(n);</a:t>
            </a:r>
          </a:p>
          <a:p>
            <a:pPr marL="0" indent="0">
              <a:buNone/>
            </a:pPr>
            <a:r>
              <a:rPr lang="sv-SE" dirty="0" smtClean="0"/>
              <a:t>map('gamma,[1,2,3,4,5,6,7,8,9]);</a:t>
            </a:r>
          </a:p>
          <a:p>
            <a:pPr marL="0" indent="0">
              <a:buNone/>
            </a:pPr>
            <a:r>
              <a:rPr lang="sv-SE" dirty="0" smtClean="0"/>
              <a:t>map('gamma,[1/2,3/2,5/2,7/2]);</a:t>
            </a:r>
          </a:p>
          <a:p>
            <a:pPr marL="0" indent="0">
              <a:buNone/>
            </a:pPr>
            <a:r>
              <a:rPr lang="sv-SE" dirty="0" smtClean="0"/>
              <a:t>map('gamma,[2/3,5/3,7/3]);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954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done</a:t>
            </a:r>
          </a:p>
          <a:p>
            <a:pPr marL="0" indent="0">
              <a:buNone/>
            </a:pPr>
            <a:r>
              <a:rPr lang="en-US" dirty="0" smtClean="0"/>
              <a:t>(%o1) gamma(n)</a:t>
            </a:r>
          </a:p>
          <a:p>
            <a:pPr marL="0" indent="0">
              <a:buNone/>
            </a:pPr>
            <a:r>
              <a:rPr lang="en-US" dirty="0" smtClean="0"/>
              <a:t>(%o2) [1,1,2,6,24,120,720,5040,40320]</a:t>
            </a:r>
          </a:p>
          <a:p>
            <a:pPr marL="0" indent="0">
              <a:buNone/>
            </a:pPr>
            <a:r>
              <a:rPr lang="en-US" dirty="0" smtClean="0"/>
              <a:t>(%o3) [</a:t>
            </a:r>
            <a:r>
              <a:rPr lang="en-US" dirty="0" err="1" smtClean="0"/>
              <a:t>sqrt</a:t>
            </a:r>
            <a:r>
              <a:rPr lang="en-US" dirty="0" smtClean="0"/>
              <a:t>(%pi),</a:t>
            </a:r>
            <a:r>
              <a:rPr lang="en-US" dirty="0" err="1" smtClean="0"/>
              <a:t>sqrt</a:t>
            </a:r>
            <a:r>
              <a:rPr lang="en-US" dirty="0" smtClean="0"/>
              <a:t>(%pi)/2,(3*</a:t>
            </a:r>
            <a:r>
              <a:rPr lang="en-US" dirty="0" err="1" smtClean="0"/>
              <a:t>sqrt</a:t>
            </a:r>
            <a:r>
              <a:rPr lang="en-US" dirty="0" smtClean="0"/>
              <a:t>(%pi))/4,(15*</a:t>
            </a:r>
            <a:r>
              <a:rPr lang="en-US" dirty="0" err="1" smtClean="0"/>
              <a:t>sqrt</a:t>
            </a:r>
            <a:r>
              <a:rPr lang="en-US" dirty="0" smtClean="0"/>
              <a:t>(%pi))/8]</a:t>
            </a:r>
          </a:p>
          <a:p>
            <a:pPr marL="0" indent="0">
              <a:buNone/>
            </a:pPr>
            <a:r>
              <a:rPr lang="en-US" dirty="0" smtClean="0"/>
              <a:t>(%o4) [gamma(2/3),(2*gamma(2/3))/3,(4*gamma(1/3))/9]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204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Evaluate :</a:t>
            </a:r>
          </a:p>
          <a:p>
            <a:pPr marL="0" indent="0">
              <a:buNone/>
            </a:pPr>
            <a:r>
              <a:rPr lang="en-IN" dirty="0" smtClean="0"/>
              <a:t>gamma(n+1</a:t>
            </a:r>
            <a:r>
              <a:rPr lang="en-IN" dirty="0"/>
              <a:t>),gamma(n-1),gamma(n+2)/gamma(n+1)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228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kill(all);</a:t>
            </a:r>
          </a:p>
          <a:p>
            <a:pPr marL="0" indent="0">
              <a:buNone/>
            </a:pPr>
            <a:r>
              <a:rPr lang="sv-SE" dirty="0" smtClean="0"/>
              <a:t>gamma_expand:true$</a:t>
            </a:r>
          </a:p>
          <a:p>
            <a:pPr marL="0" indent="0">
              <a:buNone/>
            </a:pPr>
            <a:r>
              <a:rPr lang="sv-SE" dirty="0" smtClean="0"/>
              <a:t>[gamma(n+1),gamma(n-1),gamma(n+2)/gamma(n+1)];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804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done</a:t>
            </a:r>
          </a:p>
          <a:p>
            <a:pPr marL="0" indent="0">
              <a:buNone/>
            </a:pPr>
            <a:r>
              <a:rPr lang="pt-BR" dirty="0" smtClean="0"/>
              <a:t>(%o2) [n*gamma(n),gamma(n)/(n-1),n+1]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57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pPr marL="0" indent="0" hangingPunct="0">
              <a:buNone/>
            </a:pPr>
            <a:r>
              <a:rPr lang="en-US" dirty="0" smtClean="0"/>
              <a:t>Evaluate :</a:t>
            </a:r>
          </a:p>
          <a:p>
            <a:pPr hangingPunct="0"/>
            <a:r>
              <a:rPr lang="en-US" dirty="0" smtClean="0"/>
              <a:t>a).</a:t>
            </a:r>
            <a:r>
              <a:rPr lang="en-IN" dirty="0" smtClean="0"/>
              <a:t>beta(2,3</a:t>
            </a:r>
            <a:r>
              <a:rPr lang="en-IN" dirty="0"/>
              <a:t>),beta(2,1/3),beta(2,a</a:t>
            </a:r>
            <a:r>
              <a:rPr lang="en-IN" dirty="0" smtClean="0"/>
              <a:t>);</a:t>
            </a:r>
            <a:endParaRPr lang="en-US" dirty="0"/>
          </a:p>
          <a:p>
            <a:pPr hangingPunct="0"/>
            <a:r>
              <a:rPr lang="en-IN" dirty="0" smtClean="0"/>
              <a:t>b).beta(1/2,5/2</a:t>
            </a:r>
            <a:r>
              <a:rPr lang="en-IN" dirty="0"/>
              <a:t>),beta(1/3,2/3),beta(1/4,3/4</a:t>
            </a:r>
            <a:r>
              <a:rPr lang="en-IN" dirty="0" smtClean="0"/>
              <a:t>).</a:t>
            </a:r>
          </a:p>
          <a:p>
            <a:pPr hangingPunct="0"/>
            <a:r>
              <a:rPr lang="en-IN" dirty="0" smtClean="0"/>
              <a:t>c). </a:t>
            </a:r>
            <a:r>
              <a:rPr lang="en-IN" dirty="0"/>
              <a:t>beta(-3,1),beta(-3,2),beta(-3,3)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9546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beta(m,n);</a:t>
            </a:r>
          </a:p>
          <a:p>
            <a:pPr marL="0" indent="0">
              <a:buNone/>
            </a:pPr>
            <a:r>
              <a:rPr lang="sv-SE" dirty="0" smtClean="0"/>
              <a:t>[beta(2,3),beta(2,1/3),beta(2,a)];</a:t>
            </a:r>
          </a:p>
          <a:p>
            <a:pPr marL="0" indent="0">
              <a:buNone/>
            </a:pPr>
            <a:r>
              <a:rPr lang="sv-SE" dirty="0" smtClean="0"/>
              <a:t>[beta(1/2,5/2),beta(1/3,2/3),beta(1/4,3/4)];</a:t>
            </a:r>
          </a:p>
          <a:p>
            <a:pPr marL="0" indent="0">
              <a:buNone/>
            </a:pPr>
            <a:r>
              <a:rPr lang="sv-SE" dirty="0" smtClean="0"/>
              <a:t>[beta(-3,1),beta(-3,2),beta(-3,3)];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413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549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Wx Maxima (LAB-4)</vt:lpstr>
      <vt:lpstr>Problem-1</vt:lpstr>
      <vt:lpstr>Solution</vt:lpstr>
      <vt:lpstr>Output</vt:lpstr>
      <vt:lpstr>Problem-2</vt:lpstr>
      <vt:lpstr>Solution</vt:lpstr>
      <vt:lpstr>Output</vt:lpstr>
      <vt:lpstr>Problem-3</vt:lpstr>
      <vt:lpstr>Solution</vt:lpstr>
      <vt:lpstr>Output</vt:lpstr>
      <vt:lpstr>Problem-4</vt:lpstr>
      <vt:lpstr>Solution</vt:lpstr>
      <vt:lpstr>Output</vt:lpstr>
      <vt:lpstr>Problem-5</vt:lpstr>
      <vt:lpstr>Solution</vt:lpstr>
      <vt:lpstr>Problem-6</vt:lpstr>
      <vt:lpstr>Solution</vt:lpstr>
      <vt:lpstr>Output</vt:lpstr>
      <vt:lpstr>Problem-7</vt:lpstr>
      <vt:lpstr>Solution</vt:lpstr>
      <vt:lpstr>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Wx Maxima</dc:title>
  <dc:creator>Deepa</dc:creator>
  <cp:lastModifiedBy>hp</cp:lastModifiedBy>
  <cp:revision>9</cp:revision>
  <dcterms:created xsi:type="dcterms:W3CDTF">2019-02-27T03:58:36Z</dcterms:created>
  <dcterms:modified xsi:type="dcterms:W3CDTF">2019-03-01T03:11:39Z</dcterms:modified>
</cp:coreProperties>
</file>