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Maxima Lab-5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Find the Laplace Transform of the following functions: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9. L(e^(at)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dirty="0" err="1" smtClean="0"/>
              <a:t>bt</a:t>
            </a:r>
            <a:r>
              <a:rPr lang="en-US" dirty="0" smtClean="0"/>
              <a:t>)):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IN" dirty="0" err="1" smtClean="0"/>
              <a:t>laplace</a:t>
            </a:r>
            <a:r>
              <a:rPr lang="en-IN" dirty="0" smtClean="0"/>
              <a:t>(%e^(</a:t>
            </a:r>
            <a:r>
              <a:rPr lang="en-IN" dirty="0" err="1" smtClean="0"/>
              <a:t>a.t</a:t>
            </a:r>
            <a:r>
              <a:rPr lang="en-IN" dirty="0" smtClean="0"/>
              <a:t>)*</a:t>
            </a:r>
            <a:r>
              <a:rPr lang="en-IN" dirty="0" err="1" smtClean="0"/>
              <a:t>cos</a:t>
            </a:r>
            <a:r>
              <a:rPr lang="en-IN" dirty="0" smtClean="0"/>
              <a:t>(</a:t>
            </a:r>
            <a:r>
              <a:rPr lang="en-IN" dirty="0" err="1" smtClean="0"/>
              <a:t>b.t</a:t>
            </a:r>
            <a:r>
              <a:rPr lang="en-IN" dirty="0" smtClean="0"/>
              <a:t>),</a:t>
            </a:r>
            <a:r>
              <a:rPr lang="en-IN" dirty="0" err="1" smtClean="0"/>
              <a:t>t,s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US" dirty="0" smtClean="0"/>
              <a:t>Output: (s-a)/(s^2-2*a*s+b^2+a^2)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10. L(e^(at)</a:t>
            </a:r>
            <a:r>
              <a:rPr lang="en-US" dirty="0" err="1" smtClean="0"/>
              <a:t>sinh</a:t>
            </a:r>
            <a:r>
              <a:rPr lang="en-US" dirty="0" smtClean="0"/>
              <a:t>(</a:t>
            </a:r>
            <a:r>
              <a:rPr lang="en-US" dirty="0" err="1" smtClean="0"/>
              <a:t>bt</a:t>
            </a:r>
            <a:r>
              <a:rPr lang="en-US" dirty="0" smtClean="0"/>
              <a:t>)):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IN" dirty="0" err="1" smtClean="0"/>
              <a:t>laplace</a:t>
            </a:r>
            <a:r>
              <a:rPr lang="en-IN" dirty="0" smtClean="0"/>
              <a:t>(%e^(</a:t>
            </a:r>
            <a:r>
              <a:rPr lang="en-IN" dirty="0" err="1" smtClean="0"/>
              <a:t>a.t</a:t>
            </a:r>
            <a:r>
              <a:rPr lang="en-IN" dirty="0" smtClean="0"/>
              <a:t>)*</a:t>
            </a:r>
            <a:r>
              <a:rPr lang="en-IN" dirty="0" err="1" smtClean="0"/>
              <a:t>sinh</a:t>
            </a:r>
            <a:r>
              <a:rPr lang="en-IN" dirty="0" smtClean="0"/>
              <a:t>(</a:t>
            </a:r>
            <a:r>
              <a:rPr lang="en-IN" dirty="0" err="1" smtClean="0"/>
              <a:t>b.t</a:t>
            </a:r>
            <a:r>
              <a:rPr lang="en-IN" dirty="0" smtClean="0"/>
              <a:t>),</a:t>
            </a:r>
            <a:r>
              <a:rPr lang="en-IN" dirty="0" err="1" smtClean="0"/>
              <a:t>t,s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US" dirty="0" smtClean="0"/>
              <a:t>Output: b/(s^2-2*a*s-b^2+a^2)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11. L(e^(</a:t>
            </a:r>
            <a:r>
              <a:rPr lang="en-US" dirty="0" smtClean="0"/>
              <a:t>at)</a:t>
            </a:r>
            <a:r>
              <a:rPr lang="en-US" dirty="0" err="1" smtClean="0"/>
              <a:t>cosh</a:t>
            </a:r>
            <a:r>
              <a:rPr lang="en-US" dirty="0" smtClean="0"/>
              <a:t>(</a:t>
            </a:r>
            <a:r>
              <a:rPr lang="en-US" dirty="0" err="1" smtClean="0"/>
              <a:t>bt</a:t>
            </a:r>
            <a:r>
              <a:rPr lang="en-US" dirty="0" smtClean="0"/>
              <a:t>)):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IN" dirty="0" err="1" smtClean="0"/>
              <a:t>laplace</a:t>
            </a:r>
            <a:r>
              <a:rPr lang="en-IN" dirty="0" smtClean="0"/>
              <a:t>(%e^(</a:t>
            </a:r>
            <a:r>
              <a:rPr lang="en-IN" dirty="0" err="1" smtClean="0"/>
              <a:t>a.t</a:t>
            </a:r>
            <a:r>
              <a:rPr lang="en-IN" dirty="0" smtClean="0"/>
              <a:t>)*cosh(</a:t>
            </a:r>
            <a:r>
              <a:rPr lang="en-IN" dirty="0" err="1" smtClean="0"/>
              <a:t>b.t</a:t>
            </a:r>
            <a:r>
              <a:rPr lang="en-IN" dirty="0" smtClean="0"/>
              <a:t>),</a:t>
            </a:r>
            <a:r>
              <a:rPr lang="en-IN" dirty="0" err="1" smtClean="0"/>
              <a:t>t,s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/>
              <a:t>Output: (s-a)/(s^2-2*a*s-b^2+a^2)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12. L(sin(t)/t):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IN" dirty="0" err="1" smtClean="0"/>
              <a:t>laplace</a:t>
            </a:r>
            <a:r>
              <a:rPr lang="en-IN" dirty="0" smtClean="0"/>
              <a:t>((sin(t)/t),</a:t>
            </a:r>
            <a:r>
              <a:rPr lang="en-IN" dirty="0" err="1" smtClean="0"/>
              <a:t>t,s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US" smtClean="0"/>
              <a:t>Output: %pi/2-atan(s)</a:t>
            </a:r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 L(</a:t>
            </a:r>
            <a:r>
              <a:rPr lang="en-US" dirty="0" err="1" smtClean="0"/>
              <a:t>sint</a:t>
            </a:r>
            <a:r>
              <a:rPr lang="en-US" dirty="0" smtClean="0"/>
              <a:t>):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err="1" smtClean="0"/>
              <a:t>laplace</a:t>
            </a:r>
            <a:r>
              <a:rPr lang="en-IN" dirty="0" smtClean="0"/>
              <a:t>(sin(t),</a:t>
            </a:r>
            <a:r>
              <a:rPr lang="en-IN" dirty="0" err="1" smtClean="0"/>
              <a:t>t,s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US" dirty="0" smtClean="0"/>
              <a:t>Output: 1/(s^2+1)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2. L(cost):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IN" dirty="0" err="1" smtClean="0"/>
              <a:t>laplace</a:t>
            </a:r>
            <a:r>
              <a:rPr lang="en-IN" dirty="0" smtClean="0"/>
              <a:t>(</a:t>
            </a:r>
            <a:r>
              <a:rPr lang="en-IN" dirty="0" err="1" smtClean="0"/>
              <a:t>cos</a:t>
            </a:r>
            <a:r>
              <a:rPr lang="en-IN" dirty="0" smtClean="0"/>
              <a:t>(t),</a:t>
            </a:r>
            <a:r>
              <a:rPr lang="en-IN" dirty="0" err="1" smtClean="0"/>
              <a:t>t,s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/>
              <a:t>Output: s/(s^2+1)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3. L(e^(t)):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IN" dirty="0" err="1" smtClean="0"/>
              <a:t>laplace</a:t>
            </a:r>
            <a:r>
              <a:rPr lang="en-IN" dirty="0" smtClean="0"/>
              <a:t>(%e^(t),</a:t>
            </a:r>
            <a:r>
              <a:rPr lang="en-IN" dirty="0" err="1" smtClean="0"/>
              <a:t>t,s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US" dirty="0" smtClean="0"/>
              <a:t>Output: 1/(s-1)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4. L(e^(-t)):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IN" dirty="0" err="1" smtClean="0"/>
              <a:t>laplace</a:t>
            </a:r>
            <a:r>
              <a:rPr lang="en-IN" dirty="0" smtClean="0"/>
              <a:t>(%e^(-t),</a:t>
            </a:r>
            <a:r>
              <a:rPr lang="en-IN" dirty="0" err="1" smtClean="0"/>
              <a:t>t,s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US" dirty="0" smtClean="0"/>
              <a:t>Output: 1/(s+1)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5. L(</a:t>
            </a:r>
            <a:r>
              <a:rPr lang="en-US" dirty="0" err="1" smtClean="0"/>
              <a:t>sinh</a:t>
            </a:r>
            <a:r>
              <a:rPr lang="en-US" dirty="0" smtClean="0"/>
              <a:t>(at)):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IN" dirty="0" err="1" smtClean="0"/>
              <a:t>laplace</a:t>
            </a:r>
            <a:r>
              <a:rPr lang="en-IN" dirty="0" smtClean="0"/>
              <a:t>(</a:t>
            </a:r>
            <a:r>
              <a:rPr lang="en-IN" dirty="0" err="1" smtClean="0"/>
              <a:t>sinh</a:t>
            </a:r>
            <a:r>
              <a:rPr lang="en-IN" dirty="0" smtClean="0"/>
              <a:t>(</a:t>
            </a:r>
            <a:r>
              <a:rPr lang="en-IN" dirty="0" err="1" smtClean="0"/>
              <a:t>a.t</a:t>
            </a:r>
            <a:r>
              <a:rPr lang="en-IN" dirty="0" smtClean="0"/>
              <a:t>),</a:t>
            </a:r>
            <a:r>
              <a:rPr lang="en-IN" dirty="0" err="1" smtClean="0"/>
              <a:t>t,s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US" dirty="0" smtClean="0"/>
              <a:t>Output: a/(s^2-a^2)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6. L(</a:t>
            </a:r>
            <a:r>
              <a:rPr lang="en-US" dirty="0" err="1" smtClean="0"/>
              <a:t>cosh</a:t>
            </a:r>
            <a:r>
              <a:rPr lang="en-US" dirty="0" smtClean="0"/>
              <a:t>(at)):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IN" dirty="0" err="1" smtClean="0"/>
              <a:t>laplace</a:t>
            </a:r>
            <a:r>
              <a:rPr lang="en-IN" dirty="0" smtClean="0"/>
              <a:t>(cosh(</a:t>
            </a:r>
            <a:r>
              <a:rPr lang="en-IN" dirty="0" err="1" smtClean="0"/>
              <a:t>a.t</a:t>
            </a:r>
            <a:r>
              <a:rPr lang="en-IN" dirty="0" smtClean="0"/>
              <a:t>),</a:t>
            </a:r>
            <a:r>
              <a:rPr lang="en-IN" dirty="0" err="1" smtClean="0"/>
              <a:t>t,s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US" dirty="0" smtClean="0"/>
              <a:t>Output: s/(s^2-a^2)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7. L(a^(t)):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IN" dirty="0" err="1" smtClean="0"/>
              <a:t>laplace</a:t>
            </a:r>
            <a:r>
              <a:rPr lang="en-IN" dirty="0" smtClean="0"/>
              <a:t>((</a:t>
            </a:r>
            <a:r>
              <a:rPr lang="en-IN" dirty="0" err="1" smtClean="0"/>
              <a:t>a^t</a:t>
            </a:r>
            <a:r>
              <a:rPr lang="en-IN" dirty="0" smtClean="0"/>
              <a:t>),</a:t>
            </a:r>
            <a:r>
              <a:rPr lang="en-IN" dirty="0" err="1" smtClean="0"/>
              <a:t>t,s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US" dirty="0" smtClean="0"/>
              <a:t>Output: 1/(s-log(a))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8. L(e^(at)sin(</a:t>
            </a:r>
            <a:r>
              <a:rPr lang="en-US" dirty="0" err="1" smtClean="0"/>
              <a:t>bt</a:t>
            </a:r>
            <a:r>
              <a:rPr lang="en-US" dirty="0" smtClean="0"/>
              <a:t>)):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IN" dirty="0" err="1" smtClean="0"/>
              <a:t>laplace</a:t>
            </a:r>
            <a:r>
              <a:rPr lang="en-IN" dirty="0" smtClean="0"/>
              <a:t>(%e^(</a:t>
            </a:r>
            <a:r>
              <a:rPr lang="en-IN" dirty="0" err="1" smtClean="0"/>
              <a:t>a.t</a:t>
            </a:r>
            <a:r>
              <a:rPr lang="en-IN" dirty="0" smtClean="0"/>
              <a:t>)*sin(</a:t>
            </a:r>
            <a:r>
              <a:rPr lang="en-IN" dirty="0" err="1" smtClean="0"/>
              <a:t>b.t</a:t>
            </a:r>
            <a:r>
              <a:rPr lang="en-IN" dirty="0" smtClean="0"/>
              <a:t>),</a:t>
            </a:r>
            <a:r>
              <a:rPr lang="en-IN" dirty="0" err="1" smtClean="0"/>
              <a:t>t,s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US" dirty="0" smtClean="0"/>
              <a:t>Output: b/(s^2-2*a*s+b^2+a^2)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224</Words>
  <Application>Microsoft Office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    Maxima Lab-5   Find the Laplace Transform of the following functions: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Maxima Lab-5   Find the Laplace Transform of the following functions:</dc:title>
  <dc:creator>hp</dc:creator>
  <cp:lastModifiedBy>hp</cp:lastModifiedBy>
  <cp:revision>15</cp:revision>
  <dcterms:created xsi:type="dcterms:W3CDTF">2006-08-16T00:00:00Z</dcterms:created>
  <dcterms:modified xsi:type="dcterms:W3CDTF">2019-03-04T09:05:57Z</dcterms:modified>
</cp:coreProperties>
</file>