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1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42" autoAdjust="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7610D-2F1A-4A6D-94F9-92D981FD9F44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F1C1A-DAF5-4DA2-8636-1D916D740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88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9C546-F26A-4A61-A838-DC83CFF8B0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927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9C546-F26A-4A61-A838-DC83CFF8B09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63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Fourier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09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Half Range Fourier cosine and sine series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Fourier Half Range sine series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[0,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].</m:t>
                    </m:r>
                  </m:oMath>
                </a14:m>
                <a:endParaRPr lang="en-US" dirty="0" smtClean="0"/>
              </a:p>
              <a:p>
                <a:pPr marL="0" indent="0" hangingPunct="0">
                  <a:buNone/>
                </a:pPr>
                <a:r>
                  <a:rPr lang="en-IN" dirty="0"/>
                  <a:t>S</a:t>
                </a:r>
                <a:r>
                  <a:rPr lang="en-IN" dirty="0" smtClean="0"/>
                  <a:t>olution:</a:t>
                </a:r>
              </a:p>
              <a:p>
                <a:pPr marL="0" indent="0" hangingPunct="0">
                  <a:buNone/>
                </a:pPr>
                <a:r>
                  <a:rPr lang="en-IN" dirty="0" smtClean="0"/>
                  <a:t>load(</a:t>
                </a:r>
                <a:r>
                  <a:rPr lang="en-IN" dirty="0" err="1" smtClean="0"/>
                  <a:t>fourie</a:t>
                </a:r>
                <a:r>
                  <a:rPr lang="en-IN" dirty="0" smtClean="0"/>
                  <a:t>);</a:t>
                </a:r>
                <a:endParaRPr lang="en-US" dirty="0"/>
              </a:p>
              <a:p>
                <a:pPr marL="0" indent="0" hangingPunct="0">
                  <a:buNone/>
                </a:pPr>
                <a:r>
                  <a:rPr lang="en-IN" dirty="0" smtClean="0"/>
                  <a:t>s:foursin(x^2,x</a:t>
                </a:r>
                <a:r>
                  <a:rPr lang="en-IN" dirty="0"/>
                  <a:t>,%pi</a:t>
                </a:r>
                <a:r>
                  <a:rPr lang="en-IN" dirty="0" smtClean="0"/>
                  <a:t>);</a:t>
                </a:r>
              </a:p>
              <a:p>
                <a:pPr marL="0" indent="0" hangingPunct="0">
                  <a:buNone/>
                </a:pPr>
                <a:r>
                  <a:rPr lang="en-IN" dirty="0" err="1" smtClean="0"/>
                  <a:t>fourexpand</a:t>
                </a:r>
                <a:r>
                  <a:rPr lang="en-IN" dirty="0" smtClean="0"/>
                  <a:t>(s,x</a:t>
                </a:r>
                <a:r>
                  <a:rPr lang="en-IN" dirty="0"/>
                  <a:t>,%pi,6);</a:t>
                </a:r>
                <a:endParaRPr lang="en-US" dirty="0"/>
              </a:p>
              <a:p>
                <a:pPr marL="0" indent="0" hangingPunc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97" t="-147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3269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6324600"/>
              </a:xfrm>
              <a:ln w="19050">
                <a:solidFill>
                  <a:schemeClr val="tx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 hangingPunct="0">
                  <a:buNone/>
                </a:pPr>
                <a:r>
                  <a:rPr lang="en-US" dirty="0" smtClean="0"/>
                  <a:t/>
                </a:r>
                <a:r>
                  <a:rPr lang="en-IN" b="1" dirty="0"/>
                  <a:t>2. Find the Fourier Half range Cosine Series for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/>
                          </a:rPr>
                          <m:t>𝝅</m:t>
                        </m:r>
                        <m:r>
                          <a:rPr lang="en-IN" b="1" i="1">
                            <a:latin typeface="Cambria Math"/>
                          </a:rPr>
                          <m:t>−</m:t>
                        </m:r>
                        <m:r>
                          <a:rPr lang="en-I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IN" b="1" i="1">
                        <a:latin typeface="Cambria Math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/>
                          </a:rPr>
                          <m:t>𝟎</m:t>
                        </m:r>
                        <m:r>
                          <a:rPr lang="en-IN" b="1" i="1">
                            <a:latin typeface="Cambria Math"/>
                          </a:rPr>
                          <m:t>,</m:t>
                        </m:r>
                        <m:r>
                          <a:rPr lang="en-IN" b="1" i="1">
                            <a:latin typeface="Cambria Math"/>
                          </a:rPr>
                          <m:t>𝝅</m:t>
                        </m:r>
                      </m:e>
                    </m:d>
                  </m:oMath>
                </a14:m>
                <a:r>
                  <a:rPr lang="en-US" b="1" dirty="0" smtClean="0"/>
                  <a:t>.</a:t>
                </a:r>
              </a:p>
              <a:p>
                <a:pPr marL="0" indent="0" hangingPunct="0">
                  <a:buNone/>
                </a:pPr>
                <a:r>
                  <a:rPr lang="en-US" b="1" dirty="0" smtClean="0"/>
                  <a:t>Solution</a:t>
                </a:r>
                <a:r>
                  <a:rPr lang="en-US" b="1" dirty="0" smtClean="0"/>
                  <a:t>:</a:t>
                </a:r>
              </a:p>
              <a:p>
                <a:pPr marL="0" indent="0" hangingPunct="0">
                  <a:buNone/>
                </a:pPr>
                <a:r>
                  <a:rPr lang="en-US" dirty="0"/>
                  <a:t>l</a:t>
                </a:r>
                <a:r>
                  <a:rPr lang="en-US" dirty="0" smtClean="0"/>
                  <a:t>oad(</a:t>
                </a:r>
                <a:r>
                  <a:rPr lang="en-US" dirty="0" err="1" smtClean="0"/>
                  <a:t>fourie</a:t>
                </a:r>
                <a:r>
                  <a:rPr lang="en-US" dirty="0" smtClean="0"/>
                  <a:t>);</a:t>
                </a:r>
                <a:endParaRPr lang="en-US" dirty="0"/>
              </a:p>
              <a:p>
                <a:pPr marL="0" indent="0" hangingPunct="0">
                  <a:buNone/>
                </a:pPr>
                <a:r>
                  <a:rPr lang="en-IN" dirty="0" smtClean="0"/>
                  <a:t>c:fourcos(x</a:t>
                </a:r>
                <a:r>
                  <a:rPr lang="en-IN" dirty="0"/>
                  <a:t>*(%pi-x),x,%pi</a:t>
                </a:r>
                <a:r>
                  <a:rPr lang="en-IN" dirty="0" smtClean="0"/>
                  <a:t>);  </a:t>
                </a:r>
                <a:r>
                  <a:rPr lang="en-IN" dirty="0" err="1"/>
                  <a:t>fourexpand</a:t>
                </a:r>
                <a:r>
                  <a:rPr lang="en-IN" dirty="0"/>
                  <a:t>(c,x,%pi,6</a:t>
                </a:r>
                <a:r>
                  <a:rPr lang="en-IN" dirty="0" smtClean="0"/>
                  <a:t>);</a:t>
                </a:r>
              </a:p>
              <a:p>
                <a:pPr marL="0" indent="0" hangingPunct="0">
                  <a:buNone/>
                </a:pPr>
                <a:r>
                  <a:rPr lang="en-IN" b="1" dirty="0" smtClean="0"/>
                  <a:t>3.Expand </a:t>
                </a:r>
                <a:r>
                  <a:rPr lang="en-IN" b="1" dirty="0"/>
                  <a:t>f(x) =x, 0&lt; x &lt;2 in a half-range </a:t>
                </a:r>
                <a:endParaRPr lang="en-IN" b="1" dirty="0" smtClean="0"/>
              </a:p>
              <a:p>
                <a:pPr marL="0" indent="0" hangingPunct="0">
                  <a:buNone/>
                </a:pPr>
                <a:r>
                  <a:rPr lang="en-IN" b="1" dirty="0" smtClean="0"/>
                  <a:t>(</a:t>
                </a:r>
                <a:r>
                  <a:rPr lang="en-IN" b="1" dirty="0"/>
                  <a:t>a) Sine Series, (b) Cosine Series</a:t>
                </a:r>
                <a:endParaRPr lang="en-US" b="1" dirty="0"/>
              </a:p>
              <a:p>
                <a:pPr marL="0" indent="0" hangingPunct="0">
                  <a:buNone/>
                </a:pPr>
                <a:r>
                  <a:rPr lang="en-IN" b="1" dirty="0"/>
                  <a:t> </a:t>
                </a:r>
                <a:r>
                  <a:rPr lang="en-IN" b="1" dirty="0"/>
                  <a:t>a) </a:t>
                </a:r>
                <a:r>
                  <a:rPr lang="en-IN" b="1" dirty="0" smtClean="0"/>
                  <a:t> Solution:</a:t>
                </a:r>
              </a:p>
              <a:p>
                <a:pPr marL="0" indent="0" hangingPunct="0">
                  <a:buNone/>
                </a:pPr>
                <a:r>
                  <a:rPr lang="en-IN" dirty="0" smtClean="0"/>
                  <a:t>load(</a:t>
                </a:r>
                <a:r>
                  <a:rPr lang="en-IN" dirty="0" err="1" smtClean="0"/>
                  <a:t>fourie</a:t>
                </a:r>
                <a:r>
                  <a:rPr lang="en-IN" dirty="0"/>
                  <a:t>);</a:t>
                </a:r>
                <a:endParaRPr lang="en-US" dirty="0"/>
              </a:p>
              <a:p>
                <a:pPr marL="0" indent="0" hangingPunct="0">
                  <a:buNone/>
                </a:pPr>
                <a:r>
                  <a:rPr lang="en-IN" dirty="0" smtClean="0"/>
                  <a:t>s:foursin(x,x,2);</a:t>
                </a:r>
                <a:endParaRPr lang="en-US" dirty="0"/>
              </a:p>
              <a:p>
                <a:pPr marL="0" indent="0" hangingPunct="0">
                  <a:buNone/>
                </a:pPr>
                <a:r>
                  <a:rPr lang="en-IN" dirty="0" err="1" smtClean="0"/>
                  <a:t>fourexpand</a:t>
                </a:r>
                <a:r>
                  <a:rPr lang="en-IN" dirty="0" smtClean="0"/>
                  <a:t>(s,x,2,6);</a:t>
                </a:r>
                <a:endParaRPr lang="en-US" dirty="0"/>
              </a:p>
              <a:p>
                <a:pPr marL="0" indent="0" hangingPunc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6324600"/>
              </a:xfrm>
              <a:blipFill rotWithShape="1">
                <a:blip r:embed="rId2"/>
                <a:stretch>
                  <a:fillRect l="-1774" t="-1923" r="-887" b="-153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1278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28600"/>
                <a:ext cx="8686800" cy="5943600"/>
              </a:xfr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b)</a:t>
                </a:r>
                <a:r>
                  <a:rPr lang="en-IN" sz="2800" b="1" dirty="0"/>
                  <a:t/>
                </a:r>
                <a:r>
                  <a:rPr lang="en-IN" sz="2800" b="1" dirty="0" smtClean="0"/>
                  <a:t>Solution</a:t>
                </a:r>
              </a:p>
              <a:p>
                <a:pPr marL="0" indent="0">
                  <a:buNone/>
                </a:pPr>
                <a:r>
                  <a:rPr lang="en-IN" sz="2800" dirty="0" smtClean="0"/>
                  <a:t>c:fourcos(x,x,2);  </a:t>
                </a:r>
              </a:p>
              <a:p>
                <a:pPr marL="0" indent="0">
                  <a:buNone/>
                </a:pPr>
                <a:r>
                  <a:rPr lang="en-IN" sz="2800" dirty="0" err="1" smtClean="0"/>
                  <a:t>fourexpand</a:t>
                </a:r>
                <a:r>
                  <a:rPr lang="en-IN" sz="2800" dirty="0" smtClean="0"/>
                  <a:t>(c,x,2,6);</a:t>
                </a:r>
              </a:p>
              <a:p>
                <a:pPr marL="0" indent="0" hangingPunct="0">
                  <a:buNone/>
                </a:pPr>
                <a:r>
                  <a:rPr lang="en-IN" sz="2800" dirty="0" smtClean="0"/>
                  <a:t/>
                </a:r>
                <a:r>
                  <a:rPr lang="en-IN" sz="2800" b="1" dirty="0"/>
                  <a:t>4. Obtain the half range </a:t>
                </a:r>
                <a:r>
                  <a:rPr lang="en-IN" sz="2800" b="1" dirty="0" smtClean="0"/>
                  <a:t>cosine series </a:t>
                </a:r>
                <a:r>
                  <a:rPr lang="en-IN" sz="2800" b="1" dirty="0"/>
                  <a:t>for the function </a:t>
                </a:r>
                <a14:m>
                  <m:oMath xmlns:m="http://schemas.openxmlformats.org/officeDocument/2006/math">
                    <m:r>
                      <a:rPr lang="en-IN" sz="2800" b="1" i="1"/>
                      <m:t>𝒇</m:t>
                    </m:r>
                    <m:d>
                      <m:dPr>
                        <m:ctrlPr>
                          <a:rPr lang="en-US" sz="2800" b="1" i="1"/>
                        </m:ctrlPr>
                      </m:dPr>
                      <m:e>
                        <m:r>
                          <a:rPr lang="en-IN" sz="2800" b="1" i="1"/>
                          <m:t>𝒕</m:t>
                        </m:r>
                      </m:e>
                    </m:d>
                    <m:r>
                      <a:rPr lang="en-IN" sz="2800" b="1" i="1"/>
                      <m:t>=</m:t>
                    </m:r>
                    <m:r>
                      <a:rPr lang="en-IN" sz="2800" b="1" i="1"/>
                      <m:t>𝒔𝒊𝒏</m:t>
                    </m:r>
                    <m:d>
                      <m:dPr>
                        <m:ctrlPr>
                          <a:rPr lang="en-US" sz="2800" b="1" i="1"/>
                        </m:ctrlPr>
                      </m:dPr>
                      <m:e>
                        <m:r>
                          <a:rPr lang="en-IN" sz="2800" b="1" i="1"/>
                          <m:t>𝒕</m:t>
                        </m:r>
                      </m:e>
                    </m:d>
                    <m:r>
                      <a:rPr lang="en-IN" sz="2800" b="1" i="1"/>
                      <m:t>,</m:t>
                    </m:r>
                    <m:r>
                      <a:rPr lang="en-IN" sz="2800" b="1" i="1"/>
                      <m:t>𝟎</m:t>
                    </m:r>
                    <m:r>
                      <a:rPr lang="en-IN" sz="2800" b="1" i="1"/>
                      <m:t>&lt;</m:t>
                    </m:r>
                    <m:r>
                      <a:rPr lang="en-IN" sz="2800" b="1" i="1"/>
                      <m:t>𝒕</m:t>
                    </m:r>
                    <m:r>
                      <a:rPr lang="en-IN" sz="2800" b="1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IN" sz="2800" b="1" i="1"/>
                      <m:t>𝝅</m:t>
                    </m:r>
                  </m:oMath>
                </a14:m>
                <a:r>
                  <a:rPr lang="en-IN" sz="2800" b="1" dirty="0"/>
                  <a:t>.</a:t>
                </a:r>
                <a:endParaRPr lang="en-US" sz="2800" b="1" dirty="0"/>
              </a:p>
              <a:p>
                <a:pPr marL="0" indent="0" hangingPunct="0">
                  <a:buNone/>
                </a:pPr>
                <a:r>
                  <a:rPr lang="en-IN" sz="2800" dirty="0"/>
                  <a:t>load(</a:t>
                </a:r>
                <a:r>
                  <a:rPr lang="en-IN" sz="2800" dirty="0" err="1"/>
                  <a:t>fourie</a:t>
                </a:r>
                <a:r>
                  <a:rPr lang="en-IN" sz="2800" dirty="0" smtClean="0"/>
                  <a:t>);</a:t>
                </a:r>
              </a:p>
              <a:p>
                <a:pPr marL="0" indent="0" hangingPunct="0">
                  <a:buNone/>
                </a:pPr>
                <a:r>
                  <a:rPr lang="en-IN" sz="2800" dirty="0" smtClean="0"/>
                  <a:t>c:fourcos(sin(t),t,%pi);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28600"/>
                <a:ext cx="8686800" cy="5943600"/>
              </a:xfrm>
              <a:blipFill rotWithShape="1">
                <a:blip r:embed="rId2"/>
                <a:stretch>
                  <a:fillRect l="-1331" t="-81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085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685800"/>
                <a:ext cx="8229600" cy="5943600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 hangingPunct="0">
                  <a:buNone/>
                </a:pPr>
                <a:r>
                  <a:rPr lang="en-IN" b="1" dirty="0"/>
                  <a:t>5. </a:t>
                </a:r>
                <a:r>
                  <a:rPr lang="en-IN" b="1" dirty="0"/>
                  <a:t>Obtain a half range Fourier Sine </a:t>
                </a:r>
                <a:r>
                  <a:rPr lang="en-IN" b="1" dirty="0"/>
                  <a:t>and Cosine Series </a:t>
                </a:r>
                <a:r>
                  <a:rPr lang="en-IN" b="1" dirty="0"/>
                  <a:t>to represent the function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IN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IN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IN" b="1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/>
                          </a:rPr>
                          <m:t>𝟎</m:t>
                        </m:r>
                        <m:r>
                          <a:rPr lang="en-IN" b="1" i="1">
                            <a:latin typeface="Cambria Math"/>
                          </a:rPr>
                          <m:t>,</m:t>
                        </m:r>
                        <m:r>
                          <a:rPr lang="en-IN" b="1" i="1"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r>
                  <a:rPr lang="en-IN" b="1" dirty="0"/>
                  <a:t>.</a:t>
                </a:r>
                <a:endParaRPr lang="en-US" b="1" dirty="0"/>
              </a:p>
              <a:p>
                <a:pPr marL="0" indent="0" hangingPunct="0">
                  <a:buNone/>
                </a:pPr>
                <a:r>
                  <a:rPr lang="en-US" b="1" dirty="0"/>
                  <a:t>a)Solution: Sine series</a:t>
                </a:r>
              </a:p>
              <a:p>
                <a:pPr marL="0" indent="0" hangingPunct="0">
                  <a:buNone/>
                </a:pPr>
                <a:r>
                  <a:rPr lang="en-IN" dirty="0"/>
                  <a:t>load(</a:t>
                </a:r>
                <a:r>
                  <a:rPr lang="en-IN" dirty="0" err="1"/>
                  <a:t>fourie</a:t>
                </a:r>
                <a:r>
                  <a:rPr lang="en-IN" dirty="0"/>
                  <a:t>);</a:t>
                </a:r>
                <a:endParaRPr lang="en-US" dirty="0"/>
              </a:p>
              <a:p>
                <a:pPr marL="0" indent="0" hangingPunct="0">
                  <a:buNone/>
                </a:pPr>
                <a:r>
                  <a:rPr lang="en-IN" dirty="0"/>
                  <a:t>s:foursin(t^2,t,3);</a:t>
                </a:r>
                <a:endParaRPr lang="en-US" dirty="0"/>
              </a:p>
              <a:p>
                <a:pPr marL="0" indent="0" hangingPunct="0">
                  <a:buNone/>
                </a:pPr>
                <a:r>
                  <a:rPr lang="en-IN" dirty="0" err="1"/>
                  <a:t>fourexpand</a:t>
                </a:r>
                <a:r>
                  <a:rPr lang="en-IN" dirty="0"/>
                  <a:t>(s,t,3,4);</a:t>
                </a:r>
                <a:endParaRPr lang="en-US" dirty="0"/>
              </a:p>
              <a:p>
                <a:pPr marL="0" indent="0" hangingPunct="0">
                  <a:buNone/>
                </a:pPr>
                <a:r>
                  <a:rPr lang="en-US" b="1" dirty="0" smtClean="0"/>
                  <a:t>b)</a:t>
                </a:r>
                <a:r>
                  <a:rPr lang="en-US" b="1" dirty="0" err="1" smtClean="0"/>
                  <a:t>solution:Cosine</a:t>
                </a:r>
                <a:r>
                  <a:rPr lang="en-US" b="1" dirty="0" smtClean="0"/>
                  <a:t/>
                </a:r>
                <a:r>
                  <a:rPr lang="en-US" b="1" dirty="0"/>
                  <a:t>series</a:t>
                </a:r>
                <a:endParaRPr lang="en-US" b="1" dirty="0"/>
              </a:p>
              <a:p>
                <a:pPr marL="0" indent="0" hangingPunct="0">
                  <a:buNone/>
                </a:pPr>
                <a:r>
                  <a:rPr lang="en-US" dirty="0"/>
                  <a:t>load(</a:t>
                </a:r>
                <a:r>
                  <a:rPr lang="en-US" dirty="0" err="1"/>
                  <a:t>fourie</a:t>
                </a:r>
                <a:r>
                  <a:rPr lang="en-US" dirty="0"/>
                  <a:t>);</a:t>
                </a:r>
              </a:p>
              <a:p>
                <a:pPr marL="0" indent="0" hangingPunct="0">
                  <a:buNone/>
                </a:pPr>
                <a:r>
                  <a:rPr lang="en-IN" dirty="0"/>
                  <a:t>c:fourcos(t^2,t,3); </a:t>
                </a:r>
              </a:p>
              <a:p>
                <a:pPr marL="0" indent="0" hangingPunct="0">
                  <a:buNone/>
                </a:pPr>
                <a:r>
                  <a:rPr lang="en-IN" dirty="0"/>
                  <a:t/>
                </a:r>
                <a:r>
                  <a:rPr lang="en-IN" dirty="0" err="1"/>
                  <a:t>fourexpand</a:t>
                </a:r>
                <a:r>
                  <a:rPr lang="en-IN" dirty="0"/>
                  <a:t>(c,x,%pi,6);</a:t>
                </a:r>
              </a:p>
              <a:p>
                <a:pPr marL="0" indent="0">
                  <a:buNone/>
                </a:pPr>
                <a:r>
                  <a:rPr lang="en-IN" dirty="0"/>
                  <a:t/>
                </a:r>
                <a:br>
                  <a:rPr lang="en-IN" dirty="0"/>
                </a:br>
                <a:endParaRPr lang="en-I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85800"/>
                <a:ext cx="8229600" cy="5943600"/>
              </a:xfrm>
              <a:blipFill rotWithShape="1">
                <a:blip r:embed="rId2"/>
                <a:stretch>
                  <a:fillRect l="-1624" t="-183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0897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Fourier series of Step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Find the </a:t>
                </a:r>
                <a:r>
                  <a:rPr lang="en-US" dirty="0"/>
                  <a:t>F</a:t>
                </a:r>
                <a:r>
                  <a:rPr lang="en-US" dirty="0" smtClean="0"/>
                  <a:t>ourier series of the function 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     0≤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−6,     4≤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≤8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l</a:t>
                </a:r>
                <a:r>
                  <a:rPr lang="en-US" dirty="0" smtClean="0"/>
                  <a:t>oad(</a:t>
                </a:r>
                <a:r>
                  <a:rPr lang="en-US" dirty="0" err="1" smtClean="0"/>
                  <a:t>fourie</a:t>
                </a:r>
                <a:r>
                  <a:rPr lang="en-US" dirty="0" smtClean="0"/>
                  <a:t>);</a:t>
                </a:r>
              </a:p>
              <a:p>
                <a:pPr hangingPunct="0"/>
                <a:r>
                  <a:rPr lang="en-IN" dirty="0"/>
                  <a:t>(declare(</a:t>
                </a:r>
                <a:r>
                  <a:rPr lang="en-IN" dirty="0" err="1"/>
                  <a:t>n,integer</a:t>
                </a:r>
                <a:r>
                  <a:rPr lang="en-IN" dirty="0"/>
                  <a:t>), assume(n &gt; 0 ), facts() );</a:t>
                </a:r>
                <a:endParaRPr lang="en-US" dirty="0"/>
              </a:p>
              <a:p>
                <a:pPr hangingPunct="0"/>
                <a:r>
                  <a:rPr lang="en-IN" dirty="0"/>
                  <a:t>f:block(if x&lt;4 then 2-x else x-6);</a:t>
                </a:r>
                <a:endParaRPr lang="en-US" dirty="0"/>
              </a:p>
              <a:p>
                <a:pPr hangingPunct="0"/>
                <a:r>
                  <a:rPr lang="en-IN" dirty="0"/>
                  <a:t>define(a(o),(integrate((2-x),x,0,4)/2));</a:t>
                </a:r>
                <a:endParaRPr lang="en-US" dirty="0"/>
              </a:p>
              <a:p>
                <a:pPr hangingPunct="0"/>
                <a:r>
                  <a:rPr lang="en-IN" dirty="0"/>
                  <a:t>define(a(n),(integrate((2-x)*</a:t>
                </a:r>
                <a:r>
                  <a:rPr lang="en-IN" dirty="0" err="1"/>
                  <a:t>cos</a:t>
                </a:r>
                <a:r>
                  <a:rPr lang="en-IN" dirty="0"/>
                  <a:t>(n*%pi/4*x),x,0,4))/2);</a:t>
                </a:r>
                <a:endParaRPr lang="en-US" dirty="0"/>
              </a:p>
              <a:p>
                <a:pPr hangingPunct="0"/>
                <a:r>
                  <a:rPr lang="en-IN" dirty="0" err="1"/>
                  <a:t>ratsimp</a:t>
                </a:r>
                <a:r>
                  <a:rPr lang="en-IN" dirty="0"/>
                  <a:t>(%);</a:t>
                </a:r>
                <a:endParaRPr lang="en-US" dirty="0"/>
              </a:p>
              <a:p>
                <a:pPr hangingPunct="0"/>
                <a:r>
                  <a:rPr lang="en-IN" dirty="0"/>
                  <a:t>map('</a:t>
                </a:r>
                <a:r>
                  <a:rPr lang="en-IN" dirty="0" err="1"/>
                  <a:t>a,makelist</a:t>
                </a:r>
                <a:r>
                  <a:rPr lang="en-IN" dirty="0"/>
                  <a:t>(i,i,1,7));</a:t>
                </a:r>
                <a:endParaRPr lang="en-US" dirty="0"/>
              </a:p>
              <a:p>
                <a:pPr hangingPunct="0"/>
                <a:r>
                  <a:rPr lang="en-IN" dirty="0" err="1"/>
                  <a:t>fs</a:t>
                </a:r>
                <a:r>
                  <a:rPr lang="en-IN" dirty="0"/>
                  <a:t>(</a:t>
                </a:r>
                <a:r>
                  <a:rPr lang="en-IN" dirty="0" err="1"/>
                  <a:t>nmax</a:t>
                </a:r>
                <a:r>
                  <a:rPr lang="en-IN" dirty="0"/>
                  <a:t>) := sum(a(m)*</a:t>
                </a:r>
                <a:r>
                  <a:rPr lang="en-IN" dirty="0" err="1"/>
                  <a:t>cos</a:t>
                </a:r>
                <a:r>
                  <a:rPr lang="en-IN" dirty="0"/>
                  <a:t>(m*%pi*x/4),m,1,nmax);</a:t>
                </a:r>
                <a:endParaRPr lang="en-US" dirty="0"/>
              </a:p>
              <a:p>
                <a:pPr hangingPunct="0"/>
                <a:r>
                  <a:rPr lang="en-IN" dirty="0"/>
                  <a:t>map('</a:t>
                </a:r>
                <a:r>
                  <a:rPr lang="en-IN" dirty="0" err="1"/>
                  <a:t>fs</a:t>
                </a:r>
                <a:r>
                  <a:rPr lang="en-IN" dirty="0"/>
                  <a:t>,[5]);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1033" t="-20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4606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457200"/>
          </a:xfrm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Harmonic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440363"/>
          </a:xfrm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 hangingPunct="0">
              <a:buNone/>
            </a:pPr>
            <a:r>
              <a:rPr lang="en-IN" sz="2800" dirty="0"/>
              <a:t>Find the constant term and the coefficients of the first sine and cosine terms in the </a:t>
            </a:r>
            <a:r>
              <a:rPr lang="en-IN" sz="2800" dirty="0" err="1"/>
              <a:t>fourier</a:t>
            </a:r>
            <a:r>
              <a:rPr lang="en-IN" sz="2800" dirty="0"/>
              <a:t> expansion of y using the given </a:t>
            </a:r>
            <a:r>
              <a:rPr lang="en-IN" sz="2800" dirty="0" smtClean="0"/>
              <a:t>data</a:t>
            </a:r>
          </a:p>
          <a:p>
            <a:pPr hangingPunct="0"/>
            <a:endParaRPr lang="en-US" sz="2800" dirty="0"/>
          </a:p>
          <a:p>
            <a:pPr hangingPunct="0"/>
            <a:endParaRPr lang="en-IN" dirty="0" smtClean="0"/>
          </a:p>
          <a:p>
            <a:pPr hangingPunct="0"/>
            <a:endParaRPr lang="en-IN" dirty="0" smtClean="0"/>
          </a:p>
          <a:p>
            <a:pPr hangingPunct="0"/>
            <a:r>
              <a:rPr lang="en-IN" dirty="0" err="1" smtClean="0"/>
              <a:t>makelist</a:t>
            </a:r>
            <a:r>
              <a:rPr lang="en-IN" dirty="0" smtClean="0"/>
              <a:t>(k,k,0,5);</a:t>
            </a:r>
            <a:endParaRPr lang="en-US" dirty="0" smtClean="0"/>
          </a:p>
          <a:p>
            <a:pPr hangingPunct="0"/>
            <a:r>
              <a:rPr lang="en-IN" dirty="0" err="1" smtClean="0"/>
              <a:t>makelist</a:t>
            </a:r>
            <a:r>
              <a:rPr lang="en-IN" dirty="0"/>
              <a:t>(%pi*k/3,k,0,5);</a:t>
            </a:r>
            <a:endParaRPr lang="en-US" dirty="0"/>
          </a:p>
          <a:p>
            <a:pPr hangingPunct="0"/>
            <a:r>
              <a:rPr lang="en-IN" dirty="0"/>
              <a:t>y:append([9,18,24,28,26,20]);</a:t>
            </a:r>
            <a:endParaRPr lang="en-US" dirty="0"/>
          </a:p>
          <a:p>
            <a:pPr hangingPunct="0"/>
            <a:r>
              <a:rPr lang="en-IN" dirty="0" err="1"/>
              <a:t>sumy:apply</a:t>
            </a:r>
            <a:r>
              <a:rPr lang="en-IN" dirty="0"/>
              <a:t>("+",%);</a:t>
            </a:r>
            <a:endParaRPr lang="en-US" dirty="0"/>
          </a:p>
          <a:p>
            <a:pPr hangingPunct="0"/>
            <a:r>
              <a:rPr lang="en-IN" dirty="0"/>
              <a:t>y1:makelist(</a:t>
            </a:r>
            <a:r>
              <a:rPr lang="en-IN" dirty="0" err="1"/>
              <a:t>cos</a:t>
            </a:r>
            <a:r>
              <a:rPr lang="en-IN" dirty="0"/>
              <a:t>(%pi*k/3),k,0,5);</a:t>
            </a:r>
            <a:endParaRPr lang="en-US" dirty="0"/>
          </a:p>
          <a:p>
            <a:pPr hangingPunct="0"/>
            <a:r>
              <a:rPr lang="en-IN" dirty="0"/>
              <a:t>sumy1:apply("+",y1*y);</a:t>
            </a:r>
            <a:endParaRPr lang="en-US" dirty="0"/>
          </a:p>
          <a:p>
            <a:pPr hangingPunct="0"/>
            <a:r>
              <a:rPr lang="en-IN" dirty="0" smtClean="0"/>
              <a:t>z1:makelist(sin(%pi*k/3),k,0,5);</a:t>
            </a:r>
            <a:endParaRPr lang="en-US" dirty="0" smtClean="0"/>
          </a:p>
          <a:p>
            <a:pPr hangingPunct="0"/>
            <a:r>
              <a:rPr lang="en-IN" dirty="0" smtClean="0"/>
              <a:t>sumz1:apply</a:t>
            </a:r>
            <a:r>
              <a:rPr lang="en-IN" dirty="0"/>
              <a:t>("+",z1*y);</a:t>
            </a:r>
            <a:endParaRPr lang="en-US" dirty="0"/>
          </a:p>
          <a:p>
            <a:pPr hangingPunct="0"/>
            <a:r>
              <a:rPr lang="en-IN" dirty="0"/>
              <a:t>a0:float(2*</a:t>
            </a:r>
            <a:r>
              <a:rPr lang="en-IN" dirty="0" err="1"/>
              <a:t>sumy</a:t>
            </a:r>
            <a:r>
              <a:rPr lang="en-IN" dirty="0"/>
              <a:t>/6);</a:t>
            </a:r>
            <a:endParaRPr lang="en-US" dirty="0"/>
          </a:p>
          <a:p>
            <a:pPr hangingPunct="0"/>
            <a:r>
              <a:rPr lang="en-IN" dirty="0"/>
              <a:t>a1:float(2*sumy1/6);</a:t>
            </a:r>
            <a:endParaRPr lang="en-US" dirty="0"/>
          </a:p>
          <a:p>
            <a:pPr hangingPunct="0"/>
            <a:r>
              <a:rPr lang="en-IN" dirty="0"/>
              <a:t>b1:float(2*sumz1/6);</a:t>
            </a:r>
            <a:endParaRPr lang="en-US" dirty="0"/>
          </a:p>
          <a:p>
            <a:pPr hangingPunct="0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5981085"/>
              </p:ext>
            </p:extLst>
          </p:nvPr>
        </p:nvGraphicFramePr>
        <p:xfrm>
          <a:off x="1524000" y="1371601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  x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Y         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483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14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1. Find the Fourier series of the function f(x)=x+x^2 in the interval (-</a:t>
            </a:r>
            <a:r>
              <a:rPr lang="el-GR" sz="3200" dirty="0" smtClean="0"/>
              <a:t>π</a:t>
            </a:r>
            <a:r>
              <a:rPr lang="en-US" sz="3200" dirty="0" smtClean="0"/>
              <a:t>,</a:t>
            </a:r>
            <a:r>
              <a:rPr lang="el-GR" sz="3200" dirty="0"/>
              <a:t> </a:t>
            </a:r>
            <a:r>
              <a:rPr lang="el-GR" sz="3200" dirty="0" smtClean="0"/>
              <a:t>π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load(</a:t>
            </a:r>
            <a:r>
              <a:rPr lang="en-US" sz="1800" dirty="0" err="1" smtClean="0"/>
              <a:t>fourie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(declare(</a:t>
            </a:r>
            <a:r>
              <a:rPr lang="en-US" sz="1800" dirty="0" err="1" smtClean="0"/>
              <a:t>n,integer</a:t>
            </a:r>
            <a:r>
              <a:rPr lang="en-US" sz="1800" dirty="0" smtClean="0"/>
              <a:t>), assume(n&gt;0), facts() );</a:t>
            </a:r>
          </a:p>
          <a:p>
            <a:pPr marL="0" indent="0">
              <a:buNone/>
            </a:pPr>
            <a:r>
              <a:rPr lang="en-US" sz="1800" dirty="0" smtClean="0"/>
              <a:t>l:fourier(x+x^2,x,%pi);</a:t>
            </a:r>
          </a:p>
          <a:p>
            <a:pPr marL="0" indent="0">
              <a:buNone/>
            </a:pPr>
            <a:r>
              <a:rPr lang="en-US" sz="1800" dirty="0" err="1" smtClean="0"/>
              <a:t>fourexpand</a:t>
            </a:r>
            <a:r>
              <a:rPr lang="en-US" sz="1800" dirty="0" smtClean="0"/>
              <a:t>(l,x,%pi,6);</a:t>
            </a:r>
          </a:p>
          <a:p>
            <a:pPr marL="0" indent="0">
              <a:buNone/>
            </a:pPr>
            <a:r>
              <a:rPr lang="en-US" sz="1800" dirty="0" err="1" smtClean="0"/>
              <a:t>fs</a:t>
            </a:r>
            <a:r>
              <a:rPr lang="en-US" sz="1800" dirty="0" smtClean="0"/>
              <a:t>(</a:t>
            </a:r>
            <a:r>
              <a:rPr lang="en-US" sz="1800" dirty="0" err="1" smtClean="0"/>
              <a:t>nmax</a:t>
            </a:r>
            <a:r>
              <a:rPr lang="en-US" sz="1800" dirty="0" smtClean="0"/>
              <a:t>):=</a:t>
            </a:r>
            <a:r>
              <a:rPr lang="en-US" sz="1800" dirty="0" err="1" smtClean="0"/>
              <a:t>fourexpand</a:t>
            </a:r>
            <a:r>
              <a:rPr lang="en-US" sz="1800" dirty="0" smtClean="0"/>
              <a:t>(l,x,%pi,6);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load(draw);</a:t>
            </a:r>
            <a:br>
              <a:rPr lang="en-US" sz="1800" dirty="0" smtClean="0"/>
            </a:br>
            <a:r>
              <a:rPr lang="en-US" sz="1800" dirty="0" smtClean="0"/>
              <a:t>wxdraw2d(grid=true,</a:t>
            </a:r>
          </a:p>
          <a:p>
            <a:pPr marL="0" indent="0">
              <a:buNone/>
            </a:pPr>
            <a:r>
              <a:rPr lang="en-US" sz="1800" dirty="0" err="1" smtClean="0"/>
              <a:t>xrange</a:t>
            </a:r>
            <a:r>
              <a:rPr lang="en-US" sz="1800" dirty="0" smtClean="0"/>
              <a:t>=[-</a:t>
            </a:r>
            <a:r>
              <a:rPr lang="el-GR" sz="1800" dirty="0" smtClean="0"/>
              <a:t>π</a:t>
            </a:r>
            <a:r>
              <a:rPr lang="en-US" sz="1800" dirty="0" smtClean="0"/>
              <a:t>,</a:t>
            </a:r>
            <a:r>
              <a:rPr lang="el-GR" sz="1800" dirty="0"/>
              <a:t> </a:t>
            </a:r>
            <a:r>
              <a:rPr lang="el-GR" sz="1800" dirty="0" smtClean="0"/>
              <a:t>π</a:t>
            </a:r>
            <a:r>
              <a:rPr lang="en-US" sz="1800" dirty="0" smtClean="0"/>
              <a:t>],</a:t>
            </a:r>
          </a:p>
          <a:p>
            <a:pPr marL="0" indent="0">
              <a:buNone/>
            </a:pPr>
            <a:r>
              <a:rPr lang="en-US" sz="1800" dirty="0" err="1" smtClean="0"/>
              <a:t>yrange</a:t>
            </a:r>
            <a:r>
              <a:rPr lang="en-US" sz="1800" dirty="0" smtClean="0"/>
              <a:t>=[-</a:t>
            </a:r>
            <a:r>
              <a:rPr lang="el-GR" sz="1800" dirty="0" smtClean="0"/>
              <a:t>π</a:t>
            </a:r>
            <a:r>
              <a:rPr lang="en-US" sz="1800" dirty="0"/>
              <a:t>,</a:t>
            </a:r>
            <a:r>
              <a:rPr lang="el-GR" sz="1800" dirty="0"/>
              <a:t> π</a:t>
            </a:r>
            <a:r>
              <a:rPr lang="en-US" sz="1800" dirty="0" smtClean="0"/>
              <a:t>],</a:t>
            </a:r>
          </a:p>
          <a:p>
            <a:pPr marL="0" indent="0">
              <a:buNone/>
            </a:pPr>
            <a:r>
              <a:rPr lang="en-US" sz="1800" dirty="0" smtClean="0"/>
              <a:t>color=red,</a:t>
            </a:r>
          </a:p>
          <a:p>
            <a:pPr marL="0" indent="0">
              <a:buNone/>
            </a:pPr>
            <a:r>
              <a:rPr lang="en-US" sz="1800" dirty="0" err="1" smtClean="0"/>
              <a:t>line_width</a:t>
            </a:r>
            <a:r>
              <a:rPr lang="en-US" sz="1800" dirty="0" smtClean="0"/>
              <a:t>=2,</a:t>
            </a:r>
          </a:p>
          <a:p>
            <a:pPr marL="0" indent="0">
              <a:buNone/>
            </a:pPr>
            <a:r>
              <a:rPr lang="en-US" sz="1800" dirty="0" smtClean="0"/>
              <a:t>explicit(x+x^2,x,</a:t>
            </a:r>
            <a:r>
              <a:rPr lang="el-GR" sz="1800" dirty="0"/>
              <a:t> </a:t>
            </a:r>
            <a:r>
              <a:rPr lang="en-US" sz="1800" dirty="0" smtClean="0"/>
              <a:t>-</a:t>
            </a:r>
            <a:r>
              <a:rPr lang="el-GR" sz="1800" dirty="0" smtClean="0"/>
              <a:t>π</a:t>
            </a:r>
            <a:r>
              <a:rPr lang="en-US" sz="1800" dirty="0"/>
              <a:t>,</a:t>
            </a:r>
            <a:r>
              <a:rPr lang="el-GR" sz="1800" dirty="0"/>
              <a:t> </a:t>
            </a:r>
            <a:r>
              <a:rPr lang="el-GR" sz="1800" dirty="0" smtClean="0"/>
              <a:t>π</a:t>
            </a:r>
            <a:r>
              <a:rPr lang="en-US" sz="1800" dirty="0" smtClean="0"/>
              <a:t>),</a:t>
            </a:r>
          </a:p>
          <a:p>
            <a:pPr marL="0" indent="0">
              <a:buNone/>
            </a:pPr>
            <a:r>
              <a:rPr lang="en-US" sz="1800" dirty="0" smtClean="0"/>
              <a:t>color=blue,</a:t>
            </a:r>
          </a:p>
          <a:p>
            <a:pPr marL="0" indent="0">
              <a:buNone/>
            </a:pPr>
            <a:r>
              <a:rPr lang="en-US" sz="1800" dirty="0" err="1" smtClean="0"/>
              <a:t>line_width</a:t>
            </a:r>
            <a:r>
              <a:rPr lang="en-US" sz="1800" dirty="0" smtClean="0"/>
              <a:t>=2,</a:t>
            </a:r>
          </a:p>
          <a:p>
            <a:pPr marL="0" indent="0">
              <a:buNone/>
            </a:pPr>
            <a:r>
              <a:rPr lang="en-US" sz="1800" dirty="0" smtClean="0"/>
              <a:t>explicit(</a:t>
            </a:r>
            <a:r>
              <a:rPr lang="en-US" sz="1800" dirty="0" err="1" smtClean="0"/>
              <a:t>fs</a:t>
            </a:r>
            <a:r>
              <a:rPr lang="en-US" sz="1800" dirty="0" smtClean="0"/>
              <a:t>(3),x,-</a:t>
            </a:r>
            <a:r>
              <a:rPr lang="el-GR" sz="1800" dirty="0" smtClean="0"/>
              <a:t> </a:t>
            </a:r>
            <a:r>
              <a:rPr lang="el-GR" sz="1800" dirty="0"/>
              <a:t>π</a:t>
            </a:r>
            <a:r>
              <a:rPr lang="en-US" sz="1800" dirty="0"/>
              <a:t>,</a:t>
            </a:r>
            <a:r>
              <a:rPr lang="el-GR" sz="1800" dirty="0"/>
              <a:t> </a:t>
            </a:r>
            <a:r>
              <a:rPr lang="el-GR" sz="1800" dirty="0" smtClean="0"/>
              <a:t>π</a:t>
            </a:r>
            <a:r>
              <a:rPr lang="en-US" sz="1800" dirty="0" smtClean="0"/>
              <a:t>));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8983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load(</a:t>
            </a:r>
            <a:r>
              <a:rPr lang="en-US" sz="3600" dirty="0" err="1" smtClean="0"/>
              <a:t>fourie</a:t>
            </a:r>
            <a:r>
              <a:rPr lang="en-US" sz="3600" dirty="0" smtClean="0"/>
              <a:t>);</a:t>
            </a:r>
          </a:p>
          <a:p>
            <a:pPr marL="0" indent="0">
              <a:buNone/>
            </a:pPr>
            <a:r>
              <a:rPr lang="en-US" sz="3600" dirty="0" smtClean="0"/>
              <a:t>(declare(</a:t>
            </a:r>
            <a:r>
              <a:rPr lang="en-US" sz="3600" dirty="0" err="1" smtClean="0"/>
              <a:t>n,integer</a:t>
            </a:r>
            <a:r>
              <a:rPr lang="en-US" sz="3600" dirty="0" smtClean="0"/>
              <a:t>), assume(n&gt;0), facts() );</a:t>
            </a:r>
          </a:p>
          <a:p>
            <a:pPr marL="0" indent="0">
              <a:buNone/>
            </a:pPr>
            <a:r>
              <a:rPr lang="en-US" sz="3600" dirty="0" smtClean="0"/>
              <a:t>l:fourier(x+x^2,x,%pi);</a:t>
            </a:r>
          </a:p>
          <a:p>
            <a:pPr marL="0" indent="0">
              <a:buNone/>
            </a:pPr>
            <a:r>
              <a:rPr lang="en-US" sz="3600" dirty="0" err="1" smtClean="0"/>
              <a:t>fourexpand</a:t>
            </a:r>
            <a:r>
              <a:rPr lang="en-US" sz="3600" dirty="0" smtClean="0"/>
              <a:t>(l,x,%pi,6);</a:t>
            </a:r>
          </a:p>
          <a:p>
            <a:pPr marL="0" indent="0">
              <a:buNone/>
            </a:pPr>
            <a:r>
              <a:rPr lang="en-US" sz="3600" dirty="0" err="1" smtClean="0"/>
              <a:t>fs</a:t>
            </a:r>
            <a:r>
              <a:rPr lang="en-US" sz="3600" dirty="0" smtClean="0"/>
              <a:t>(</a:t>
            </a:r>
            <a:r>
              <a:rPr lang="en-US" sz="3600" dirty="0" err="1" smtClean="0"/>
              <a:t>nmax</a:t>
            </a:r>
            <a:r>
              <a:rPr lang="en-US" sz="3600" dirty="0" smtClean="0"/>
              <a:t>):=</a:t>
            </a:r>
            <a:r>
              <a:rPr lang="en-US" sz="3600" dirty="0" err="1" smtClean="0"/>
              <a:t>fourexpand</a:t>
            </a:r>
            <a:r>
              <a:rPr lang="en-US" sz="3600" dirty="0" smtClean="0"/>
              <a:t>(l,x,%pi,6);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load(draw);</a:t>
            </a:r>
            <a:br>
              <a:rPr lang="en-US" dirty="0" smtClean="0"/>
            </a:br>
            <a:r>
              <a:rPr lang="en-US" dirty="0" smtClean="0"/>
              <a:t>wxdraw2d(grid=true,</a:t>
            </a:r>
          </a:p>
          <a:p>
            <a:pPr marL="0" indent="0">
              <a:buNone/>
            </a:pPr>
            <a:r>
              <a:rPr lang="en-US" dirty="0" err="1" smtClean="0"/>
              <a:t>xrange</a:t>
            </a:r>
            <a:r>
              <a:rPr lang="en-US" dirty="0" smtClean="0"/>
              <a:t>=[-</a:t>
            </a:r>
            <a:r>
              <a:rPr lang="el-GR" dirty="0" smtClean="0"/>
              <a:t>π</a:t>
            </a:r>
            <a:r>
              <a:rPr lang="en-US" dirty="0" smtClean="0"/>
              <a:t>,</a:t>
            </a:r>
            <a:r>
              <a:rPr lang="el-GR" dirty="0" smtClean="0"/>
              <a:t> π</a:t>
            </a:r>
            <a:r>
              <a:rPr lang="en-US" dirty="0" smtClean="0"/>
              <a:t>],</a:t>
            </a:r>
          </a:p>
          <a:p>
            <a:pPr marL="0" indent="0">
              <a:buNone/>
            </a:pPr>
            <a:r>
              <a:rPr lang="en-US" dirty="0" err="1" smtClean="0"/>
              <a:t>yrange</a:t>
            </a:r>
            <a:r>
              <a:rPr lang="en-US" dirty="0" smtClean="0"/>
              <a:t>=[-</a:t>
            </a:r>
            <a:r>
              <a:rPr lang="el-GR" dirty="0" smtClean="0"/>
              <a:t>π</a:t>
            </a:r>
            <a:r>
              <a:rPr lang="en-US" dirty="0" smtClean="0"/>
              <a:t>,</a:t>
            </a:r>
            <a:r>
              <a:rPr lang="el-GR" dirty="0" smtClean="0"/>
              <a:t> π</a:t>
            </a:r>
            <a:r>
              <a:rPr lang="en-US" dirty="0" smtClean="0"/>
              <a:t>],</a:t>
            </a:r>
          </a:p>
          <a:p>
            <a:pPr marL="0" indent="0">
              <a:buNone/>
            </a:pPr>
            <a:r>
              <a:rPr lang="en-US" dirty="0" smtClean="0"/>
              <a:t>color=red,</a:t>
            </a:r>
          </a:p>
          <a:p>
            <a:pPr marL="0" indent="0">
              <a:buNone/>
            </a:pPr>
            <a:r>
              <a:rPr lang="en-US" dirty="0" err="1" smtClean="0"/>
              <a:t>line_width</a:t>
            </a:r>
            <a:r>
              <a:rPr lang="en-US" dirty="0" smtClean="0"/>
              <a:t>=2,</a:t>
            </a:r>
          </a:p>
          <a:p>
            <a:pPr marL="0" indent="0">
              <a:buNone/>
            </a:pPr>
            <a:r>
              <a:rPr lang="en-US" dirty="0" smtClean="0"/>
              <a:t>explicit(x+x^2,x,</a:t>
            </a:r>
            <a:r>
              <a:rPr lang="el-GR" dirty="0" smtClean="0"/>
              <a:t> </a:t>
            </a:r>
            <a:r>
              <a:rPr lang="en-US" dirty="0" smtClean="0"/>
              <a:t>-</a:t>
            </a:r>
            <a:r>
              <a:rPr lang="el-GR" dirty="0" smtClean="0"/>
              <a:t>π</a:t>
            </a:r>
            <a:r>
              <a:rPr lang="en-US" dirty="0" smtClean="0"/>
              <a:t>,</a:t>
            </a:r>
            <a:r>
              <a:rPr lang="el-GR" dirty="0" smtClean="0"/>
              <a:t> π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color=blue,</a:t>
            </a:r>
          </a:p>
          <a:p>
            <a:pPr marL="0" indent="0">
              <a:buNone/>
            </a:pPr>
            <a:r>
              <a:rPr lang="en-US" dirty="0" err="1" smtClean="0"/>
              <a:t>line_width</a:t>
            </a:r>
            <a:r>
              <a:rPr lang="en-US" dirty="0" smtClean="0"/>
              <a:t>=2,</a:t>
            </a:r>
          </a:p>
          <a:p>
            <a:pPr marL="0" indent="0">
              <a:buNone/>
            </a:pPr>
            <a:r>
              <a:rPr lang="en-US" dirty="0" smtClean="0"/>
              <a:t>explicit(</a:t>
            </a:r>
            <a:r>
              <a:rPr lang="en-US" dirty="0" err="1" smtClean="0"/>
              <a:t>fs</a:t>
            </a:r>
            <a:r>
              <a:rPr lang="en-US" dirty="0" smtClean="0"/>
              <a:t>(3),x,-</a:t>
            </a:r>
            <a:r>
              <a:rPr lang="el-GR" dirty="0" smtClean="0"/>
              <a:t> π</a:t>
            </a:r>
            <a:r>
              <a:rPr lang="en-US" dirty="0" smtClean="0"/>
              <a:t>,</a:t>
            </a:r>
            <a:r>
              <a:rPr lang="el-GR" dirty="0" smtClean="0"/>
              <a:t> π</a:t>
            </a:r>
            <a:r>
              <a:rPr lang="en-US" dirty="0" smtClean="0"/>
              <a:t>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 w="28575">
            <a:solidFill>
              <a:schemeClr val="tx1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477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4077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15962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 smtClean="0"/>
              <a:t>2. Find the Fourier series of the function f(x)=</a:t>
            </a:r>
            <a:r>
              <a:rPr lang="en-US" sz="3200" dirty="0" err="1" smtClean="0"/>
              <a:t>lxl</a:t>
            </a:r>
            <a:r>
              <a:rPr lang="en-US" sz="3200" dirty="0" smtClean="0"/>
              <a:t> in (-2,2)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562600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p:fourier(abs(x),x,2);</a:t>
            </a:r>
          </a:p>
          <a:p>
            <a:pPr marL="0" indent="0">
              <a:buNone/>
            </a:pPr>
            <a:r>
              <a:rPr lang="en-US" sz="2400" dirty="0" err="1" smtClean="0"/>
              <a:t>fourexpand</a:t>
            </a:r>
            <a:r>
              <a:rPr lang="en-US" sz="2400" dirty="0" smtClean="0"/>
              <a:t>(p,x,2,4);</a:t>
            </a:r>
          </a:p>
          <a:p>
            <a:pPr marL="0" indent="0">
              <a:buNone/>
            </a:pPr>
            <a:r>
              <a:rPr lang="en-US" sz="2400" dirty="0" err="1"/>
              <a:t>f</a:t>
            </a:r>
            <a:r>
              <a:rPr lang="en-US" sz="2400" dirty="0" err="1" smtClean="0"/>
              <a:t>s</a:t>
            </a:r>
            <a:r>
              <a:rPr lang="en-US" sz="2400" dirty="0" smtClean="0"/>
              <a:t>(</a:t>
            </a:r>
            <a:r>
              <a:rPr lang="en-US" sz="2400" dirty="0" err="1" smtClean="0"/>
              <a:t>nmax</a:t>
            </a:r>
            <a:r>
              <a:rPr lang="en-US" sz="2400" dirty="0" smtClean="0"/>
              <a:t>):=</a:t>
            </a:r>
            <a:r>
              <a:rPr lang="en-US" sz="2400" dirty="0" err="1" smtClean="0"/>
              <a:t>fourexpand</a:t>
            </a:r>
            <a:r>
              <a:rPr lang="en-US" sz="2400" dirty="0" smtClean="0"/>
              <a:t>(p,x,2,4);</a:t>
            </a:r>
            <a:br>
              <a:rPr lang="en-US" sz="2400" dirty="0" smtClean="0"/>
            </a:br>
            <a:r>
              <a:rPr lang="en-US" sz="2400" dirty="0"/>
              <a:t>load(draw);</a:t>
            </a:r>
            <a:br>
              <a:rPr lang="en-US" sz="2400" dirty="0"/>
            </a:br>
            <a:r>
              <a:rPr lang="en-US" sz="2400" dirty="0"/>
              <a:t>wxdraw2d(grid=true,</a:t>
            </a:r>
          </a:p>
          <a:p>
            <a:pPr marL="0" indent="0">
              <a:buNone/>
            </a:pPr>
            <a:r>
              <a:rPr lang="en-US" sz="2400" dirty="0" err="1"/>
              <a:t>xrange</a:t>
            </a:r>
            <a:r>
              <a:rPr lang="en-US" sz="2400" dirty="0" smtClean="0"/>
              <a:t>=[-2,</a:t>
            </a:r>
            <a:r>
              <a:rPr lang="el-GR" sz="2400" dirty="0" smtClean="0"/>
              <a:t> </a:t>
            </a:r>
            <a:r>
              <a:rPr lang="en-US" sz="2400" dirty="0" smtClean="0"/>
              <a:t>2],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yrange</a:t>
            </a:r>
            <a:r>
              <a:rPr lang="en-US" sz="2400" dirty="0" smtClean="0"/>
              <a:t>=[-2,</a:t>
            </a:r>
            <a:r>
              <a:rPr lang="el-GR" sz="2400" dirty="0" smtClean="0"/>
              <a:t> </a:t>
            </a:r>
            <a:r>
              <a:rPr lang="en-US" sz="2400" dirty="0" smtClean="0"/>
              <a:t>2],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color=red,</a:t>
            </a:r>
          </a:p>
          <a:p>
            <a:pPr marL="0" indent="0">
              <a:buNone/>
            </a:pPr>
            <a:r>
              <a:rPr lang="en-US" sz="2400" dirty="0" err="1"/>
              <a:t>line_width</a:t>
            </a:r>
            <a:r>
              <a:rPr lang="en-US" sz="2400" dirty="0"/>
              <a:t>=2,</a:t>
            </a:r>
          </a:p>
          <a:p>
            <a:pPr marL="0" indent="0">
              <a:buNone/>
            </a:pPr>
            <a:r>
              <a:rPr lang="en-US" sz="2400" dirty="0" smtClean="0"/>
              <a:t>explicit(abs(x),x</a:t>
            </a:r>
            <a:r>
              <a:rPr lang="en-US" sz="2400" dirty="0"/>
              <a:t>,</a:t>
            </a:r>
            <a:r>
              <a:rPr lang="el-GR" sz="2400" dirty="0"/>
              <a:t> </a:t>
            </a:r>
            <a:r>
              <a:rPr lang="en-US" sz="2400" dirty="0" smtClean="0"/>
              <a:t>-2,</a:t>
            </a:r>
            <a:r>
              <a:rPr lang="el-GR" sz="2400" dirty="0" smtClean="0"/>
              <a:t> </a:t>
            </a:r>
            <a:r>
              <a:rPr lang="en-US" sz="2400" dirty="0" smtClean="0"/>
              <a:t>2),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color=blue,</a:t>
            </a:r>
          </a:p>
          <a:p>
            <a:pPr marL="0" indent="0">
              <a:buNone/>
            </a:pPr>
            <a:r>
              <a:rPr lang="en-US" sz="2400" dirty="0" err="1"/>
              <a:t>line_width</a:t>
            </a:r>
            <a:r>
              <a:rPr lang="en-US" sz="2400" dirty="0"/>
              <a:t>=2,</a:t>
            </a:r>
          </a:p>
          <a:p>
            <a:pPr marL="0" indent="0">
              <a:buNone/>
            </a:pPr>
            <a:r>
              <a:rPr lang="en-US" sz="2400" dirty="0" smtClean="0"/>
              <a:t>explicit(</a:t>
            </a:r>
            <a:r>
              <a:rPr lang="en-US" sz="2400" dirty="0" err="1" smtClean="0"/>
              <a:t>fs</a:t>
            </a:r>
            <a:r>
              <a:rPr lang="en-US" sz="2400" dirty="0" smtClean="0"/>
              <a:t>(6),</a:t>
            </a:r>
            <a:r>
              <a:rPr lang="en-US" sz="2400" dirty="0"/>
              <a:t>x,-</a:t>
            </a:r>
            <a:r>
              <a:rPr lang="el-GR" sz="2400" dirty="0"/>
              <a:t> </a:t>
            </a:r>
            <a:r>
              <a:rPr lang="en-US" sz="2400" dirty="0" smtClean="0"/>
              <a:t>2,</a:t>
            </a:r>
            <a:r>
              <a:rPr lang="el-GR" sz="2400" dirty="0" smtClean="0"/>
              <a:t> </a:t>
            </a:r>
            <a:r>
              <a:rPr lang="en-US" sz="2400" dirty="0" smtClean="0"/>
              <a:t>2));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5425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818"/>
            <a:ext cx="8229600" cy="4525963"/>
          </a:xfrm>
          <a:ln w="19050">
            <a:solidFill>
              <a:schemeClr val="tx1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69342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441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89038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 fontScale="90000"/>
              </a:bodyPr>
              <a:lstStyle/>
              <a:p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3.  </a:t>
                </a:r>
                <a:r>
                  <a:rPr lang="en-IN" dirty="0"/>
                  <a:t>Find the Fourier series of the </a:t>
                </a:r>
                <a:r>
                  <a:rPr lang="en-IN" dirty="0" smtClean="0"/>
                  <a:t>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𝑥𝑠𝑖𝑛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0,2</m:t>
                        </m:r>
                        <m:r>
                          <a:rPr lang="en-IN" i="1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89038"/>
              </a:xfrm>
              <a:blipFill rotWithShape="1">
                <a:blip r:embed="rId2"/>
                <a:stretch>
                  <a:fillRect t="-13000" b="-25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load(</a:t>
            </a:r>
            <a:r>
              <a:rPr lang="en-US" dirty="0" err="1" smtClean="0"/>
              <a:t>fourie</a:t>
            </a:r>
            <a:r>
              <a:rPr lang="en-US" dirty="0"/>
              <a:t>);</a:t>
            </a:r>
          </a:p>
          <a:p>
            <a:r>
              <a:rPr lang="en-US" dirty="0"/>
              <a:t>(declare(</a:t>
            </a:r>
            <a:r>
              <a:rPr lang="en-US" dirty="0" err="1"/>
              <a:t>n,integer</a:t>
            </a:r>
            <a:r>
              <a:rPr lang="en-US" dirty="0"/>
              <a:t>), assume(n&gt;0), facts() );</a:t>
            </a:r>
          </a:p>
          <a:p>
            <a:r>
              <a:rPr lang="en-US" dirty="0"/>
              <a:t>l:fourier(x*sin(x),x,2*%pi</a:t>
            </a:r>
            <a:r>
              <a:rPr lang="en-US" dirty="0" smtClean="0"/>
              <a:t>);</a:t>
            </a:r>
          </a:p>
          <a:p>
            <a:r>
              <a:rPr lang="pt-BR" dirty="0"/>
              <a:t>fs(nmax):=a0/2+sum(a(m)*cos(m*%pi*x/2),m,1,nmax</a:t>
            </a:r>
            <a:r>
              <a:rPr lang="pt-BR" dirty="0" smtClean="0"/>
              <a:t>)$</a:t>
            </a:r>
          </a:p>
          <a:p>
            <a:r>
              <a:rPr lang="en-US" dirty="0"/>
              <a:t>map('</a:t>
            </a:r>
            <a:r>
              <a:rPr lang="en-US" dirty="0" err="1"/>
              <a:t>fs</a:t>
            </a:r>
            <a:r>
              <a:rPr lang="en-US" dirty="0"/>
              <a:t>, [1,3,5]);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1869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944562"/>
              </a:xfr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r>
                  <a:rPr lang="en-IN" sz="3600" dirty="0" smtClean="0"/>
                  <a:t>4. Find </a:t>
                </a:r>
                <a:r>
                  <a:rPr lang="en-IN" sz="3600" dirty="0"/>
                  <a:t>the Fourier series of the function </a:t>
                </a:r>
                <a14:m>
                  <m:oMath xmlns:m="http://schemas.openxmlformats.org/officeDocument/2006/math">
                    <m:r>
                      <a:rPr lang="en-IN" sz="3600" i="1"/>
                      <m:t>𝜋</m:t>
                    </m:r>
                    <m:r>
                      <a:rPr lang="en-IN" sz="3600" i="1"/>
                      <m:t>𝑥</m:t>
                    </m:r>
                  </m:oMath>
                </a14:m>
                <a:r>
                  <a:rPr lang="en-IN" sz="3600" dirty="0"/>
                  <a:t> in (0,2).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944562"/>
              </a:xfrm>
              <a:blipFill rotWithShape="1">
                <a:blip r:embed="rId2"/>
                <a:stretch>
                  <a:fillRect t="-21519" b="-354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6021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kill(all);</a:t>
            </a:r>
          </a:p>
          <a:p>
            <a:pPr marL="0" indent="0">
              <a:buNone/>
            </a:pPr>
            <a:r>
              <a:rPr lang="en-US" dirty="0"/>
              <a:t>load(</a:t>
            </a:r>
            <a:r>
              <a:rPr lang="en-US" dirty="0" err="1"/>
              <a:t>fourie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(declare(</a:t>
            </a:r>
            <a:r>
              <a:rPr lang="en-US" dirty="0" err="1"/>
              <a:t>n,integer</a:t>
            </a:r>
            <a:r>
              <a:rPr lang="en-US" dirty="0"/>
              <a:t>), assume(n&gt;0), facts() );</a:t>
            </a:r>
          </a:p>
          <a:p>
            <a:pPr marL="0" indent="0">
              <a:buNone/>
            </a:pPr>
            <a:r>
              <a:rPr lang="en-US" dirty="0"/>
              <a:t>l:fourier</a:t>
            </a:r>
            <a:r>
              <a:rPr lang="en-US" dirty="0" smtClean="0"/>
              <a:t>(%pi*(x</a:t>
            </a:r>
            <a:r>
              <a:rPr lang="en-US" dirty="0"/>
              <a:t>),</a:t>
            </a:r>
            <a:r>
              <a:rPr lang="en-US" dirty="0" smtClean="0"/>
              <a:t>x,2);</a:t>
            </a:r>
          </a:p>
          <a:p>
            <a:pPr marL="0" indent="0">
              <a:buNone/>
            </a:pPr>
            <a:r>
              <a:rPr lang="en-US" dirty="0" err="1"/>
              <a:t>fs</a:t>
            </a:r>
            <a:r>
              <a:rPr lang="en-US" dirty="0"/>
              <a:t>(</a:t>
            </a:r>
            <a:r>
              <a:rPr lang="en-US" dirty="0" err="1"/>
              <a:t>nmax</a:t>
            </a:r>
            <a:r>
              <a:rPr lang="en-US" dirty="0"/>
              <a:t>):=sum(b(m)*sin(m*x),m,1,nmax</a:t>
            </a:r>
            <a:r>
              <a:rPr lang="en-US" dirty="0" smtClean="0"/>
              <a:t>)$</a:t>
            </a:r>
          </a:p>
          <a:p>
            <a:pPr marL="0" indent="0">
              <a:buNone/>
            </a:pPr>
            <a:r>
              <a:rPr lang="en-US" dirty="0"/>
              <a:t>map(' </a:t>
            </a:r>
            <a:r>
              <a:rPr lang="en-US" dirty="0" err="1"/>
              <a:t>fs</a:t>
            </a:r>
            <a:r>
              <a:rPr lang="en-US" dirty="0"/>
              <a:t>, [1,2,3,4]);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98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264</Words>
  <Application>Microsoft Office PowerPoint</Application>
  <PresentationFormat>On-screen Show (4:3)</PresentationFormat>
  <Paragraphs>95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Fourier series</vt:lpstr>
      <vt:lpstr>1. Find the Fourier series of the function f(x)=x+x^2 in the interval (-π, π)</vt:lpstr>
      <vt:lpstr>Slide 3</vt:lpstr>
      <vt:lpstr>Slide 4</vt:lpstr>
      <vt:lpstr>Output</vt:lpstr>
      <vt:lpstr>2. Find the Fourier series of the function f(x)=lxl in (-2,2)</vt:lpstr>
      <vt:lpstr>output</vt:lpstr>
      <vt:lpstr> </vt:lpstr>
      <vt:lpstr> </vt:lpstr>
      <vt:lpstr>Half Range Fourier cosine and sine series</vt:lpstr>
      <vt:lpstr>Slide 11</vt:lpstr>
      <vt:lpstr>Slide 12</vt:lpstr>
      <vt:lpstr>Slide 13</vt:lpstr>
      <vt:lpstr>Fourier series of Step function</vt:lpstr>
      <vt:lpstr>Harmonic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series</dc:title>
  <dc:creator>hp</dc:creator>
  <cp:lastModifiedBy>hp</cp:lastModifiedBy>
  <cp:revision>3</cp:revision>
  <dcterms:created xsi:type="dcterms:W3CDTF">2006-08-16T00:00:00Z</dcterms:created>
  <dcterms:modified xsi:type="dcterms:W3CDTF">2019-04-02T06:30:15Z</dcterms:modified>
</cp:coreProperties>
</file>