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Automation Testing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DEBA-956E-1483-147A-BF6DCD32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96" y="1922671"/>
            <a:ext cx="10206825" cy="42528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JVMs are available for many hardware and software platforms. JVM, JRE, and JDK are platform dependent because the configuration of each </a:t>
            </a:r>
            <a:r>
              <a:rPr lang="en-US" sz="2000" b="0" i="0" u="none" strike="noStrike" dirty="0">
                <a:solidFill>
                  <a:srgbClr val="008000"/>
                </a:solidFill>
                <a:effectLst/>
                <a:latin typeface="inter-regular"/>
              </a:rPr>
              <a:t>OS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different from each other.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JVM performs the following main tasks: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Loads code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Verifies code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Executes code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Provides runtime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JRE is an acronym for Java Runtime Environment. It is also written as Java RTE.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6695-702F-EF28-0173-1CDBE8BD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80320" cy="4027556"/>
          </a:xfrm>
        </p:spPr>
        <p:txBody>
          <a:bodyPr/>
          <a:lstStyle/>
          <a:p>
            <a:r>
              <a:rPr lang="en-IN" sz="2800" b="0" i="0" dirty="0">
                <a:solidFill>
                  <a:schemeClr val="tx1"/>
                </a:solidFill>
                <a:effectLst/>
                <a:latin typeface="erdana"/>
              </a:rPr>
              <a:t>JDK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JDK is an acronym for Java Development Kit. The Java Development Kit (JDK) is a software development environment which is used to develop Java applications and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applets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physically exists. It contains JRE + development tools.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The JDK contains a private Java Virtual Machine (JVM) and a few other resources such as an interpreter/loader (java), a compiler (javac), an archiver (jar), a documentation generator (Javadoc), etc. to complete the development of a Java Application.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7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294B-8A04-03FE-1DA7-2BB3DBC0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6C25-CF83-E639-E76F-6BF09500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7340"/>
            <a:ext cx="10058400" cy="39210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SDLC is a process that consists of a series of planned activities to develop or alter   the Software Products.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It i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 a process used by the software industry to design, develop and test high quality software.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SDLC aims to produce a high-quality software that meets or exceeds customer expectations, reaches completion within times and cost estimates.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8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6A4E-4761-E0D2-FF8A-3CE44D9A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SIX PHASES OF SDLC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9F49-6C2B-064D-7B21-011855D3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2108201"/>
            <a:ext cx="10347297" cy="4146825"/>
          </a:xfrm>
        </p:spPr>
        <p:txBody>
          <a:bodyPr>
            <a:normAutofit/>
          </a:bodyPr>
          <a:lstStyle/>
          <a:p>
            <a:r>
              <a:rPr lang="en-US" sz="2400" dirty="0"/>
              <a:t>1. Requirement gathering and analysis</a:t>
            </a:r>
          </a:p>
          <a:p>
            <a:r>
              <a:rPr lang="en-US" sz="2400" dirty="0"/>
              <a:t>2.Design</a:t>
            </a:r>
          </a:p>
          <a:p>
            <a:r>
              <a:rPr lang="en-US" sz="2400" dirty="0"/>
              <a:t>3.Implementation or Coding</a:t>
            </a:r>
          </a:p>
          <a:p>
            <a:r>
              <a:rPr lang="en-US" sz="2400" dirty="0"/>
              <a:t>4.Testing</a:t>
            </a:r>
          </a:p>
          <a:p>
            <a:r>
              <a:rPr lang="en-US" sz="2400" dirty="0"/>
              <a:t>5.Deployment</a:t>
            </a:r>
          </a:p>
          <a:p>
            <a:r>
              <a:rPr lang="en-US" sz="2400" dirty="0"/>
              <a:t>6. Maintenance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775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2E43-81AC-70DF-A551-FA89018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12DB-2EB3-98B2-1319-7368AA66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313"/>
            <a:ext cx="10058400" cy="4465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Agile SDLC model is a combination of iterative and incremental process models with focus on process adaptability and customer satisfaction by rapid delivery of working software product.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Agile model believes that every project needs to be handled differently and the existing methods need to be tailored to best suit the project requirements.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Agile Methods break the product into small incremental builds. These builds are provided in iterations.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Iterative approach is taken and working software build is delivered after each iteration.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At the end of the iteration, a working product is displayed to the customer and important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17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4070-40FD-60B0-9130-2297835C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83" y="1113182"/>
            <a:ext cx="8889558" cy="675861"/>
          </a:xfrm>
        </p:spPr>
        <p:txBody>
          <a:bodyPr>
            <a:normAutofit/>
          </a:bodyPr>
          <a:lstStyle/>
          <a:p>
            <a:r>
              <a:rPr lang="en-IN" sz="3600" dirty="0"/>
              <a:t>Areas where iterations takes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CE67-7A6D-033C-057C-48997A43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Requirements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Unit Testing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Acceptance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18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71BE-0BAB-95CC-513C-BB4A21A9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2" y="821635"/>
            <a:ext cx="9923228" cy="1126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advantages of the Agile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A306-F84D-E612-6AEA-B3CBC54D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0904" y="1948070"/>
            <a:ext cx="4931284" cy="441297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Is a very realistic approach to software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Promotes teamwork and cross training.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Functionality can be developed rapidly and demonstrated.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Resource requirements are minimum.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Suitable for fixed or changing requirements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Delivers early partial working solutions.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FA5C-61E2-9E01-24AF-A4B1E1F7F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0070" y="1948070"/>
            <a:ext cx="5247860" cy="441297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Minimal rules, documentation easily employed.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Enables concurrent development and delivery within an overall planned context.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Little or no planning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Easy to manage.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Gives flexibility to developers.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Good model for environments that change steadily.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A8CFF-AD79-034E-A805-8C204F27C95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194066" y="1948070"/>
            <a:ext cx="0" cy="4412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9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C894-980B-21C9-894F-6EE1BDC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</a:t>
            </a:r>
            <a:r>
              <a:rPr lang="en-US" sz="4200" b="0" i="0" dirty="0">
                <a:solidFill>
                  <a:srgbClr val="000000"/>
                </a:solidFill>
                <a:effectLst/>
                <a:latin typeface="Nunito" pitchFamily="2" charset="0"/>
              </a:rPr>
              <a:t>disadvantages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Nunito" pitchFamily="2" charset="0"/>
              </a:rPr>
              <a:t> of the Agile Model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CF81-6E55-D289-87D1-59EEAE491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2120900"/>
            <a:ext cx="4700696" cy="42268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Not suitable for handling complex dependencies.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More risk of sustainability, maintainability and extensibility.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 overall plan, an agile leader and agile PM practice is a must without which it will not work.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Strict delivery management dictates the scope, functionality to be delivered, and adjustments to meet the deadlines.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B207-B176-BEEC-F275-D0F98AF0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3" y="2120899"/>
            <a:ext cx="5331499" cy="422689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Depends heavily on customer interaction, so if customer is not clear, team can be driven in the wrong direction.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There is a very high individual dependency, since there is minimum documentation generated.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Transfer of technology to new team members may be quite challenging due to lack of documentation.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B51846-5290-ADA1-4BA8-95E1A4BE03CF}"/>
              </a:ext>
            </a:extLst>
          </p:cNvPr>
          <p:cNvCxnSpPr>
            <a:cxnSpLocks/>
          </p:cNvCxnSpPr>
          <p:nvPr/>
        </p:nvCxnSpPr>
        <p:spPr>
          <a:xfrm>
            <a:off x="5963478" y="19348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A50FE8-2E09-FD74-E8FB-4172B9A24C2A}"/>
              </a:ext>
            </a:extLst>
          </p:cNvPr>
          <p:cNvCxnSpPr>
            <a:cxnSpLocks/>
          </p:cNvCxnSpPr>
          <p:nvPr/>
        </p:nvCxnSpPr>
        <p:spPr>
          <a:xfrm flipH="1" flipV="1">
            <a:off x="6122504" y="1908313"/>
            <a:ext cx="66261" cy="4439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9A73-2CA8-DDE6-CD5E-8F672140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AGILE-SCRUM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1705-358D-CF9F-841A-42FE1640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961323"/>
            <a:ext cx="10413558" cy="43997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D2D2D"/>
                </a:solidFill>
                <a:effectLst/>
                <a:latin typeface="Silka"/>
              </a:rPr>
              <a:t> </a:t>
            </a:r>
            <a:r>
              <a:rPr lang="en-US" sz="2000" b="0" i="0" dirty="0">
                <a:solidFill>
                  <a:srgbClr val="2D2D2D"/>
                </a:solidFill>
                <a:effectLst/>
                <a:latin typeface="Silka"/>
              </a:rPr>
              <a:t>Agile scrum methodology is the combination of the agile philosophy and the scrum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D2D2D"/>
                </a:solidFill>
                <a:effectLst/>
                <a:latin typeface="Silka"/>
              </a:rPr>
              <a:t> Agile scrum methodology is 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ilka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Silka"/>
              </a:rPr>
              <a:t>project management system </a:t>
            </a:r>
            <a:r>
              <a:rPr lang="en-US" sz="2000" b="0" i="0" dirty="0">
                <a:solidFill>
                  <a:srgbClr val="2D2D2D"/>
                </a:solidFill>
                <a:effectLst/>
                <a:latin typeface="Silka"/>
              </a:rPr>
              <a:t>that relies on incremental development. Each iteration consists of two- to four-week sprints, where the goal of each sprint is to build the most important features first and come out with a potentially deliverable product.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D2D2D"/>
                </a:solidFill>
                <a:effectLst/>
                <a:latin typeface="Silka"/>
              </a:rPr>
              <a:t>Agile scrum methodology has several benefits.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ilka"/>
              </a:rPr>
              <a:t>Flexibility and adaptability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Silka"/>
              </a:rPr>
              <a:t>Creativity and innovation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Silka"/>
              </a:rPr>
              <a:t>Lower costs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Silka"/>
              </a:rPr>
              <a:t>Quality improvement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Silka"/>
              </a:rPr>
              <a:t>Organizational synergy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Silka"/>
              </a:rPr>
              <a:t>Employee satisfaction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Silka"/>
              </a:rPr>
              <a:t>Customer satisfaction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8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BD2-A38F-FBA7-D64D-5B91EB38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3671-FC2C-6C89-8C68-B546805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45363" cy="41600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Java is an object-oriented class-based, concurrent, secured and general-purpose computer-programming language. It is a widely used robust technology.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is a high level, robust, object-oriented, platform independent and secure programming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has a runtime environment (JRE) and API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JVM (Java Virtual Machine) is an abstract machine. It is called a virtual machine because it doesn't physically exist. It is a specification that provides a runtime environment in which Java bytecode can be executed. It can also run those programs which are written in other languages and compiled to Java bytecode.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0777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{72B04A8F-D219-4143-BF9B-B3881477ADD5}tf56160789_win32</Template>
  <TotalTime>289</TotalTime>
  <Words>792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Bookman Old Style</vt:lpstr>
      <vt:lpstr>Calibri</vt:lpstr>
      <vt:lpstr>Courier New</vt:lpstr>
      <vt:lpstr>erdana</vt:lpstr>
      <vt:lpstr>Franklin Gothic Book</vt:lpstr>
      <vt:lpstr>inter-regular</vt:lpstr>
      <vt:lpstr>Nunito</vt:lpstr>
      <vt:lpstr>Silka</vt:lpstr>
      <vt:lpstr>Wingdings</vt:lpstr>
      <vt:lpstr>1_RetrospectVTI</vt:lpstr>
      <vt:lpstr>Automation Testing</vt:lpstr>
      <vt:lpstr>SOFTWARE DEVELOPMENT LIFE CYCLE</vt:lpstr>
      <vt:lpstr>SIX PHASES OF SDLC</vt:lpstr>
      <vt:lpstr>AGILE MODEL</vt:lpstr>
      <vt:lpstr>Areas where iterations takes place</vt:lpstr>
      <vt:lpstr>The advantages of the Agile Model </vt:lpstr>
      <vt:lpstr>The disadvantages of the Agile Model </vt:lpstr>
      <vt:lpstr>AGILE-SCRUM METHOD</vt:lpstr>
      <vt:lpstr>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Aiswarya</dc:creator>
  <cp:lastModifiedBy>Aiswarya</cp:lastModifiedBy>
  <cp:revision>5</cp:revision>
  <dcterms:created xsi:type="dcterms:W3CDTF">2023-02-12T17:58:08Z</dcterms:created>
  <dcterms:modified xsi:type="dcterms:W3CDTF">2023-02-13T17:41:17Z</dcterms:modified>
</cp:coreProperties>
</file>