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61D8D-E3AC-2605-F420-C67F112DC0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51F852-BD2F-7954-B1C2-9C3DE6BAF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AB65D-623A-5CEF-F250-410E657E1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C2B33-8100-4595-AF60-1B023514C26C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50D05-7E8C-A500-9A78-ADDBBB29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E5FE1-B216-63E0-74F0-80762293D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A073-07A2-41C8-BF88-C98BF50EB2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255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B5D1E-DE0B-2B49-84A3-B676EAED5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B9E82-F03E-6274-06E6-CF59DA90E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9D2FB-5472-FC4E-8B99-73168590C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C2B33-8100-4595-AF60-1B023514C26C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8A9E5-18DD-ACFB-CCB2-DBB8CEE3A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99321-88A0-330A-448D-A2F18AB95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A073-07A2-41C8-BF88-C98BF50EB2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50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B92590-41DF-C2CA-4BFA-31325FE6F5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1CCA1-9816-D94E-BA81-720E4F41C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DE1D2-2C32-382C-919A-D2D0943EF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C2B33-8100-4595-AF60-1B023514C26C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2378A-3638-057E-4BE7-954A14BC9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AEFCA-119F-C2C3-CCC0-26E018F96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A073-07A2-41C8-BF88-C98BF50EB2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10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19414-2A70-5B4E-8773-3DC4E313E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910A8-0AB4-9BAD-4A80-33EB0786D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96B46-CE4C-F9D2-B5A6-CF1ADC348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C2B33-8100-4595-AF60-1B023514C26C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208B-9BC6-8C7D-6094-DDFE72835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11623-33E1-53BB-BD4B-D9DC7BE63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A073-07A2-41C8-BF88-C98BF50EB2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503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BD86C-3413-3E5C-D731-C48CFECFC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ED765-EE3E-867A-3DF0-D6D0A15FC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7AA8C-4411-AD21-D79C-4F202B39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C2B33-8100-4595-AF60-1B023514C26C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847F9-F971-E6F0-9F59-C4B04975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3127E-B636-212E-FFAF-30FE62192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A073-07A2-41C8-BF88-C98BF50EB2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086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26E5E-1908-0854-FC6A-A6A3902AA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38924-3916-70D3-EC89-AC99B5EBC3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59E1D-5B42-001F-DF4E-535C16EA1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AD00F-6E22-A2F0-9F5A-C31A59339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C2B33-8100-4595-AF60-1B023514C26C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78EEC-5079-5F4E-DF6F-41253A1B2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0EE64-059C-3614-78DC-AE6FA655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A073-07A2-41C8-BF88-C98BF50EB2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851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3E791-8611-180E-DFEA-4E48AF404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01D13-D6A2-5679-75A8-10379B5B6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1A4130-BE55-FC00-4A93-D054EB037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635FA3-DF68-C7A5-9A43-A86459CFCB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9692FE-54AA-3A6C-F7D2-A1FA1C7A79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CA809D-FA70-AD5D-9F12-2A5ABB570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C2B33-8100-4595-AF60-1B023514C26C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4DB27C-CC57-7B02-D54F-85AEAD7AF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CC1B1F-D335-6980-8FF9-60D0F7396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A073-07A2-41C8-BF88-C98BF50EB2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695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ED8AB-85D8-A50E-695A-B1DDBDBBA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84559F-A05D-A550-0633-3636E7307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C2B33-8100-4595-AF60-1B023514C26C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97C4B-56BF-F69A-A7BB-19F0BD18F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7E80B-FF67-EFF7-B9C3-05D36AA6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A073-07A2-41C8-BF88-C98BF50EB2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35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0320C9-1ACC-D16B-9018-7C73764F8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C2B33-8100-4595-AF60-1B023514C26C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ECF1D1-D2E3-28F8-0392-BD64CEA0F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DB5EF-1DC8-C5D0-37B1-51B0C6AE7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A073-07A2-41C8-BF88-C98BF50EB2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632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BC5F7-1C32-A1F9-5F47-4B3892D2A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AA05D-3A28-AF99-3BE1-59B96C852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C4EC9D-DD8F-7877-0389-C7264105E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193FE-CCF8-5556-640C-5B5ED7244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C2B33-8100-4595-AF60-1B023514C26C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6AA94-3118-F1E4-E7EF-B31C1D44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2B8B6-EB2B-79EA-9A49-EE37632BB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A073-07A2-41C8-BF88-C98BF50EB2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95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35F7-2E7A-4328-7896-A76551C20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D5EC83-436E-2B43-725E-832CAE5F5A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5B4DDF-F77E-5FA0-95A6-A075ACAA3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868B9-B088-8DAD-3136-BADD7A0D3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C2B33-8100-4595-AF60-1B023514C26C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C6D2C-EF3D-0688-F5D7-BB90A8A07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E04ED-0193-AACF-623D-B79C6227E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A073-07A2-41C8-BF88-C98BF50EB2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371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B60D98-0545-3D9E-A5A7-736BC0B64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E67C4-17C5-3676-DC88-19453371C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9D40D-8272-919B-5A9C-CA866D0CF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C2B33-8100-4595-AF60-1B023514C26C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7417C-7CAC-8573-C775-3F843DE8A0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AEE3C-AEC1-3F93-F35F-ACDE5F1E89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7A073-07A2-41C8-BF88-C98BF50EB2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158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5F306-C3E9-08E2-9B1D-7C785CEC4B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Automation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FA5A97-6C48-D385-B452-990057FBAC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609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1F940-D98F-D837-654D-2BE5D9F9F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Agile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DD88A-F0C6-97BF-A0A6-E25E02E5C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327" y="1440873"/>
            <a:ext cx="10813473" cy="4736090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Agile testing is a relatively new approach to software testing that follows the principles of agile software development as outlined in the Agile Manifesto.</a:t>
            </a:r>
            <a:br>
              <a:rPr lang="en-US" b="0" i="0" dirty="0">
                <a:solidFill>
                  <a:srgbClr val="000000"/>
                </a:solidFill>
                <a:effectLst/>
                <a:latin typeface="+mj-lt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+mj-lt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A tester on an Agile project will work differently than one working on a traditional project. Testers must understand the values and principles that underpin Agile projects, and how testers are an integral part of a whole-team approach together with developers and business representatives.</a:t>
            </a:r>
            <a:br>
              <a:rPr lang="en-US" b="0" i="0" dirty="0">
                <a:solidFill>
                  <a:srgbClr val="000000"/>
                </a:solidFill>
                <a:effectLst/>
                <a:latin typeface="+mj-lt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+mj-lt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There is a lot of confusion concerning agile testing – which means there’s an educational opportunity as well. The Agile Tester certification will give the tester the knowledge to be a high-performing member of  agile testing teams.</a:t>
            </a: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8704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ACDD3-4F6A-D087-5054-D8A530287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6B09B-EAF6-AC7A-D471-5482B82DA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260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120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Automation Testing</vt:lpstr>
      <vt:lpstr>Agile testing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Testing</dc:title>
  <dc:creator>Aiswarya</dc:creator>
  <cp:lastModifiedBy>Aiswarya</cp:lastModifiedBy>
  <cp:revision>2</cp:revision>
  <dcterms:created xsi:type="dcterms:W3CDTF">2023-02-12T17:13:19Z</dcterms:created>
  <dcterms:modified xsi:type="dcterms:W3CDTF">2023-02-12T17:37:18Z</dcterms:modified>
</cp:coreProperties>
</file>