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8" r:id="rId3"/>
    <p:sldId id="261" r:id="rId4"/>
    <p:sldId id="268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09" r:id="rId13"/>
    <p:sldId id="323" r:id="rId14"/>
  </p:sldIdLst>
  <p:sldSz cx="9144000" cy="5143500" type="screen16x9"/>
  <p:notesSz cx="6858000" cy="9144000"/>
  <p:embeddedFontLs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Anaheim" panose="020B0604020202020204" charset="0"/>
      <p:regular r:id="rId20"/>
    </p:embeddedFont>
    <p:embeddedFont>
      <p:font typeface="Bebas Neue" panose="020B0606020202050201" pitchFamily="34" charset="0"/>
      <p:regular r:id="rId21"/>
    </p:embeddedFont>
    <p:embeddedFont>
      <p:font typeface="Brygada 1918" panose="020B0604020202020204" charset="0"/>
      <p:regular r:id="rId22"/>
      <p:bold r:id="rId23"/>
      <p:italic r:id="rId24"/>
      <p:boldItalic r:id="rId25"/>
    </p:embeddedFont>
    <p:embeddedFont>
      <p:font typeface="Judson" panose="020B0604020202020204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FFB747-45C1-49B1-A61B-CC54F0C5AE7E}">
  <a:tblStyle styleId="{D1FFB747-45C1-49B1-A61B-CC54F0C5AE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dc3afaa08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dc3afaa08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584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dc3afaa08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dc3afaa08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204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c9bbfca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c9bbfca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1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c9bbfca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c9bbfca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112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c9bbfca6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0c9bbfca6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c9bbfca6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c9bbfca6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dc3afaa08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dc3afaa08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dc3afaa08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dc3afaa08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103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dc3afaa08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dc3afaa08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34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dc3afaa08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dc3afaa08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704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dc3afaa08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dc3afaa08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412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dc3afaa08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dc3afaa08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01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08950" y="204000"/>
            <a:ext cx="8726100" cy="4735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0013" dist="76200" dir="1800000" algn="bl" rotWithShape="0">
              <a:schemeClr val="dk2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48625" y="1232400"/>
            <a:ext cx="3777300" cy="18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48625" y="3238552"/>
            <a:ext cx="3777300" cy="409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086350" y="1232400"/>
            <a:ext cx="3569400" cy="37008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cxnSp>
        <p:nvCxnSpPr>
          <p:cNvPr id="13" name="Google Shape;13;p2"/>
          <p:cNvCxnSpPr/>
          <p:nvPr/>
        </p:nvCxnSpPr>
        <p:spPr>
          <a:xfrm>
            <a:off x="480125" y="210450"/>
            <a:ext cx="0" cy="472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" name="Google Shape;14;p2"/>
          <p:cNvGrpSpPr/>
          <p:nvPr/>
        </p:nvGrpSpPr>
        <p:grpSpPr>
          <a:xfrm>
            <a:off x="8327050" y="463800"/>
            <a:ext cx="203700" cy="709688"/>
            <a:chOff x="8327050" y="463800"/>
            <a:chExt cx="203700" cy="709688"/>
          </a:xfrm>
        </p:grpSpPr>
        <p:sp>
          <p:nvSpPr>
            <p:cNvPr id="15" name="Google Shape;15;p2"/>
            <p:cNvSpPr/>
            <p:nvPr/>
          </p:nvSpPr>
          <p:spPr>
            <a:xfrm>
              <a:off x="8327050" y="463800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27050" y="716794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27050" y="969788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/>
          <p:nvPr/>
        </p:nvSpPr>
        <p:spPr>
          <a:xfrm>
            <a:off x="208950" y="204000"/>
            <a:ext cx="8726100" cy="4735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0013" dist="76200" dir="1800000" algn="bl" rotWithShape="0">
              <a:schemeClr val="dk2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715100" y="1427700"/>
            <a:ext cx="3345000" cy="28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>
            <a:spLocks noGrp="1"/>
          </p:cNvSpPr>
          <p:nvPr>
            <p:ph type="pic" idx="2"/>
          </p:nvPr>
        </p:nvSpPr>
        <p:spPr>
          <a:xfrm>
            <a:off x="5137450" y="837150"/>
            <a:ext cx="2917800" cy="3469200"/>
          </a:xfrm>
          <a:prstGeom prst="roundRect">
            <a:avLst>
              <a:gd name="adj" fmla="val 38035"/>
            </a:avLst>
          </a:prstGeom>
          <a:noFill/>
          <a:ln>
            <a:noFill/>
          </a:ln>
        </p:spPr>
      </p:sp>
      <p:sp>
        <p:nvSpPr>
          <p:cNvPr id="69" name="Google Shape;69;p7"/>
          <p:cNvSpPr/>
          <p:nvPr/>
        </p:nvSpPr>
        <p:spPr>
          <a:xfrm>
            <a:off x="2501572" y="4375572"/>
            <a:ext cx="1094926" cy="547463"/>
          </a:xfrm>
          <a:custGeom>
            <a:avLst/>
            <a:gdLst/>
            <a:ahLst/>
            <a:cxnLst/>
            <a:rect l="l" t="t" r="r" b="b"/>
            <a:pathLst>
              <a:path w="57484" h="28742" extrusionOk="0">
                <a:moveTo>
                  <a:pt x="24646" y="0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11"/>
                </a:lnTo>
                <a:lnTo>
                  <a:pt x="18860" y="24646"/>
                </a:lnTo>
                <a:lnTo>
                  <a:pt x="0" y="24646"/>
                </a:lnTo>
                <a:lnTo>
                  <a:pt x="0" y="28742"/>
                </a:lnTo>
                <a:lnTo>
                  <a:pt x="57484" y="28742"/>
                </a:lnTo>
                <a:lnTo>
                  <a:pt x="57484" y="24646"/>
                </a:lnTo>
                <a:lnTo>
                  <a:pt x="38624" y="24646"/>
                </a:lnTo>
                <a:lnTo>
                  <a:pt x="51959" y="11311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7"/>
          <p:cNvCxnSpPr/>
          <p:nvPr/>
        </p:nvCxnSpPr>
        <p:spPr>
          <a:xfrm rot="10800000">
            <a:off x="211350" y="535000"/>
            <a:ext cx="8721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7"/>
          <p:cNvCxnSpPr/>
          <p:nvPr/>
        </p:nvCxnSpPr>
        <p:spPr>
          <a:xfrm>
            <a:off x="480150" y="217050"/>
            <a:ext cx="0" cy="370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7"/>
          <p:cNvSpPr/>
          <p:nvPr/>
        </p:nvSpPr>
        <p:spPr>
          <a:xfrm>
            <a:off x="378300" y="384180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78300" y="41026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7"/>
          <p:cNvCxnSpPr/>
          <p:nvPr/>
        </p:nvCxnSpPr>
        <p:spPr>
          <a:xfrm rot="10800000">
            <a:off x="211350" y="4608500"/>
            <a:ext cx="8721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7"/>
          <p:cNvSpPr/>
          <p:nvPr/>
        </p:nvSpPr>
        <p:spPr>
          <a:xfrm>
            <a:off x="7896225" y="4331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8133025" y="4331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8369825" y="4331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208950" y="204000"/>
            <a:ext cx="8726100" cy="4735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0013" dist="76200" dir="1800000" algn="bl" rotWithShape="0">
              <a:schemeClr val="dk2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" hasCustomPrompt="1"/>
          </p:nvPr>
        </p:nvSpPr>
        <p:spPr>
          <a:xfrm>
            <a:off x="958425" y="1571524"/>
            <a:ext cx="59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1679675" y="17260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 hasCustomPrompt="1"/>
          </p:nvPr>
        </p:nvSpPr>
        <p:spPr>
          <a:xfrm>
            <a:off x="958425" y="2673059"/>
            <a:ext cx="59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4"/>
          </p:nvPr>
        </p:nvSpPr>
        <p:spPr>
          <a:xfrm>
            <a:off x="1679625" y="2830499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5" hasCustomPrompt="1"/>
          </p:nvPr>
        </p:nvSpPr>
        <p:spPr>
          <a:xfrm>
            <a:off x="958425" y="3777150"/>
            <a:ext cx="59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6"/>
          </p:nvPr>
        </p:nvSpPr>
        <p:spPr>
          <a:xfrm>
            <a:off x="1679625" y="3927175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7" hasCustomPrompt="1"/>
          </p:nvPr>
        </p:nvSpPr>
        <p:spPr>
          <a:xfrm>
            <a:off x="4747550" y="1568950"/>
            <a:ext cx="59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8"/>
          </p:nvPr>
        </p:nvSpPr>
        <p:spPr>
          <a:xfrm>
            <a:off x="5462245" y="1726048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9"/>
          </p:nvPr>
        </p:nvSpPr>
        <p:spPr>
          <a:xfrm>
            <a:off x="1679675" y="1384135"/>
            <a:ext cx="23364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3"/>
          </p:nvPr>
        </p:nvSpPr>
        <p:spPr>
          <a:xfrm>
            <a:off x="1679625" y="2485073"/>
            <a:ext cx="2336400" cy="49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4"/>
          </p:nvPr>
        </p:nvSpPr>
        <p:spPr>
          <a:xfrm>
            <a:off x="1679625" y="3585000"/>
            <a:ext cx="23364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5"/>
          </p:nvPr>
        </p:nvSpPr>
        <p:spPr>
          <a:xfrm>
            <a:off x="5462248" y="1384135"/>
            <a:ext cx="2336400" cy="49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6" hasCustomPrompt="1"/>
          </p:nvPr>
        </p:nvSpPr>
        <p:spPr>
          <a:xfrm>
            <a:off x="4747550" y="2673050"/>
            <a:ext cx="597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7"/>
          </p:nvPr>
        </p:nvSpPr>
        <p:spPr>
          <a:xfrm>
            <a:off x="5462250" y="2826761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8"/>
          </p:nvPr>
        </p:nvSpPr>
        <p:spPr>
          <a:xfrm>
            <a:off x="5462250" y="2485082"/>
            <a:ext cx="2336400" cy="49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Judson"/>
                <a:ea typeface="Judson"/>
                <a:cs typeface="Judson"/>
                <a:sym typeface="Juds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30" name="Google Shape;130;p13"/>
          <p:cNvCxnSpPr/>
          <p:nvPr/>
        </p:nvCxnSpPr>
        <p:spPr>
          <a:xfrm>
            <a:off x="8430025" y="212950"/>
            <a:ext cx="0" cy="4089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3"/>
          <p:cNvCxnSpPr/>
          <p:nvPr/>
        </p:nvCxnSpPr>
        <p:spPr>
          <a:xfrm>
            <a:off x="480125" y="210450"/>
            <a:ext cx="0" cy="472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3"/>
          <p:cNvSpPr/>
          <p:nvPr/>
        </p:nvSpPr>
        <p:spPr>
          <a:xfrm rot="10800000">
            <a:off x="7979283" y="210454"/>
            <a:ext cx="901493" cy="450746"/>
          </a:xfrm>
          <a:custGeom>
            <a:avLst/>
            <a:gdLst/>
            <a:ahLst/>
            <a:cxnLst/>
            <a:rect l="l" t="t" r="r" b="b"/>
            <a:pathLst>
              <a:path w="57484" h="28742" extrusionOk="0">
                <a:moveTo>
                  <a:pt x="24646" y="0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11"/>
                </a:lnTo>
                <a:lnTo>
                  <a:pt x="18860" y="24646"/>
                </a:lnTo>
                <a:lnTo>
                  <a:pt x="0" y="24646"/>
                </a:lnTo>
                <a:lnTo>
                  <a:pt x="0" y="28742"/>
                </a:lnTo>
                <a:lnTo>
                  <a:pt x="57484" y="28742"/>
                </a:lnTo>
                <a:lnTo>
                  <a:pt x="57484" y="24646"/>
                </a:lnTo>
                <a:lnTo>
                  <a:pt x="38624" y="24646"/>
                </a:lnTo>
                <a:lnTo>
                  <a:pt x="51959" y="11311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208950" y="204000"/>
            <a:ext cx="8726100" cy="4735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0013" dist="76200" dir="1800000" algn="bl" rotWithShape="0">
              <a:schemeClr val="dk2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715100" y="2617698"/>
            <a:ext cx="4358100" cy="73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title" idx="2" hasCustomPrompt="1"/>
          </p:nvPr>
        </p:nvSpPr>
        <p:spPr>
          <a:xfrm>
            <a:off x="2387457" y="1549425"/>
            <a:ext cx="10092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1"/>
          </p:nvPr>
        </p:nvSpPr>
        <p:spPr>
          <a:xfrm>
            <a:off x="715100" y="3357563"/>
            <a:ext cx="4358100" cy="44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>
            <a:spLocks noGrp="1"/>
          </p:cNvSpPr>
          <p:nvPr>
            <p:ph type="pic" idx="3"/>
          </p:nvPr>
        </p:nvSpPr>
        <p:spPr>
          <a:xfrm>
            <a:off x="5601630" y="837150"/>
            <a:ext cx="2917800" cy="3469200"/>
          </a:xfrm>
          <a:prstGeom prst="roundRect">
            <a:avLst>
              <a:gd name="adj" fmla="val 38035"/>
            </a:avLst>
          </a:prstGeom>
          <a:noFill/>
          <a:ln>
            <a:noFill/>
          </a:ln>
        </p:spPr>
      </p:sp>
      <p:cxnSp>
        <p:nvCxnSpPr>
          <p:cNvPr id="139" name="Google Shape;139;p14"/>
          <p:cNvCxnSpPr/>
          <p:nvPr/>
        </p:nvCxnSpPr>
        <p:spPr>
          <a:xfrm rot="10800000">
            <a:off x="211350" y="4608500"/>
            <a:ext cx="8721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4"/>
          <p:cNvCxnSpPr/>
          <p:nvPr/>
        </p:nvCxnSpPr>
        <p:spPr>
          <a:xfrm rot="10800000">
            <a:off x="211350" y="535000"/>
            <a:ext cx="8721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4"/>
          <p:cNvSpPr/>
          <p:nvPr/>
        </p:nvSpPr>
        <p:spPr>
          <a:xfrm>
            <a:off x="7896225" y="4331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8133025" y="4331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8369825" y="4331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/>
          <p:nvPr/>
        </p:nvSpPr>
        <p:spPr>
          <a:xfrm>
            <a:off x="208950" y="204000"/>
            <a:ext cx="8726100" cy="4735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0013" dist="76200" dir="1800000" algn="bl" rotWithShape="0">
              <a:schemeClr val="dk2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715100" y="3122950"/>
            <a:ext cx="465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1"/>
          </p:nvPr>
        </p:nvSpPr>
        <p:spPr>
          <a:xfrm>
            <a:off x="715100" y="1488625"/>
            <a:ext cx="4657800" cy="16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6"/>
          <p:cNvSpPr>
            <a:spLocks noGrp="1"/>
          </p:cNvSpPr>
          <p:nvPr>
            <p:ph type="pic" idx="2"/>
          </p:nvPr>
        </p:nvSpPr>
        <p:spPr>
          <a:xfrm>
            <a:off x="5518450" y="837150"/>
            <a:ext cx="2917800" cy="3469200"/>
          </a:xfrm>
          <a:prstGeom prst="roundRect">
            <a:avLst>
              <a:gd name="adj" fmla="val 38035"/>
            </a:avLst>
          </a:prstGeom>
          <a:noFill/>
          <a:ln>
            <a:noFill/>
          </a:ln>
        </p:spPr>
      </p:sp>
      <p:cxnSp>
        <p:nvCxnSpPr>
          <p:cNvPr id="162" name="Google Shape;162;p16"/>
          <p:cNvCxnSpPr/>
          <p:nvPr/>
        </p:nvCxnSpPr>
        <p:spPr>
          <a:xfrm rot="10800000">
            <a:off x="211350" y="4608500"/>
            <a:ext cx="8721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6"/>
          <p:cNvCxnSpPr/>
          <p:nvPr/>
        </p:nvCxnSpPr>
        <p:spPr>
          <a:xfrm rot="10800000">
            <a:off x="211350" y="535000"/>
            <a:ext cx="8721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6"/>
          <p:cNvSpPr/>
          <p:nvPr/>
        </p:nvSpPr>
        <p:spPr>
          <a:xfrm>
            <a:off x="7896225" y="4331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8133025" y="4331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8369825" y="4331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66575" y="45066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803375" y="45066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040175" y="45066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/>
          <p:nvPr/>
        </p:nvSpPr>
        <p:spPr>
          <a:xfrm>
            <a:off x="208950" y="204000"/>
            <a:ext cx="8726100" cy="4735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0013" dist="76200" dir="1800000" algn="bl" rotWithShape="0">
              <a:schemeClr val="dk2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" name="Google Shape;346;p31"/>
          <p:cNvCxnSpPr/>
          <p:nvPr/>
        </p:nvCxnSpPr>
        <p:spPr>
          <a:xfrm rot="10800000">
            <a:off x="211350" y="4608500"/>
            <a:ext cx="8721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31"/>
          <p:cNvCxnSpPr/>
          <p:nvPr/>
        </p:nvCxnSpPr>
        <p:spPr>
          <a:xfrm>
            <a:off x="480125" y="210450"/>
            <a:ext cx="0" cy="472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31"/>
          <p:cNvCxnSpPr/>
          <p:nvPr/>
        </p:nvCxnSpPr>
        <p:spPr>
          <a:xfrm>
            <a:off x="8675550" y="203900"/>
            <a:ext cx="0" cy="4722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31"/>
          <p:cNvCxnSpPr/>
          <p:nvPr/>
        </p:nvCxnSpPr>
        <p:spPr>
          <a:xfrm rot="10800000">
            <a:off x="211025" y="535000"/>
            <a:ext cx="8709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208950" y="204000"/>
            <a:ext cx="8726100" cy="4735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100013" dist="76200" dir="1800000" algn="bl" rotWithShape="0">
              <a:schemeClr val="dk2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32"/>
          <p:cNvGrpSpPr/>
          <p:nvPr/>
        </p:nvGrpSpPr>
        <p:grpSpPr>
          <a:xfrm rot="5400000">
            <a:off x="613250" y="180150"/>
            <a:ext cx="203700" cy="709688"/>
            <a:chOff x="8327050" y="463800"/>
            <a:chExt cx="203700" cy="709688"/>
          </a:xfrm>
        </p:grpSpPr>
        <p:sp>
          <p:nvSpPr>
            <p:cNvPr id="353" name="Google Shape;353;p32"/>
            <p:cNvSpPr/>
            <p:nvPr/>
          </p:nvSpPr>
          <p:spPr>
            <a:xfrm>
              <a:off x="8327050" y="463800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8327050" y="716794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8327050" y="969788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2"/>
          <p:cNvGrpSpPr/>
          <p:nvPr/>
        </p:nvGrpSpPr>
        <p:grpSpPr>
          <a:xfrm rot="5400000">
            <a:off x="613250" y="4253650"/>
            <a:ext cx="203700" cy="709688"/>
            <a:chOff x="8327050" y="463800"/>
            <a:chExt cx="203700" cy="709688"/>
          </a:xfrm>
        </p:grpSpPr>
        <p:sp>
          <p:nvSpPr>
            <p:cNvPr id="357" name="Google Shape;357;p32"/>
            <p:cNvSpPr/>
            <p:nvPr/>
          </p:nvSpPr>
          <p:spPr>
            <a:xfrm>
              <a:off x="8327050" y="463800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8327050" y="716794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8327050" y="969788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32"/>
          <p:cNvGrpSpPr/>
          <p:nvPr/>
        </p:nvGrpSpPr>
        <p:grpSpPr>
          <a:xfrm rot="5400000">
            <a:off x="8327050" y="180150"/>
            <a:ext cx="203700" cy="709688"/>
            <a:chOff x="8327050" y="463800"/>
            <a:chExt cx="203700" cy="709688"/>
          </a:xfrm>
        </p:grpSpPr>
        <p:sp>
          <p:nvSpPr>
            <p:cNvPr id="361" name="Google Shape;361;p32"/>
            <p:cNvSpPr/>
            <p:nvPr/>
          </p:nvSpPr>
          <p:spPr>
            <a:xfrm>
              <a:off x="8327050" y="463800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8327050" y="716794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8327050" y="969788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32"/>
          <p:cNvGrpSpPr/>
          <p:nvPr/>
        </p:nvGrpSpPr>
        <p:grpSpPr>
          <a:xfrm rot="5400000">
            <a:off x="8327050" y="4253650"/>
            <a:ext cx="203700" cy="709688"/>
            <a:chOff x="8327050" y="463800"/>
            <a:chExt cx="203700" cy="709688"/>
          </a:xfrm>
        </p:grpSpPr>
        <p:sp>
          <p:nvSpPr>
            <p:cNvPr id="365" name="Google Shape;365;p32"/>
            <p:cNvSpPr/>
            <p:nvPr/>
          </p:nvSpPr>
          <p:spPr>
            <a:xfrm>
              <a:off x="8327050" y="463800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2"/>
            <p:cNvSpPr/>
            <p:nvPr/>
          </p:nvSpPr>
          <p:spPr>
            <a:xfrm>
              <a:off x="8327050" y="716794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8327050" y="969788"/>
              <a:ext cx="203700" cy="203700"/>
            </a:xfrm>
            <a:prstGeom prst="star4">
              <a:avLst>
                <a:gd name="adj" fmla="val 20389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ygada 1918"/>
              <a:buNone/>
              <a:defRPr sz="3500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ygada 1918"/>
              <a:buNone/>
              <a:defRPr sz="3500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ygada 1918"/>
              <a:buNone/>
              <a:defRPr sz="3500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ygada 1918"/>
              <a:buNone/>
              <a:defRPr sz="3500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ygada 1918"/>
              <a:buNone/>
              <a:defRPr sz="3500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ygada 1918"/>
              <a:buNone/>
              <a:defRPr sz="3500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ygada 1918"/>
              <a:buNone/>
              <a:defRPr sz="3500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ygada 1918"/>
              <a:buNone/>
              <a:defRPr sz="3500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rygada 1918"/>
              <a:buNone/>
              <a:defRPr sz="3500">
                <a:solidFill>
                  <a:schemeClr val="lt1"/>
                </a:solidFill>
                <a:latin typeface="Brygada 1918"/>
                <a:ea typeface="Brygada 1918"/>
                <a:cs typeface="Brygada 1918"/>
                <a:sym typeface="Brygada 1918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2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36"/>
          <p:cNvCxnSpPr/>
          <p:nvPr/>
        </p:nvCxnSpPr>
        <p:spPr>
          <a:xfrm rot="10800000">
            <a:off x="204600" y="4282850"/>
            <a:ext cx="8734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36"/>
          <p:cNvSpPr/>
          <p:nvPr/>
        </p:nvSpPr>
        <p:spPr>
          <a:xfrm>
            <a:off x="4085398" y="3914950"/>
            <a:ext cx="735795" cy="735808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6"/>
          <p:cNvSpPr txBox="1">
            <a:spLocks noGrp="1"/>
          </p:cNvSpPr>
          <p:nvPr>
            <p:ph type="ctrTitle"/>
          </p:nvPr>
        </p:nvSpPr>
        <p:spPr>
          <a:xfrm>
            <a:off x="754736" y="1136544"/>
            <a:ext cx="4161914" cy="672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Tree </a:t>
            </a:r>
            <a:r>
              <a:rPr lang="en" sz="6600" dirty="0">
                <a:solidFill>
                  <a:schemeClr val="tx2"/>
                </a:solidFill>
              </a:rPr>
              <a:t>Sort</a:t>
            </a:r>
            <a:endParaRPr sz="5400" dirty="0">
              <a:solidFill>
                <a:schemeClr val="tx2"/>
              </a:solidFill>
            </a:endParaRPr>
          </a:p>
        </p:txBody>
      </p:sp>
      <p:sp>
        <p:nvSpPr>
          <p:cNvPr id="382" name="Google Shape;382;p36"/>
          <p:cNvSpPr txBox="1">
            <a:spLocks noGrp="1"/>
          </p:cNvSpPr>
          <p:nvPr>
            <p:ph type="subTitle" idx="1"/>
          </p:nvPr>
        </p:nvSpPr>
        <p:spPr>
          <a:xfrm>
            <a:off x="1788324" y="2162250"/>
            <a:ext cx="2441101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>
                <a:solidFill>
                  <a:schemeClr val="bg1"/>
                </a:solidFill>
              </a:rPr>
              <a:t>Anggota</a:t>
            </a:r>
            <a:r>
              <a:rPr lang="en-ID" sz="1800" dirty="0">
                <a:solidFill>
                  <a:schemeClr val="bg1"/>
                </a:solidFill>
              </a:rPr>
              <a:t> </a:t>
            </a:r>
            <a:r>
              <a:rPr lang="en-ID" sz="1800" dirty="0" err="1">
                <a:solidFill>
                  <a:schemeClr val="bg1"/>
                </a:solidFill>
              </a:rPr>
              <a:t>Kelompok</a:t>
            </a:r>
            <a:r>
              <a:rPr lang="en-ID" sz="1800" dirty="0">
                <a:solidFill>
                  <a:schemeClr val="bg1"/>
                </a:solidFill>
              </a:rPr>
              <a:t> :</a:t>
            </a:r>
          </a:p>
        </p:txBody>
      </p:sp>
      <p:cxnSp>
        <p:nvCxnSpPr>
          <p:cNvPr id="383" name="Google Shape;383;p36"/>
          <p:cNvCxnSpPr/>
          <p:nvPr/>
        </p:nvCxnSpPr>
        <p:spPr>
          <a:xfrm rot="10800000">
            <a:off x="204025" y="848475"/>
            <a:ext cx="4058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36"/>
          <p:cNvSpPr/>
          <p:nvPr/>
        </p:nvSpPr>
        <p:spPr>
          <a:xfrm>
            <a:off x="4229425" y="746625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6"/>
          <p:cNvSpPr/>
          <p:nvPr/>
        </p:nvSpPr>
        <p:spPr>
          <a:xfrm>
            <a:off x="4470150" y="746625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156C0-DBDD-26DD-5D36-BEEB298425C6}"/>
              </a:ext>
            </a:extLst>
          </p:cNvPr>
          <p:cNvSpPr txBox="1"/>
          <p:nvPr/>
        </p:nvSpPr>
        <p:spPr>
          <a:xfrm>
            <a:off x="754736" y="2708131"/>
            <a:ext cx="40479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 err="1">
                <a:latin typeface="Albert Sans" panose="020B0604020202020204" charset="0"/>
              </a:rPr>
              <a:t>Aisyah</a:t>
            </a:r>
            <a:r>
              <a:rPr lang="en-GB" dirty="0">
                <a:latin typeface="Albert Sans" panose="020B0604020202020204" charset="0"/>
              </a:rPr>
              <a:t> </a:t>
            </a:r>
            <a:r>
              <a:rPr lang="en-GB" dirty="0" err="1">
                <a:latin typeface="Albert Sans" panose="020B0604020202020204" charset="0"/>
              </a:rPr>
              <a:t>Nuraini</a:t>
            </a:r>
            <a:r>
              <a:rPr lang="en-GB" dirty="0">
                <a:latin typeface="Albert Sans" panose="020B0604020202020204" charset="0"/>
              </a:rPr>
              <a:t> (A11.2022.14161)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 err="1">
                <a:latin typeface="Albert Sans" panose="020B0604020202020204" charset="0"/>
              </a:rPr>
              <a:t>Aisyah</a:t>
            </a:r>
            <a:r>
              <a:rPr lang="en-GB" dirty="0">
                <a:latin typeface="Albert Sans" panose="020B0604020202020204" charset="0"/>
              </a:rPr>
              <a:t> Putri W. (A11.2022.14169)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>
                <a:latin typeface="Albert Sans" panose="020B0604020202020204" charset="0"/>
              </a:rPr>
              <a:t>Muhammad </a:t>
            </a:r>
            <a:r>
              <a:rPr lang="en-GB" dirty="0" err="1">
                <a:latin typeface="Albert Sans" panose="020B0604020202020204" charset="0"/>
              </a:rPr>
              <a:t>Khanif</a:t>
            </a:r>
            <a:r>
              <a:rPr lang="en-GB" dirty="0">
                <a:latin typeface="Albert Sans" panose="020B0604020202020204" charset="0"/>
              </a:rPr>
              <a:t> N. (A11.2022.14180)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dirty="0">
                <a:latin typeface="Albert Sans" panose="020B0604020202020204" charset="0"/>
              </a:rPr>
              <a:t>Mehta </a:t>
            </a:r>
            <a:r>
              <a:rPr lang="en-GB" dirty="0" err="1">
                <a:latin typeface="Albert Sans" panose="020B0604020202020204" charset="0"/>
              </a:rPr>
              <a:t>Pradnyatama</a:t>
            </a:r>
            <a:r>
              <a:rPr lang="en-GB" dirty="0">
                <a:latin typeface="Albert Sans" panose="020B0604020202020204" charset="0"/>
              </a:rPr>
              <a:t> (A11.2022.14183)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8DA1A4-9127-7BDB-CD8A-CC83C14F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94" y="1292696"/>
            <a:ext cx="3081817" cy="2863635"/>
          </a:xfrm>
          <a:prstGeom prst="rect">
            <a:avLst/>
          </a:prstGeom>
        </p:spPr>
      </p:pic>
      <p:sp>
        <p:nvSpPr>
          <p:cNvPr id="380" name="Google Shape;380;p36"/>
          <p:cNvSpPr/>
          <p:nvPr/>
        </p:nvSpPr>
        <p:spPr>
          <a:xfrm>
            <a:off x="5089719" y="674946"/>
            <a:ext cx="1094926" cy="1094946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4D36F-4BE5-AF35-9EC3-28C003174E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9" t="5080" r="14082" b="33061"/>
          <a:stretch/>
        </p:blipFill>
        <p:spPr>
          <a:xfrm>
            <a:off x="4904161" y="2297353"/>
            <a:ext cx="3896214" cy="1994909"/>
          </a:xfrm>
          <a:prstGeom prst="rect">
            <a:avLst/>
          </a:prstGeom>
        </p:spPr>
      </p:pic>
      <p:sp>
        <p:nvSpPr>
          <p:cNvPr id="544" name="Google Shape;544;p48"/>
          <p:cNvSpPr txBox="1">
            <a:spLocks noGrp="1"/>
          </p:cNvSpPr>
          <p:nvPr>
            <p:ph type="title"/>
          </p:nvPr>
        </p:nvSpPr>
        <p:spPr>
          <a:xfrm>
            <a:off x="860650" y="766975"/>
            <a:ext cx="465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6. Leaf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7" name="Google Shape;547;p48"/>
          <p:cNvSpPr/>
          <p:nvPr/>
        </p:nvSpPr>
        <p:spPr>
          <a:xfrm>
            <a:off x="5518450" y="487539"/>
            <a:ext cx="565306" cy="5319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9990C3-52B4-60BC-7324-F4C54AE94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25" y="1578311"/>
            <a:ext cx="4228375" cy="836119"/>
          </a:xfrm>
        </p:spPr>
        <p:txBody>
          <a:bodyPr/>
          <a:lstStyle/>
          <a:p>
            <a:r>
              <a:rPr lang="en-US" sz="1800" dirty="0"/>
              <a:t>	Leaf </a:t>
            </a:r>
            <a:r>
              <a:rPr lang="en-US" sz="1800" dirty="0" err="1"/>
              <a:t>adalah</a:t>
            </a:r>
            <a:r>
              <a:rPr lang="en-US" sz="1800" dirty="0"/>
              <a:t> node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penerus</a:t>
            </a:r>
            <a:r>
              <a:rPr lang="en-US" sz="1800" dirty="0"/>
              <a:t>.</a:t>
            </a:r>
            <a:endParaRPr lang="en-ID" sz="18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7AF72F14-DA26-1601-FBD1-F42FCECF096D}"/>
              </a:ext>
            </a:extLst>
          </p:cNvPr>
          <p:cNvSpPr txBox="1">
            <a:spLocks/>
          </p:cNvSpPr>
          <p:nvPr/>
        </p:nvSpPr>
        <p:spPr>
          <a:xfrm>
            <a:off x="343625" y="3294808"/>
            <a:ext cx="4228375" cy="83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1800" dirty="0"/>
              <a:t>	Leaf = 2, 5, 11</a:t>
            </a:r>
            <a:endParaRPr lang="en-ID" sz="1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DC5241-EBE0-BAEF-46DA-2AC4B0078615}"/>
              </a:ext>
            </a:extLst>
          </p:cNvPr>
          <p:cNvSpPr/>
          <p:nvPr/>
        </p:nvSpPr>
        <p:spPr>
          <a:xfrm>
            <a:off x="4904161" y="3840992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14A9BF-F0FA-311D-88FF-A67D667AF8FD}"/>
              </a:ext>
            </a:extLst>
          </p:cNvPr>
          <p:cNvSpPr/>
          <p:nvPr/>
        </p:nvSpPr>
        <p:spPr>
          <a:xfrm>
            <a:off x="6340843" y="3840992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F3B4BC-914A-FEFF-CB2F-17F967B4CDB7}"/>
              </a:ext>
            </a:extLst>
          </p:cNvPr>
          <p:cNvSpPr/>
          <p:nvPr/>
        </p:nvSpPr>
        <p:spPr>
          <a:xfrm>
            <a:off x="8362386" y="3840992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323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43A3BD-8F97-5404-169F-41158CA2CC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9" t="5080" r="14082" b="33061"/>
          <a:stretch/>
        </p:blipFill>
        <p:spPr>
          <a:xfrm>
            <a:off x="4965750" y="1508963"/>
            <a:ext cx="3896214" cy="1994909"/>
          </a:xfrm>
          <a:prstGeom prst="rect">
            <a:avLst/>
          </a:prstGeom>
        </p:spPr>
      </p:pic>
      <p:sp>
        <p:nvSpPr>
          <p:cNvPr id="510" name="Google Shape;510;p45"/>
          <p:cNvSpPr/>
          <p:nvPr/>
        </p:nvSpPr>
        <p:spPr>
          <a:xfrm>
            <a:off x="299805" y="657998"/>
            <a:ext cx="1009200" cy="933601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title"/>
          </p:nvPr>
        </p:nvSpPr>
        <p:spPr>
          <a:xfrm>
            <a:off x="588855" y="754897"/>
            <a:ext cx="4358100" cy="7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In Order</a:t>
            </a:r>
            <a:endParaRPr dirty="0"/>
          </a:p>
        </p:txBody>
      </p:sp>
      <p:sp>
        <p:nvSpPr>
          <p:cNvPr id="512" name="Google Shape;512;p45"/>
          <p:cNvSpPr txBox="1">
            <a:spLocks noGrp="1"/>
          </p:cNvSpPr>
          <p:nvPr>
            <p:ph type="title" idx="2"/>
          </p:nvPr>
        </p:nvSpPr>
        <p:spPr>
          <a:xfrm>
            <a:off x="226948" y="938457"/>
            <a:ext cx="1154914" cy="372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13" name="Google Shape;513;p45"/>
          <p:cNvSpPr txBox="1">
            <a:spLocks noGrp="1"/>
          </p:cNvSpPr>
          <p:nvPr>
            <p:ph type="subTitle" idx="1"/>
          </p:nvPr>
        </p:nvSpPr>
        <p:spPr>
          <a:xfrm>
            <a:off x="712829" y="3980643"/>
            <a:ext cx="394862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In Order : 2, 3, 5, 7, 9 ,11</a:t>
            </a:r>
            <a:endParaRPr sz="2000" dirty="0"/>
          </a:p>
        </p:txBody>
      </p:sp>
      <p:cxnSp>
        <p:nvCxnSpPr>
          <p:cNvPr id="515" name="Google Shape;515;p45"/>
          <p:cNvCxnSpPr>
            <a:cxnSpLocks/>
          </p:cNvCxnSpPr>
          <p:nvPr/>
        </p:nvCxnSpPr>
        <p:spPr>
          <a:xfrm rot="10800000">
            <a:off x="7096245" y="216750"/>
            <a:ext cx="0" cy="620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45"/>
          <p:cNvCxnSpPr>
            <a:cxnSpLocks/>
          </p:cNvCxnSpPr>
          <p:nvPr/>
        </p:nvCxnSpPr>
        <p:spPr>
          <a:xfrm>
            <a:off x="7096245" y="4306350"/>
            <a:ext cx="0" cy="6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3">
            <a:extLst>
              <a:ext uri="{FF2B5EF4-FFF2-40B4-BE49-F238E27FC236}">
                <a16:creationId xmlns:a16="http://schemas.microsoft.com/office/drawing/2014/main" id="{467254D4-628F-B6C3-348B-2E64955B13D1}"/>
              </a:ext>
            </a:extLst>
          </p:cNvPr>
          <p:cNvSpPr txBox="1">
            <a:spLocks/>
          </p:cNvSpPr>
          <p:nvPr/>
        </p:nvSpPr>
        <p:spPr>
          <a:xfrm>
            <a:off x="343625" y="1578311"/>
            <a:ext cx="4228375" cy="144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1800" dirty="0"/>
              <a:t>	In Order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pengurutan</a:t>
            </a:r>
            <a:r>
              <a:rPr lang="en-US" sz="1800" dirty="0"/>
              <a:t> yang </a:t>
            </a: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node </a:t>
            </a:r>
            <a:r>
              <a:rPr lang="en-US" sz="1800" dirty="0" err="1"/>
              <a:t>cabang</a:t>
            </a:r>
            <a:r>
              <a:rPr lang="en-US" sz="1800" dirty="0"/>
              <a:t> </a:t>
            </a:r>
            <a:r>
              <a:rPr lang="en-US" sz="1800" dirty="0" err="1"/>
              <a:t>kiri</a:t>
            </a:r>
            <a:r>
              <a:rPr lang="en-US" sz="1800" dirty="0"/>
              <a:t>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root dan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cabang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.</a:t>
            </a:r>
            <a:endParaRPr lang="en-ID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1D3C1-DFCC-DA9C-9FB8-93ACFE02FE06}"/>
              </a:ext>
            </a:extLst>
          </p:cNvPr>
          <p:cNvSpPr txBox="1"/>
          <p:nvPr/>
        </p:nvSpPr>
        <p:spPr>
          <a:xfrm>
            <a:off x="5326355" y="1992126"/>
            <a:ext cx="144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Cabang Kiri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DBE6A-7DFC-3F2B-3F21-58DED3C98FC2}"/>
              </a:ext>
            </a:extLst>
          </p:cNvPr>
          <p:cNvSpPr txBox="1"/>
          <p:nvPr/>
        </p:nvSpPr>
        <p:spPr>
          <a:xfrm>
            <a:off x="6553759" y="1301074"/>
            <a:ext cx="720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Root</a:t>
            </a:r>
            <a:endParaRPr lang="en-ID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62196-3944-3437-B97A-60C3FA38225D}"/>
              </a:ext>
            </a:extLst>
          </p:cNvPr>
          <p:cNvSpPr txBox="1"/>
          <p:nvPr/>
        </p:nvSpPr>
        <p:spPr>
          <a:xfrm>
            <a:off x="7508548" y="1995297"/>
            <a:ext cx="144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Cabang Kanan</a:t>
            </a:r>
            <a:endParaRPr lang="en-ID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3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/>
          <p:nvPr/>
        </p:nvSpPr>
        <p:spPr>
          <a:xfrm>
            <a:off x="7956008" y="3478306"/>
            <a:ext cx="935983" cy="9360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2" name="Google Shape;422;p38"/>
          <p:cNvCxnSpPr/>
          <p:nvPr/>
        </p:nvCxnSpPr>
        <p:spPr>
          <a:xfrm rot="10800000">
            <a:off x="5462245" y="4862436"/>
            <a:ext cx="35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38"/>
          <p:cNvSpPr/>
          <p:nvPr/>
        </p:nvSpPr>
        <p:spPr>
          <a:xfrm>
            <a:off x="5253843" y="4698475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5061750" y="4698475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3A847A3-FA28-2D37-341A-B1A8AECB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51332"/>
            <a:ext cx="7704000" cy="572700"/>
          </a:xfrm>
        </p:spPr>
        <p:txBody>
          <a:bodyPr/>
          <a:lstStyle/>
          <a:p>
            <a:r>
              <a:rPr lang="en-US" sz="2800" dirty="0"/>
              <a:t>Tree Sort </a:t>
            </a:r>
            <a:r>
              <a:rPr lang="en-US" sz="2800" dirty="0">
                <a:solidFill>
                  <a:schemeClr val="tx2"/>
                </a:solidFill>
              </a:rPr>
              <a:t>Code</a:t>
            </a:r>
            <a:endParaRPr lang="en-ID" sz="2800" dirty="0">
              <a:solidFill>
                <a:schemeClr val="tx2"/>
              </a:solidFill>
            </a:endParaRPr>
          </a:p>
        </p:txBody>
      </p:sp>
      <p:pic>
        <p:nvPicPr>
          <p:cNvPr id="385" name="Picture 384">
            <a:extLst>
              <a:ext uri="{FF2B5EF4-FFF2-40B4-BE49-F238E27FC236}">
                <a16:creationId xmlns:a16="http://schemas.microsoft.com/office/drawing/2014/main" id="{E070397D-D19E-FBD3-AA8F-29612EF033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60"/>
          <a:stretch/>
        </p:blipFill>
        <p:spPr>
          <a:xfrm>
            <a:off x="338699" y="599462"/>
            <a:ext cx="8553292" cy="43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/>
          <p:nvPr/>
        </p:nvSpPr>
        <p:spPr>
          <a:xfrm>
            <a:off x="7956008" y="3478306"/>
            <a:ext cx="935983" cy="9360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2" name="Google Shape;422;p38"/>
          <p:cNvCxnSpPr/>
          <p:nvPr/>
        </p:nvCxnSpPr>
        <p:spPr>
          <a:xfrm rot="10800000">
            <a:off x="5462245" y="4862436"/>
            <a:ext cx="35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38"/>
          <p:cNvSpPr/>
          <p:nvPr/>
        </p:nvSpPr>
        <p:spPr>
          <a:xfrm>
            <a:off x="5253843" y="4698475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5061750" y="4698475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3A847A3-FA28-2D37-341A-B1A8AECB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1999050"/>
            <a:ext cx="7704000" cy="572700"/>
          </a:xfrm>
        </p:spPr>
        <p:txBody>
          <a:bodyPr/>
          <a:lstStyle/>
          <a:p>
            <a:r>
              <a:rPr lang="en-US" sz="6600" dirty="0" err="1"/>
              <a:t>Terima</a:t>
            </a:r>
            <a:r>
              <a:rPr lang="en-US" sz="6600" dirty="0"/>
              <a:t> </a:t>
            </a:r>
            <a:r>
              <a:rPr lang="en-US" sz="6600" dirty="0">
                <a:solidFill>
                  <a:schemeClr val="tx2"/>
                </a:solidFill>
              </a:rPr>
              <a:t>Kasih</a:t>
            </a:r>
            <a:endParaRPr lang="en-ID" sz="6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5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8"/>
          <p:cNvSpPr/>
          <p:nvPr/>
        </p:nvSpPr>
        <p:spPr>
          <a:xfrm>
            <a:off x="786599" y="2855699"/>
            <a:ext cx="935983" cy="9360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8"/>
          <p:cNvSpPr/>
          <p:nvPr/>
        </p:nvSpPr>
        <p:spPr>
          <a:xfrm>
            <a:off x="4578211" y="1400236"/>
            <a:ext cx="935983" cy="9360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4578211" y="2792621"/>
            <a:ext cx="935983" cy="9360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789086" y="1400224"/>
            <a:ext cx="935983" cy="9360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8"/>
          <p:cNvSpPr txBox="1">
            <a:spLocks noGrp="1"/>
          </p:cNvSpPr>
          <p:nvPr>
            <p:ph type="subTitle" idx="9"/>
          </p:nvPr>
        </p:nvSpPr>
        <p:spPr>
          <a:xfrm>
            <a:off x="1679675" y="1384135"/>
            <a:ext cx="23364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</a:t>
            </a:r>
            <a:endParaRPr dirty="0"/>
          </a:p>
        </p:txBody>
      </p:sp>
      <p:sp>
        <p:nvSpPr>
          <p:cNvPr id="407" name="Google Shape;407;p38"/>
          <p:cNvSpPr txBox="1">
            <a:spLocks noGrp="1"/>
          </p:cNvSpPr>
          <p:nvPr>
            <p:ph type="subTitle" idx="13"/>
          </p:nvPr>
        </p:nvSpPr>
        <p:spPr>
          <a:xfrm>
            <a:off x="1696609" y="2840014"/>
            <a:ext cx="2758097" cy="4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Binary Tree</a:t>
            </a:r>
            <a:endParaRPr dirty="0"/>
          </a:p>
        </p:txBody>
      </p:sp>
      <p:sp>
        <p:nvSpPr>
          <p:cNvPr id="409" name="Google Shape;409;p38"/>
          <p:cNvSpPr txBox="1">
            <a:spLocks noGrp="1"/>
          </p:cNvSpPr>
          <p:nvPr>
            <p:ph type="title" idx="2"/>
          </p:nvPr>
        </p:nvSpPr>
        <p:spPr>
          <a:xfrm>
            <a:off x="958425" y="1571524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10" name="Google Shape;410;p38"/>
          <p:cNvSpPr txBox="1">
            <a:spLocks noGrp="1"/>
          </p:cNvSpPr>
          <p:nvPr>
            <p:ph type="title" idx="3"/>
          </p:nvPr>
        </p:nvSpPr>
        <p:spPr>
          <a:xfrm>
            <a:off x="934462" y="3026999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4"/>
          </p:nvPr>
        </p:nvSpPr>
        <p:spPr>
          <a:xfrm>
            <a:off x="1696610" y="316459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tentang binary tree</a:t>
            </a:r>
            <a:endParaRPr dirty="0"/>
          </a:p>
        </p:txBody>
      </p:sp>
      <p:sp>
        <p:nvSpPr>
          <p:cNvPr id="414" name="Google Shape;414;p38"/>
          <p:cNvSpPr txBox="1">
            <a:spLocks noGrp="1"/>
          </p:cNvSpPr>
          <p:nvPr>
            <p:ph type="title" idx="7"/>
          </p:nvPr>
        </p:nvSpPr>
        <p:spPr>
          <a:xfrm>
            <a:off x="4747550" y="1568950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15" name="Google Shape;415;p38"/>
          <p:cNvSpPr txBox="1">
            <a:spLocks noGrp="1"/>
          </p:cNvSpPr>
          <p:nvPr>
            <p:ph type="subTitle" idx="8"/>
          </p:nvPr>
        </p:nvSpPr>
        <p:spPr>
          <a:xfrm>
            <a:off x="5462244" y="1726048"/>
            <a:ext cx="24874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Penjelasan tentang In Order</a:t>
            </a:r>
            <a:endParaRPr dirty="0"/>
          </a:p>
        </p:txBody>
      </p:sp>
      <p:sp>
        <p:nvSpPr>
          <p:cNvPr id="416" name="Google Shape;416;p38"/>
          <p:cNvSpPr txBox="1">
            <a:spLocks noGrp="1"/>
          </p:cNvSpPr>
          <p:nvPr>
            <p:ph type="subTitle" idx="18"/>
          </p:nvPr>
        </p:nvSpPr>
        <p:spPr>
          <a:xfrm>
            <a:off x="5462245" y="2792621"/>
            <a:ext cx="2336400" cy="4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 Sort Code</a:t>
            </a:r>
            <a:endParaRPr dirty="0"/>
          </a:p>
        </p:txBody>
      </p:sp>
      <p:sp>
        <p:nvSpPr>
          <p:cNvPr id="417" name="Google Shape;41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Tree </a:t>
            </a:r>
            <a:r>
              <a:rPr lang="en" dirty="0">
                <a:solidFill>
                  <a:schemeClr val="lt2"/>
                </a:solidFill>
              </a:rPr>
              <a:t>Sort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18" name="Google Shape;418;p38"/>
          <p:cNvSpPr txBox="1">
            <a:spLocks noGrp="1"/>
          </p:cNvSpPr>
          <p:nvPr>
            <p:ph type="subTitle" idx="1"/>
          </p:nvPr>
        </p:nvSpPr>
        <p:spPr>
          <a:xfrm>
            <a:off x="1679675" y="172604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Pengertian dari Tree Sort</a:t>
            </a:r>
            <a:endParaRPr dirty="0"/>
          </a:p>
        </p:txBody>
      </p:sp>
      <p:sp>
        <p:nvSpPr>
          <p:cNvPr id="419" name="Google Shape;419;p38"/>
          <p:cNvSpPr txBox="1">
            <a:spLocks noGrp="1"/>
          </p:cNvSpPr>
          <p:nvPr>
            <p:ph type="title" idx="16"/>
          </p:nvPr>
        </p:nvSpPr>
        <p:spPr>
          <a:xfrm>
            <a:off x="4763100" y="2989121"/>
            <a:ext cx="597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20" name="Google Shape;420;p38"/>
          <p:cNvSpPr txBox="1">
            <a:spLocks noGrp="1"/>
          </p:cNvSpPr>
          <p:nvPr>
            <p:ph type="subTitle" idx="17"/>
          </p:nvPr>
        </p:nvSpPr>
        <p:spPr>
          <a:xfrm>
            <a:off x="5483904" y="3103682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yang digunakan pada tree sort</a:t>
            </a:r>
            <a:endParaRPr dirty="0"/>
          </a:p>
        </p:txBody>
      </p:sp>
      <p:sp>
        <p:nvSpPr>
          <p:cNvPr id="421" name="Google Shape;421;p38"/>
          <p:cNvSpPr txBox="1">
            <a:spLocks noGrp="1"/>
          </p:cNvSpPr>
          <p:nvPr>
            <p:ph type="subTitle" idx="15"/>
          </p:nvPr>
        </p:nvSpPr>
        <p:spPr>
          <a:xfrm>
            <a:off x="5462248" y="1384135"/>
            <a:ext cx="2723327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Pengurutan</a:t>
            </a:r>
            <a:r>
              <a:rPr lang="en-US" sz="2000" dirty="0"/>
              <a:t> Tree Sort</a:t>
            </a:r>
            <a:endParaRPr sz="2000" dirty="0"/>
          </a:p>
        </p:txBody>
      </p:sp>
      <p:cxnSp>
        <p:nvCxnSpPr>
          <p:cNvPr id="422" name="Google Shape;422;p38"/>
          <p:cNvCxnSpPr/>
          <p:nvPr/>
        </p:nvCxnSpPr>
        <p:spPr>
          <a:xfrm rot="10800000">
            <a:off x="5336150" y="4300600"/>
            <a:ext cx="359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38"/>
          <p:cNvSpPr/>
          <p:nvPr/>
        </p:nvSpPr>
        <p:spPr>
          <a:xfrm>
            <a:off x="5258550" y="41987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5020550" y="4198750"/>
            <a:ext cx="203700" cy="203700"/>
          </a:xfrm>
          <a:prstGeom prst="star4">
            <a:avLst>
              <a:gd name="adj" fmla="val 20389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/>
          <p:nvPr/>
        </p:nvSpPr>
        <p:spPr>
          <a:xfrm>
            <a:off x="7683423" y="4003650"/>
            <a:ext cx="935983" cy="9360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6" name="Google Shape;446;p41"/>
          <p:cNvSpPr txBox="1">
            <a:spLocks noGrp="1"/>
          </p:cNvSpPr>
          <p:nvPr>
            <p:ph type="title"/>
          </p:nvPr>
        </p:nvSpPr>
        <p:spPr>
          <a:xfrm>
            <a:off x="715100" y="711450"/>
            <a:ext cx="45846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25000"/>
                  </a:schemeClr>
                </a:solidFill>
              </a:rPr>
              <a:t>Pengertian</a:t>
            </a:r>
            <a:r>
              <a:rPr lang="en" dirty="0">
                <a:solidFill>
                  <a:schemeClr val="lt2"/>
                </a:solidFill>
              </a:rPr>
              <a:t> Tree Sort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47" name="Google Shape;447;p41"/>
          <p:cNvSpPr txBox="1">
            <a:spLocks noGrp="1"/>
          </p:cNvSpPr>
          <p:nvPr>
            <p:ph type="subTitle" idx="1"/>
          </p:nvPr>
        </p:nvSpPr>
        <p:spPr>
          <a:xfrm>
            <a:off x="715100" y="1427700"/>
            <a:ext cx="4048694" cy="28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          Tree sort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pengurutan</a:t>
            </a:r>
            <a:r>
              <a:rPr lang="en-US" dirty="0"/>
              <a:t> data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data. </a:t>
            </a:r>
            <a:r>
              <a:rPr lang="en-US" dirty="0" err="1"/>
              <a:t>Algoritma</a:t>
            </a:r>
            <a:r>
              <a:rPr lang="en-US" dirty="0"/>
              <a:t> tree sort </a:t>
            </a:r>
            <a:r>
              <a:rPr lang="en-US" dirty="0" err="1"/>
              <a:t>mengkonversi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biner.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" dirty="0"/>
              <a:t>Konsep dasar nya yaitu sebuah pohon ada akar, batang, ranting, daun, dsb.</a:t>
            </a:r>
            <a:endParaRPr dirty="0"/>
          </a:p>
        </p:txBody>
      </p:sp>
      <p:cxnSp>
        <p:nvCxnSpPr>
          <p:cNvPr id="448" name="Google Shape;448;p41"/>
          <p:cNvCxnSpPr>
            <a:cxnSpLocks/>
          </p:cNvCxnSpPr>
          <p:nvPr/>
        </p:nvCxnSpPr>
        <p:spPr>
          <a:xfrm rot="10800000">
            <a:off x="6542802" y="203850"/>
            <a:ext cx="0" cy="6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41"/>
          <p:cNvCxnSpPr>
            <a:cxnSpLocks/>
          </p:cNvCxnSpPr>
          <p:nvPr/>
        </p:nvCxnSpPr>
        <p:spPr>
          <a:xfrm>
            <a:off x="6542802" y="4306350"/>
            <a:ext cx="0" cy="6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0" name="Google Shape;450;p41"/>
          <p:cNvSpPr/>
          <p:nvPr/>
        </p:nvSpPr>
        <p:spPr>
          <a:xfrm>
            <a:off x="5116214" y="1427700"/>
            <a:ext cx="935983" cy="9360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C9B12-0C1B-A261-6E37-676DD04F5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197" y="1565025"/>
            <a:ext cx="2854700" cy="2421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/>
          <p:cNvSpPr txBox="1">
            <a:spLocks noGrp="1"/>
          </p:cNvSpPr>
          <p:nvPr>
            <p:ph type="title"/>
          </p:nvPr>
        </p:nvSpPr>
        <p:spPr>
          <a:xfrm>
            <a:off x="860650" y="690775"/>
            <a:ext cx="465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Konsep</a:t>
            </a:r>
            <a:r>
              <a:rPr lang="en" dirty="0">
                <a:solidFill>
                  <a:schemeClr val="tx2"/>
                </a:solidFill>
              </a:rPr>
              <a:t> Binary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bg1">
                    <a:lumMod val="90000"/>
                    <a:lumOff val="10000"/>
                  </a:schemeClr>
                </a:solidFill>
              </a:rPr>
              <a:t>Tree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5" name="Google Shape;545;p48"/>
          <p:cNvSpPr txBox="1">
            <a:spLocks noGrp="1"/>
          </p:cNvSpPr>
          <p:nvPr>
            <p:ph type="subTitle" idx="1"/>
          </p:nvPr>
        </p:nvSpPr>
        <p:spPr>
          <a:xfrm>
            <a:off x="730019" y="2337711"/>
            <a:ext cx="4657800" cy="168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Node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Root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Size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Parent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Siblings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Leaf</a:t>
            </a:r>
            <a:endParaRPr dirty="0"/>
          </a:p>
        </p:txBody>
      </p:sp>
      <p:sp>
        <p:nvSpPr>
          <p:cNvPr id="547" name="Google Shape;547;p48"/>
          <p:cNvSpPr/>
          <p:nvPr/>
        </p:nvSpPr>
        <p:spPr>
          <a:xfrm>
            <a:off x="5387819" y="909964"/>
            <a:ext cx="836105" cy="836119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BA8A5A-6E01-5550-BDCA-F679121B7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9" t="5080" r="14082" b="33061"/>
          <a:stretch/>
        </p:blipFill>
        <p:spPr>
          <a:xfrm>
            <a:off x="4780853" y="2263601"/>
            <a:ext cx="4029183" cy="2062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/>
          <p:cNvSpPr txBox="1">
            <a:spLocks noGrp="1"/>
          </p:cNvSpPr>
          <p:nvPr>
            <p:ph type="title"/>
          </p:nvPr>
        </p:nvSpPr>
        <p:spPr>
          <a:xfrm>
            <a:off x="860650" y="766975"/>
            <a:ext cx="465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1. Node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7" name="Google Shape;547;p48"/>
          <p:cNvSpPr/>
          <p:nvPr/>
        </p:nvSpPr>
        <p:spPr>
          <a:xfrm>
            <a:off x="5518450" y="487539"/>
            <a:ext cx="565306" cy="5319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9990C3-52B4-60BC-7324-F4C54AE94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25" y="1578311"/>
            <a:ext cx="4228375" cy="836119"/>
          </a:xfrm>
        </p:spPr>
        <p:txBody>
          <a:bodyPr/>
          <a:lstStyle/>
          <a:p>
            <a:r>
              <a:rPr lang="en-US" sz="1800" dirty="0"/>
              <a:t>	Node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simpul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masing-masing data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tree</a:t>
            </a:r>
            <a:endParaRPr lang="en-ID" sz="18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7AF72F14-DA26-1601-FBD1-F42FCECF096D}"/>
              </a:ext>
            </a:extLst>
          </p:cNvPr>
          <p:cNvSpPr txBox="1">
            <a:spLocks/>
          </p:cNvSpPr>
          <p:nvPr/>
        </p:nvSpPr>
        <p:spPr>
          <a:xfrm>
            <a:off x="343625" y="3294808"/>
            <a:ext cx="4228375" cy="83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1800" dirty="0"/>
              <a:t>	Node = 2,3,5,7,9,11</a:t>
            </a:r>
            <a:endParaRPr lang="en-ID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EB2960-1820-51D1-89D1-3D57042A3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9" t="5080" r="14082" b="33061"/>
          <a:stretch/>
        </p:blipFill>
        <p:spPr>
          <a:xfrm>
            <a:off x="4572000" y="2227298"/>
            <a:ext cx="4232223" cy="21669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0F07A9-6EEC-F692-5288-B13C91FB5759}"/>
              </a:ext>
            </a:extLst>
          </p:cNvPr>
          <p:cNvSpPr/>
          <p:nvPr/>
        </p:nvSpPr>
        <p:spPr>
          <a:xfrm>
            <a:off x="6426637" y="2232689"/>
            <a:ext cx="465183" cy="464064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017C68-D608-59EC-E97D-3077D7E2D1BE}"/>
              </a:ext>
            </a:extLst>
          </p:cNvPr>
          <p:cNvSpPr/>
          <p:nvPr/>
        </p:nvSpPr>
        <p:spPr>
          <a:xfrm>
            <a:off x="4556677" y="3898895"/>
            <a:ext cx="465183" cy="464064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9DBA19-9541-212A-1706-F74AACCD8DFC}"/>
              </a:ext>
            </a:extLst>
          </p:cNvPr>
          <p:cNvSpPr/>
          <p:nvPr/>
        </p:nvSpPr>
        <p:spPr>
          <a:xfrm>
            <a:off x="6118139" y="3898895"/>
            <a:ext cx="465183" cy="464064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5866C4-80D4-DB02-91D2-35831EBA0EF4}"/>
              </a:ext>
            </a:extLst>
          </p:cNvPr>
          <p:cNvSpPr/>
          <p:nvPr/>
        </p:nvSpPr>
        <p:spPr>
          <a:xfrm>
            <a:off x="8329650" y="3898895"/>
            <a:ext cx="465183" cy="464064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B78CC2-4767-36F1-AD02-A7D163C91B9F}"/>
              </a:ext>
            </a:extLst>
          </p:cNvPr>
          <p:cNvSpPr/>
          <p:nvPr/>
        </p:nvSpPr>
        <p:spPr>
          <a:xfrm>
            <a:off x="7466742" y="3095833"/>
            <a:ext cx="465183" cy="464064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BC4178-E0C5-5445-C30E-522F3C2E03F4}"/>
              </a:ext>
            </a:extLst>
          </p:cNvPr>
          <p:cNvSpPr/>
          <p:nvPr/>
        </p:nvSpPr>
        <p:spPr>
          <a:xfrm>
            <a:off x="5471721" y="3095833"/>
            <a:ext cx="465183" cy="464064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8486348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/>
          <p:cNvSpPr txBox="1">
            <a:spLocks noGrp="1"/>
          </p:cNvSpPr>
          <p:nvPr>
            <p:ph type="title"/>
          </p:nvPr>
        </p:nvSpPr>
        <p:spPr>
          <a:xfrm>
            <a:off x="860650" y="766975"/>
            <a:ext cx="465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2. Root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7" name="Google Shape;547;p48"/>
          <p:cNvSpPr/>
          <p:nvPr/>
        </p:nvSpPr>
        <p:spPr>
          <a:xfrm>
            <a:off x="5518450" y="487539"/>
            <a:ext cx="565306" cy="5319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9990C3-52B4-60BC-7324-F4C54AE94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25" y="1578311"/>
            <a:ext cx="4228375" cy="836119"/>
          </a:xfrm>
        </p:spPr>
        <p:txBody>
          <a:bodyPr/>
          <a:lstStyle/>
          <a:p>
            <a:r>
              <a:rPr lang="en-US" sz="1800" dirty="0"/>
              <a:t>	Root </a:t>
            </a:r>
            <a:r>
              <a:rPr lang="en-US" sz="1800" dirty="0" err="1"/>
              <a:t>adalah</a:t>
            </a:r>
            <a:r>
              <a:rPr lang="en-US" sz="1800" dirty="0"/>
              <a:t> node </a:t>
            </a:r>
            <a:r>
              <a:rPr lang="en-US" sz="1800" dirty="0" err="1"/>
              <a:t>khusus</a:t>
            </a:r>
            <a:r>
              <a:rPr lang="en-US" sz="1800" dirty="0"/>
              <a:t>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pendahulu</a:t>
            </a:r>
            <a:endParaRPr lang="en-ID" sz="18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7AF72F14-DA26-1601-FBD1-F42FCECF096D}"/>
              </a:ext>
            </a:extLst>
          </p:cNvPr>
          <p:cNvSpPr txBox="1">
            <a:spLocks/>
          </p:cNvSpPr>
          <p:nvPr/>
        </p:nvSpPr>
        <p:spPr>
          <a:xfrm>
            <a:off x="343625" y="3294808"/>
            <a:ext cx="4228375" cy="83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1800" dirty="0"/>
              <a:t>	Root = 7</a:t>
            </a:r>
            <a:endParaRPr lang="en-ID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05330-38A6-F7D1-7813-8E341AA3F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9" t="5080" r="14082" b="33061"/>
          <a:stretch/>
        </p:blipFill>
        <p:spPr>
          <a:xfrm>
            <a:off x="4508294" y="2196009"/>
            <a:ext cx="4292081" cy="219759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62D04C-E769-AD3C-CA75-E0F22DFA3AAC}"/>
              </a:ext>
            </a:extLst>
          </p:cNvPr>
          <p:cNvSpPr/>
          <p:nvPr/>
        </p:nvSpPr>
        <p:spPr>
          <a:xfrm>
            <a:off x="6403213" y="2213101"/>
            <a:ext cx="465183" cy="464064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7237172"/>
      </p:ext>
    </p:extLst>
  </p:cSld>
  <p:clrMapOvr>
    <a:masterClrMapping/>
  </p:clrMapOvr>
  <p:transition spd="slow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00919-87C1-7040-4152-1950400F5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9" t="5080" r="14082" b="33061"/>
          <a:stretch/>
        </p:blipFill>
        <p:spPr>
          <a:xfrm>
            <a:off x="4741937" y="2147557"/>
            <a:ext cx="4058438" cy="2077970"/>
          </a:xfrm>
          <a:prstGeom prst="rect">
            <a:avLst/>
          </a:prstGeom>
        </p:spPr>
      </p:pic>
      <p:sp>
        <p:nvSpPr>
          <p:cNvPr id="544" name="Google Shape;544;p48"/>
          <p:cNvSpPr txBox="1">
            <a:spLocks noGrp="1"/>
          </p:cNvSpPr>
          <p:nvPr>
            <p:ph type="title"/>
          </p:nvPr>
        </p:nvSpPr>
        <p:spPr>
          <a:xfrm>
            <a:off x="860650" y="766975"/>
            <a:ext cx="465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3. Size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7" name="Google Shape;547;p48"/>
          <p:cNvSpPr/>
          <p:nvPr/>
        </p:nvSpPr>
        <p:spPr>
          <a:xfrm>
            <a:off x="5518450" y="487539"/>
            <a:ext cx="565306" cy="5319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9990C3-52B4-60BC-7324-F4C54AE94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25" y="1578311"/>
            <a:ext cx="4228375" cy="836119"/>
          </a:xfrm>
        </p:spPr>
        <p:txBody>
          <a:bodyPr/>
          <a:lstStyle/>
          <a:p>
            <a:r>
              <a:rPr lang="en-US" sz="1800" dirty="0"/>
              <a:t>	Size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banyaknya</a:t>
            </a:r>
            <a:r>
              <a:rPr lang="en-US" sz="1800" dirty="0"/>
              <a:t> node di </a:t>
            </a:r>
            <a:r>
              <a:rPr lang="en-US" sz="1800" dirty="0" err="1"/>
              <a:t>sebuah</a:t>
            </a:r>
            <a:r>
              <a:rPr lang="en-US" sz="1800" dirty="0"/>
              <a:t> tree</a:t>
            </a:r>
            <a:endParaRPr lang="en-ID" sz="18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7AF72F14-DA26-1601-FBD1-F42FCECF096D}"/>
              </a:ext>
            </a:extLst>
          </p:cNvPr>
          <p:cNvSpPr txBox="1">
            <a:spLocks/>
          </p:cNvSpPr>
          <p:nvPr/>
        </p:nvSpPr>
        <p:spPr>
          <a:xfrm>
            <a:off x="343625" y="3294807"/>
            <a:ext cx="4228375" cy="83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1800" dirty="0"/>
              <a:t>	Size = 7 node</a:t>
            </a:r>
            <a:endParaRPr lang="en-ID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02EB7C-0908-7C8C-900D-EB875D948163}"/>
              </a:ext>
            </a:extLst>
          </p:cNvPr>
          <p:cNvSpPr/>
          <p:nvPr/>
        </p:nvSpPr>
        <p:spPr>
          <a:xfrm>
            <a:off x="6535069" y="2163570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DC5241-EBE0-BAEF-46DA-2AC4B0078615}"/>
              </a:ext>
            </a:extLst>
          </p:cNvPr>
          <p:cNvSpPr/>
          <p:nvPr/>
        </p:nvSpPr>
        <p:spPr>
          <a:xfrm>
            <a:off x="4750483" y="3762876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659E12-F8F1-7109-C685-528860AEA4A8}"/>
              </a:ext>
            </a:extLst>
          </p:cNvPr>
          <p:cNvSpPr/>
          <p:nvPr/>
        </p:nvSpPr>
        <p:spPr>
          <a:xfrm>
            <a:off x="5619182" y="2976569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14A9BF-F0FA-311D-88FF-A67D667AF8FD}"/>
              </a:ext>
            </a:extLst>
          </p:cNvPr>
          <p:cNvSpPr/>
          <p:nvPr/>
        </p:nvSpPr>
        <p:spPr>
          <a:xfrm>
            <a:off x="6250537" y="3760294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A9E78E-6F32-1294-8099-FCF2F6A4CE64}"/>
              </a:ext>
            </a:extLst>
          </p:cNvPr>
          <p:cNvSpPr/>
          <p:nvPr/>
        </p:nvSpPr>
        <p:spPr>
          <a:xfrm>
            <a:off x="7517300" y="2985115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F3B4BC-914A-FEFF-CB2F-17F967B4CDB7}"/>
              </a:ext>
            </a:extLst>
          </p:cNvPr>
          <p:cNvSpPr/>
          <p:nvPr/>
        </p:nvSpPr>
        <p:spPr>
          <a:xfrm>
            <a:off x="8362386" y="3766004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3997911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5FE770-B3AB-881B-8FA7-474DC6CE6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9" t="5080" r="14082" b="33061"/>
          <a:stretch/>
        </p:blipFill>
        <p:spPr>
          <a:xfrm>
            <a:off x="4904161" y="2381616"/>
            <a:ext cx="3896214" cy="1994909"/>
          </a:xfrm>
          <a:prstGeom prst="rect">
            <a:avLst/>
          </a:prstGeom>
        </p:spPr>
      </p:pic>
      <p:sp>
        <p:nvSpPr>
          <p:cNvPr id="544" name="Google Shape;544;p48"/>
          <p:cNvSpPr txBox="1">
            <a:spLocks noGrp="1"/>
          </p:cNvSpPr>
          <p:nvPr>
            <p:ph type="title"/>
          </p:nvPr>
        </p:nvSpPr>
        <p:spPr>
          <a:xfrm>
            <a:off x="860650" y="766975"/>
            <a:ext cx="465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4. Parent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7" name="Google Shape;547;p48"/>
          <p:cNvSpPr/>
          <p:nvPr/>
        </p:nvSpPr>
        <p:spPr>
          <a:xfrm>
            <a:off x="5518450" y="487539"/>
            <a:ext cx="565306" cy="5319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9990C3-52B4-60BC-7324-F4C54AE94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25" y="1578311"/>
            <a:ext cx="4228375" cy="836119"/>
          </a:xfrm>
        </p:spPr>
        <p:txBody>
          <a:bodyPr/>
          <a:lstStyle/>
          <a:p>
            <a:r>
              <a:rPr lang="en-US" sz="1800" dirty="0"/>
              <a:t>	Parent </a:t>
            </a:r>
            <a:r>
              <a:rPr lang="en-US" sz="1800" dirty="0" err="1"/>
              <a:t>adalah</a:t>
            </a:r>
            <a:r>
              <a:rPr lang="en-US" sz="1800" dirty="0"/>
              <a:t> node yang </a:t>
            </a:r>
            <a:r>
              <a:rPr lang="en-US" sz="1800" dirty="0" err="1"/>
              <a:t>memiliki</a:t>
            </a:r>
            <a:r>
              <a:rPr lang="en-US" sz="1800" dirty="0"/>
              <a:t> </a:t>
            </a:r>
            <a:r>
              <a:rPr lang="en-US" sz="1800" dirty="0" err="1"/>
              <a:t>anak</a:t>
            </a:r>
            <a:endParaRPr lang="en-ID" sz="18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7AF72F14-DA26-1601-FBD1-F42FCECF096D}"/>
              </a:ext>
            </a:extLst>
          </p:cNvPr>
          <p:cNvSpPr txBox="1">
            <a:spLocks/>
          </p:cNvSpPr>
          <p:nvPr/>
        </p:nvSpPr>
        <p:spPr>
          <a:xfrm>
            <a:off x="343625" y="3294807"/>
            <a:ext cx="4228375" cy="83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1800" dirty="0"/>
              <a:t>	Parent (3, 9) = 7</a:t>
            </a:r>
            <a:endParaRPr lang="en-ID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02EB7C-0908-7C8C-900D-EB875D948163}"/>
              </a:ext>
            </a:extLst>
          </p:cNvPr>
          <p:cNvSpPr/>
          <p:nvPr/>
        </p:nvSpPr>
        <p:spPr>
          <a:xfrm>
            <a:off x="6623942" y="2400278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659E12-F8F1-7109-C685-528860AEA4A8}"/>
              </a:ext>
            </a:extLst>
          </p:cNvPr>
          <p:cNvSpPr/>
          <p:nvPr/>
        </p:nvSpPr>
        <p:spPr>
          <a:xfrm>
            <a:off x="5742385" y="3172266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76A3E1-4DE9-7963-D716-B4C3232BCC20}"/>
              </a:ext>
            </a:extLst>
          </p:cNvPr>
          <p:cNvSpPr/>
          <p:nvPr/>
        </p:nvSpPr>
        <p:spPr>
          <a:xfrm>
            <a:off x="7560582" y="3166434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5410138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52AD3-01AC-F7A0-D195-01F053ED3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59" t="5080" r="14082" b="33061"/>
          <a:stretch/>
        </p:blipFill>
        <p:spPr>
          <a:xfrm>
            <a:off x="4810854" y="2203465"/>
            <a:ext cx="3896214" cy="1994909"/>
          </a:xfrm>
          <a:prstGeom prst="rect">
            <a:avLst/>
          </a:prstGeom>
        </p:spPr>
      </p:pic>
      <p:sp>
        <p:nvSpPr>
          <p:cNvPr id="544" name="Google Shape;544;p48"/>
          <p:cNvSpPr txBox="1">
            <a:spLocks noGrp="1"/>
          </p:cNvSpPr>
          <p:nvPr>
            <p:ph type="title"/>
          </p:nvPr>
        </p:nvSpPr>
        <p:spPr>
          <a:xfrm>
            <a:off x="860650" y="766975"/>
            <a:ext cx="4657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75000"/>
                  </a:schemeClr>
                </a:solidFill>
              </a:rPr>
              <a:t>5. Siblings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47" name="Google Shape;547;p48"/>
          <p:cNvSpPr/>
          <p:nvPr/>
        </p:nvSpPr>
        <p:spPr>
          <a:xfrm>
            <a:off x="5518450" y="487539"/>
            <a:ext cx="565306" cy="531900"/>
          </a:xfrm>
          <a:custGeom>
            <a:avLst/>
            <a:gdLst/>
            <a:ahLst/>
            <a:cxnLst/>
            <a:rect l="l" t="t" r="r" b="b"/>
            <a:pathLst>
              <a:path w="57484" h="57485" extrusionOk="0">
                <a:moveTo>
                  <a:pt x="24646" y="1"/>
                </a:moveTo>
                <a:lnTo>
                  <a:pt x="24646" y="18860"/>
                </a:lnTo>
                <a:lnTo>
                  <a:pt x="11311" y="5525"/>
                </a:lnTo>
                <a:lnTo>
                  <a:pt x="5525" y="11324"/>
                </a:lnTo>
                <a:lnTo>
                  <a:pt x="18860" y="24659"/>
                </a:lnTo>
                <a:lnTo>
                  <a:pt x="1" y="24659"/>
                </a:lnTo>
                <a:lnTo>
                  <a:pt x="1" y="32838"/>
                </a:lnTo>
                <a:lnTo>
                  <a:pt x="18860" y="32838"/>
                </a:lnTo>
                <a:lnTo>
                  <a:pt x="5525" y="46173"/>
                </a:lnTo>
                <a:lnTo>
                  <a:pt x="11311" y="51960"/>
                </a:lnTo>
                <a:lnTo>
                  <a:pt x="24646" y="38625"/>
                </a:lnTo>
                <a:lnTo>
                  <a:pt x="24646" y="57484"/>
                </a:lnTo>
                <a:lnTo>
                  <a:pt x="32838" y="57484"/>
                </a:lnTo>
                <a:lnTo>
                  <a:pt x="32838" y="38625"/>
                </a:lnTo>
                <a:lnTo>
                  <a:pt x="46173" y="51960"/>
                </a:lnTo>
                <a:lnTo>
                  <a:pt x="51959" y="46173"/>
                </a:lnTo>
                <a:lnTo>
                  <a:pt x="38624" y="32838"/>
                </a:lnTo>
                <a:lnTo>
                  <a:pt x="57484" y="32838"/>
                </a:lnTo>
                <a:lnTo>
                  <a:pt x="57484" y="24659"/>
                </a:lnTo>
                <a:lnTo>
                  <a:pt x="38624" y="24659"/>
                </a:lnTo>
                <a:lnTo>
                  <a:pt x="51959" y="11324"/>
                </a:lnTo>
                <a:lnTo>
                  <a:pt x="46173" y="5525"/>
                </a:lnTo>
                <a:lnTo>
                  <a:pt x="32838" y="18860"/>
                </a:lnTo>
                <a:lnTo>
                  <a:pt x="3283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29990C3-52B4-60BC-7324-F4C54AE94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25" y="1578311"/>
            <a:ext cx="4228375" cy="836119"/>
          </a:xfrm>
        </p:spPr>
        <p:txBody>
          <a:bodyPr/>
          <a:lstStyle/>
          <a:p>
            <a:r>
              <a:rPr lang="en-US" sz="1800" dirty="0"/>
              <a:t>	Siblings </a:t>
            </a:r>
            <a:r>
              <a:rPr lang="en-US" sz="1800" dirty="0" err="1"/>
              <a:t>adalah</a:t>
            </a:r>
            <a:r>
              <a:rPr lang="en-US" sz="1800" dirty="0"/>
              <a:t> node-node yang </a:t>
            </a:r>
            <a:r>
              <a:rPr lang="en-US" sz="1800" dirty="0" err="1"/>
              <a:t>memiliki</a:t>
            </a:r>
            <a:r>
              <a:rPr lang="en-US" sz="1800" dirty="0"/>
              <a:t> parent yang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  <a:endParaRPr lang="en-ID" sz="1800" dirty="0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7AF72F14-DA26-1601-FBD1-F42FCECF096D}"/>
              </a:ext>
            </a:extLst>
          </p:cNvPr>
          <p:cNvSpPr txBox="1">
            <a:spLocks/>
          </p:cNvSpPr>
          <p:nvPr/>
        </p:nvSpPr>
        <p:spPr>
          <a:xfrm>
            <a:off x="343625" y="3294808"/>
            <a:ext cx="4228375" cy="83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lbert Sans"/>
              <a:buNone/>
              <a:defRPr sz="2500" b="0" i="0" u="none" strike="noStrike" cap="non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sz="1800" dirty="0"/>
              <a:t>	Siblings (2) = 5</a:t>
            </a:r>
            <a:endParaRPr lang="en-ID" sz="1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DC5241-EBE0-BAEF-46DA-2AC4B0078615}"/>
              </a:ext>
            </a:extLst>
          </p:cNvPr>
          <p:cNvSpPr/>
          <p:nvPr/>
        </p:nvSpPr>
        <p:spPr>
          <a:xfrm>
            <a:off x="4810854" y="3754960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659E12-F8F1-7109-C685-528860AEA4A8}"/>
              </a:ext>
            </a:extLst>
          </p:cNvPr>
          <p:cNvSpPr/>
          <p:nvPr/>
        </p:nvSpPr>
        <p:spPr>
          <a:xfrm>
            <a:off x="5624568" y="2988283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14A9BF-F0FA-311D-88FF-A67D667AF8FD}"/>
              </a:ext>
            </a:extLst>
          </p:cNvPr>
          <p:cNvSpPr/>
          <p:nvPr/>
        </p:nvSpPr>
        <p:spPr>
          <a:xfrm>
            <a:off x="6254287" y="3754960"/>
            <a:ext cx="437989" cy="425272"/>
          </a:xfrm>
          <a:prstGeom prst="roundRect">
            <a:avLst/>
          </a:prstGeom>
          <a:noFill/>
          <a:ln>
            <a:solidFill>
              <a:schemeClr val="tx1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1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in Cancer Awareness Newsletter by Slidesgo">
  <a:themeElements>
    <a:clrScheme name="Simple Light">
      <a:dk1>
        <a:srgbClr val="FEFCF3"/>
      </a:dk1>
      <a:lt1>
        <a:srgbClr val="2B2B27"/>
      </a:lt1>
      <a:dk2>
        <a:srgbClr val="EBE7DC"/>
      </a:dk2>
      <a:lt2>
        <a:srgbClr val="83624B"/>
      </a:lt2>
      <a:accent1>
        <a:srgbClr val="D8D4C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2B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279</Words>
  <Application>Microsoft Office PowerPoint</Application>
  <PresentationFormat>On-screen Show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Judson</vt:lpstr>
      <vt:lpstr>Brygada 1918</vt:lpstr>
      <vt:lpstr>Bebas Neue</vt:lpstr>
      <vt:lpstr>Arial</vt:lpstr>
      <vt:lpstr>Anaheim</vt:lpstr>
      <vt:lpstr>Albert Sans</vt:lpstr>
      <vt:lpstr>Skin Cancer Awareness Newsletter by Slidesgo</vt:lpstr>
      <vt:lpstr>Tree Sort</vt:lpstr>
      <vt:lpstr>01</vt:lpstr>
      <vt:lpstr>Pengertian Tree Sort</vt:lpstr>
      <vt:lpstr>Konsep Binary Tree</vt:lpstr>
      <vt:lpstr>1. Node</vt:lpstr>
      <vt:lpstr>2. Root</vt:lpstr>
      <vt:lpstr>3. Size</vt:lpstr>
      <vt:lpstr>4. Parent</vt:lpstr>
      <vt:lpstr>5. Siblings</vt:lpstr>
      <vt:lpstr>6. Leaf</vt:lpstr>
      <vt:lpstr>  In Order</vt:lpstr>
      <vt:lpstr>Tree Sort Code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Sort</dc:title>
  <cp:lastModifiedBy>aisyahnuraini047@gmail.com</cp:lastModifiedBy>
  <cp:revision>34</cp:revision>
  <dcterms:modified xsi:type="dcterms:W3CDTF">2023-04-03T02:36:22Z</dcterms:modified>
</cp:coreProperties>
</file>