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407" r:id="rId4"/>
    <p:sldId id="377" r:id="rId5"/>
    <p:sldId id="409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85800" autoAdjust="0"/>
  </p:normalViewPr>
  <p:slideViewPr>
    <p:cSldViewPr snapToGrid="0">
      <p:cViewPr varScale="1">
        <p:scale>
          <a:sx n="50" d="100"/>
          <a:sy n="50" d="100"/>
        </p:scale>
        <p:origin x="11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0E4ED-3819-4E22-8CA8-2382501E43B7}" type="datetimeFigureOut">
              <a:rPr lang="id-ID" smtClean="0"/>
              <a:t>04/07/2023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D8ED-4997-4195-BBC5-5406181ED0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689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6166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454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908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23F4-D89A-B9FF-0CBF-B4C1EE62F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3EF20-1D20-262F-F512-6132C0B70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3A39-584A-9460-47FC-2C3C9BF2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94E22-3133-DD7B-E83E-0EEBDC64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0CBB-A337-2BFB-3241-B1B92960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002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92AA-ECB0-7016-94FD-896AC8D7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C8866-D489-C35B-E24C-96543F9D2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34BA-85A7-C3B5-4518-2AD2FE91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76BF7-2444-486E-6718-14DAA3E4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3CB6-CCF3-671E-5DED-EF3F9BEF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226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2AFD3-14A1-B238-C0AC-C9929853A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6E090-7610-DAA7-8F0B-080D54E6F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AF91-765E-3185-91A2-B7C894A1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69D3-E902-AB1C-6697-E563156B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67AC-11F1-AD5C-660D-B44A7E4B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216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0376-E037-FBEF-3F83-D5850DFA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6C64-8234-EB0A-3338-04DE8B46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3B43-2391-D027-59B6-BC6C7827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1E97-ED6E-265B-5C06-64CE9C8F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52E0-7FB1-9D07-D64F-37656480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939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BFCB-1A27-FD7B-B238-96F68292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780CA-437C-9DE2-8DC6-988D2761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DC34-7F88-F241-3A40-62EF6288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2D700-5678-2369-89B2-21FBC861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C583-E267-473B-FCE6-EF45DAFA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72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4610-D933-C40B-DC2D-A4FBAB06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0026F-D41C-D34C-9859-09A625762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CCA53-15DC-3504-1C65-E79489753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B7D72-3966-F8B9-DC90-BD534080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04/07/2023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7D8-C9B4-EDD3-9B59-D1B14033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7EF2A-1961-5AA1-E519-79530878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50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7C97-2292-ABD3-7519-FA4F9441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04CAB-39D1-45B9-40FA-6446D6D8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B020B-7FFA-F484-4BE1-7FECF9CB7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15B3B-EC8F-626F-C5CD-C0662CA81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0AB84-3312-19F6-EE6D-EB2524A67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CBCB6-FEFD-3213-E312-386B2217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04/07/2023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A0EC3-4694-C06E-DC63-4C6BBDCD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030B3-8712-93C8-5A19-1FA4B677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289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F396-386B-7096-7D6E-DD97FEA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9738F-40CB-1DD6-8594-741C1998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04/07/2023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32956-40C1-10E7-FA47-C7F74ED9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F4C96-88CD-A856-3DE9-22359DFE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86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DE4A9-43EB-30B1-D6A4-DB2F1493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04/07/2023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F2DF9-344A-09F0-6AA0-2D9269B7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61389-E398-D827-FEB8-7DD33125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528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3A3-94E7-02B3-28E4-76D17A9C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BD5A-57C7-A07E-68C4-439104D9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0B36C-0731-6A1D-7766-1AA7EC76B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EA2F6-E53D-60CE-1163-895F1F51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04/07/2023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2D884-2B20-3E12-2184-939E7320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3B555-0B79-A55F-2539-5F973167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581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CC41-30B8-1C51-50A6-A0E82487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62200-0E59-7EEB-C815-F0585B0C7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C19DC-AB0A-9D5B-7D87-729DEFF40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53CF-287D-E4A8-A716-6BAE88F3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04/07/2023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EE8E6-90D1-B091-1C0D-C40DB3CE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5A9D6-8878-642F-D866-E1A4A1FD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773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2DAD2-12D3-F9A9-94F1-F2171960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A7478-A219-A3CD-2AD8-A6352B9BD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DF9C-CC71-0EFA-F7F9-46C510EFD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E316-EB74-4320-9DD0-064FECFA3692}" type="datetimeFigureOut">
              <a:rPr lang="id-ID" smtClean="0"/>
              <a:t>04/07/2023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04E1-25AD-780E-517B-7352EB14D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342D-4A12-B3BA-CB60-4EF8F24E2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747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youtube.com/watch?v=XXbbQalwYe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ZDe0-FdwKHs" TargetMode="External"/><Relationship Id="rId5" Type="http://schemas.openxmlformats.org/officeDocument/2006/relationships/hyperlink" Target="https://www.youtube.com/watch?v=zmRUnSW8HMY" TargetMode="External"/><Relationship Id="rId4" Type="http://schemas.openxmlformats.org/officeDocument/2006/relationships/hyperlink" Target="https://www.youtube.com/watch?v=QoMn7-TQzQ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A225-A528-6C90-19FD-259E167A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394" y="2766593"/>
            <a:ext cx="7315201" cy="614109"/>
          </a:xfrm>
        </p:spPr>
        <p:txBody>
          <a:bodyPr>
            <a:normAutofit fontScale="90000"/>
          </a:bodyPr>
          <a:lstStyle/>
          <a:p>
            <a:r>
              <a:rPr lang="en-ID" sz="4000" b="1" dirty="0">
                <a:latin typeface="Bahnschrift" panose="020B0502040204020203" pitchFamily="34" charset="0"/>
                <a:cs typeface="Arial" panose="020B0604020202020204" pitchFamily="34" charset="0"/>
              </a:rPr>
              <a:t>PERENCANAAN SUMBER DAYA PERUSAHAAN (HR)</a:t>
            </a:r>
            <a:endParaRPr lang="id-ID" sz="40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AE73E-D336-9385-0792-377B97E58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145" y="3781588"/>
            <a:ext cx="2933700" cy="614109"/>
          </a:xfrm>
        </p:spPr>
        <p:txBody>
          <a:bodyPr>
            <a:normAutofit/>
          </a:bodyPr>
          <a:lstStyle/>
          <a:p>
            <a:r>
              <a:rPr lang="en-ID" sz="3200" b="1" dirty="0" err="1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Pertemuan</a:t>
            </a:r>
            <a:r>
              <a:rPr lang="en-ID" sz="32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12</a:t>
            </a:r>
            <a:endParaRPr lang="id-ID" sz="3200" b="1" dirty="0">
              <a:solidFill>
                <a:srgbClr val="C000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Download | Pendaftaran ITTelkom Surabaya">
            <a:extLst>
              <a:ext uri="{FF2B5EF4-FFF2-40B4-BE49-F238E27FC236}">
                <a16:creationId xmlns:a16="http://schemas.microsoft.com/office/drawing/2014/main" id="{B5E5D7D2-E6F3-8486-724C-1E7BEFB8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84" y="440081"/>
            <a:ext cx="2701624" cy="143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A1FED0B-E9F7-68E6-D7CF-265E15E80805}"/>
              </a:ext>
            </a:extLst>
          </p:cNvPr>
          <p:cNvSpPr txBox="1">
            <a:spLocks/>
          </p:cNvSpPr>
          <p:nvPr/>
        </p:nvSpPr>
        <p:spPr>
          <a:xfrm>
            <a:off x="3135759" y="5451514"/>
            <a:ext cx="5920469" cy="779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Oleh:</a:t>
            </a:r>
          </a:p>
          <a:p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Tim </a:t>
            </a:r>
            <a:r>
              <a:rPr lang="en-ID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Pengajar</a:t>
            </a:r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Perencanaan</a:t>
            </a:r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Sumber</a:t>
            </a:r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Daya  Perusahaan</a:t>
            </a:r>
          </a:p>
        </p:txBody>
      </p:sp>
    </p:spTree>
    <p:extLst>
      <p:ext uri="{BB962C8B-B14F-4D97-AF65-F5344CB8AC3E}">
        <p14:creationId xmlns:p14="http://schemas.microsoft.com/office/powerpoint/2010/main" val="29655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529D76-A056-DE02-B34E-F3287B80F165}"/>
              </a:ext>
            </a:extLst>
          </p:cNvPr>
          <p:cNvSpPr/>
          <p:nvPr/>
        </p:nvSpPr>
        <p:spPr>
          <a:xfrm>
            <a:off x="1703109" y="2941161"/>
            <a:ext cx="8785782" cy="147058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522" y="3275158"/>
            <a:ext cx="8242955" cy="802585"/>
          </a:xfrm>
        </p:spPr>
        <p:txBody>
          <a:bodyPr>
            <a:noAutofit/>
          </a:bodyPr>
          <a:lstStyle/>
          <a:p>
            <a:r>
              <a:rPr lang="en-ID" sz="40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Implementasi</a:t>
            </a:r>
            <a:r>
              <a:rPr lang="en-ID" sz="4000" b="1" dirty="0">
                <a:solidFill>
                  <a:schemeClr val="bg1"/>
                </a:solidFill>
                <a:latin typeface="Bahnschrift" panose="020B0502040204020203" pitchFamily="34" charset="0"/>
              </a:rPr>
              <a:t> Odoo Modul HR</a:t>
            </a:r>
            <a:endParaRPr lang="id-ID" sz="4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2" descr="Download | Pendaftaran ITTelkom Surabaya">
            <a:extLst>
              <a:ext uri="{FF2B5EF4-FFF2-40B4-BE49-F238E27FC236}">
                <a16:creationId xmlns:a16="http://schemas.microsoft.com/office/drawing/2014/main" id="{A459E27E-3A99-C041-5588-F9718928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39" y="926802"/>
            <a:ext cx="2322922" cy="123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38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Beberapa aplikasi dalam modul HR Odoo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853C5-1088-4FA9-2BAB-0B61CE7C1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66" y="1584977"/>
            <a:ext cx="11311067" cy="368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9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Tugas Kelompok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041424"/>
            <a:ext cx="10966115" cy="4748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>
                <a:latin typeface="Bahnschrift" panose="020B0502040204020203" pitchFamily="34" charset="0"/>
              </a:rPr>
              <a:t>Gunakan</a:t>
            </a:r>
            <a:r>
              <a:rPr lang="en-US" sz="1700" dirty="0">
                <a:latin typeface="Bahnschrift" panose="020B0502040204020203" pitchFamily="34" charset="0"/>
              </a:rPr>
              <a:t> website Odoo untuk </a:t>
            </a:r>
            <a:r>
              <a:rPr lang="en-US" sz="1700" dirty="0" err="1">
                <a:latin typeface="Bahnschrift" panose="020B0502040204020203" pitchFamily="34" charset="0"/>
              </a:rPr>
              <a:t>menginput</a:t>
            </a:r>
            <a:r>
              <a:rPr lang="en-US" sz="1700" dirty="0">
                <a:latin typeface="Bahnschrift" panose="020B0502040204020203" pitchFamily="34" charset="0"/>
              </a:rPr>
              <a:t> data </a:t>
            </a:r>
            <a:r>
              <a:rPr lang="en-US" sz="1700" dirty="0" err="1">
                <a:latin typeface="Bahnschrift" panose="020B0502040204020203" pitchFamily="34" charset="0"/>
              </a:rPr>
              <a:t>karyawan</a:t>
            </a:r>
            <a:r>
              <a:rPr lang="en-US" sz="1700" dirty="0">
                <a:latin typeface="Bahnschrift" panose="020B0502040204020203" pitchFamily="34" charset="0"/>
              </a:rPr>
              <a:t> dan </a:t>
            </a:r>
            <a:r>
              <a:rPr lang="en-US" sz="1700" dirty="0" err="1">
                <a:latin typeface="Bahnschrift" panose="020B0502040204020203" pitchFamily="34" charset="0"/>
              </a:rPr>
              <a:t>simulasi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perekrutan</a:t>
            </a:r>
            <a:r>
              <a:rPr lang="en-US" sz="1700" dirty="0">
                <a:latin typeface="Bahnschrift" panose="020B0502040204020203" pitchFamily="34" charset="0"/>
              </a:rPr>
              <a:t> sesuai study </a:t>
            </a:r>
            <a:r>
              <a:rPr lang="en-US" sz="1700" dirty="0" err="1">
                <a:latin typeface="Bahnschrift" panose="020B0502040204020203" pitchFamily="34" charset="0"/>
              </a:rPr>
              <a:t>kasus</a:t>
            </a:r>
            <a:r>
              <a:rPr lang="en-US" sz="1700" dirty="0">
                <a:latin typeface="Bahnschrift" panose="020B0502040204020203" pitchFamily="34" charset="0"/>
              </a:rPr>
              <a:t> yang </a:t>
            </a:r>
            <a:r>
              <a:rPr lang="en-US" sz="1700" dirty="0" err="1">
                <a:latin typeface="Bahnschrift" panose="020B0502040204020203" pitchFamily="34" charset="0"/>
              </a:rPr>
              <a:t>dipilih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setiap</a:t>
            </a:r>
            <a:r>
              <a:rPr lang="en-US" sz="1700" dirty="0">
                <a:latin typeface="Bahnschrift" panose="020B0502040204020203" pitchFamily="34" charset="0"/>
              </a:rPr>
              <a:t> kelompok (boleh dummy).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>
                <a:latin typeface="Bahnschrift" panose="020B0502040204020203" pitchFamily="34" charset="0"/>
              </a:rPr>
              <a:t>Setiap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anggota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wajib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mendaftar</a:t>
            </a:r>
            <a:r>
              <a:rPr lang="en-US" sz="1700" dirty="0">
                <a:latin typeface="Bahnschrift" panose="020B0502040204020203" pitchFamily="34" charset="0"/>
              </a:rPr>
              <a:t> Odoo (</a:t>
            </a:r>
            <a:r>
              <a:rPr lang="en-US" sz="1700" i="1" dirty="0">
                <a:latin typeface="Bahnschrift" panose="020B0502040204020203" pitchFamily="34" charset="0"/>
              </a:rPr>
              <a:t>free trial version</a:t>
            </a:r>
            <a:r>
              <a:rPr lang="en-US" sz="1700" dirty="0">
                <a:latin typeface="Bahnschrift" panose="020B0502040204020203" pitchFamily="34" charset="0"/>
              </a:rPr>
              <a:t>) dan </a:t>
            </a:r>
            <a:r>
              <a:rPr lang="en-US" sz="1700" dirty="0" err="1">
                <a:latin typeface="Bahnschrift" panose="020B0502040204020203" pitchFamily="34" charset="0"/>
              </a:rPr>
              <a:t>dilakukan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pembagian</a:t>
            </a:r>
            <a:r>
              <a:rPr lang="en-US" sz="1700" dirty="0">
                <a:latin typeface="Bahnschrift" panose="020B0502040204020203" pitchFamily="34" charset="0"/>
              </a:rPr>
              <a:t> role play (</a:t>
            </a:r>
            <a:r>
              <a:rPr lang="en-US" sz="1700" dirty="0" err="1">
                <a:latin typeface="Bahnschrift" panose="020B0502040204020203" pitchFamily="34" charset="0"/>
              </a:rPr>
              <a:t>pemilik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usaha</a:t>
            </a:r>
            <a:r>
              <a:rPr lang="en-US" sz="1700" dirty="0">
                <a:latin typeface="Bahnschrift" panose="020B0502040204020203" pitchFamily="34" charset="0"/>
              </a:rPr>
              <a:t>, manager, staff, </a:t>
            </a:r>
            <a:r>
              <a:rPr lang="en-US" sz="1700" dirty="0" err="1">
                <a:latin typeface="Bahnschrift" panose="020B0502040204020203" pitchFamily="34" charset="0"/>
              </a:rPr>
              <a:t>recruitee</a:t>
            </a:r>
            <a:r>
              <a:rPr lang="en-US" sz="1700" dirty="0">
                <a:latin typeface="Bahnschrift" panose="020B0502040204020203" pitchFamily="34" charset="0"/>
              </a:rPr>
              <a:t>, </a:t>
            </a:r>
            <a:r>
              <a:rPr lang="en-US" sz="1700" dirty="0" err="1">
                <a:latin typeface="Bahnschrift" panose="020B0502040204020203" pitchFamily="34" charset="0"/>
              </a:rPr>
              <a:t>dll</a:t>
            </a:r>
            <a:r>
              <a:rPr lang="en-US" sz="1700" dirty="0">
                <a:latin typeface="Bahnschrift" panose="020B0502040204020203" pitchFamily="34" charset="0"/>
              </a:rPr>
              <a:t>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 err="1">
                <a:latin typeface="Bahnschrift" panose="020B0502040204020203" pitchFamily="34" charset="0"/>
              </a:rPr>
              <a:t>Aplikasi</a:t>
            </a:r>
            <a:r>
              <a:rPr lang="en-US" sz="1700" dirty="0">
                <a:latin typeface="Bahnschrift" panose="020B0502040204020203" pitchFamily="34" charset="0"/>
              </a:rPr>
              <a:t> pada </a:t>
            </a:r>
            <a:r>
              <a:rPr lang="en-US" sz="1700" dirty="0" err="1">
                <a:latin typeface="Bahnschrift" panose="020B0502040204020203" pitchFamily="34" charset="0"/>
              </a:rPr>
              <a:t>modul</a:t>
            </a:r>
            <a:r>
              <a:rPr lang="en-US" sz="1700" dirty="0">
                <a:latin typeface="Bahnschrift" panose="020B0502040204020203" pitchFamily="34" charset="0"/>
              </a:rPr>
              <a:t> HR yang </a:t>
            </a:r>
            <a:r>
              <a:rPr lang="en-US" sz="1700" dirty="0" err="1">
                <a:latin typeface="Bahnschrift" panose="020B0502040204020203" pitchFamily="34" charset="0"/>
              </a:rPr>
              <a:t>diinstall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sekurang-kurangnya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adalah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aplikasi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b="1" dirty="0">
                <a:latin typeface="Bahnschrift" panose="020B0502040204020203" pitchFamily="34" charset="0"/>
              </a:rPr>
              <a:t>employees</a:t>
            </a:r>
            <a:r>
              <a:rPr lang="en-US" sz="1700" dirty="0">
                <a:latin typeface="Bahnschrift" panose="020B0502040204020203" pitchFamily="34" charset="0"/>
              </a:rPr>
              <a:t> dan </a:t>
            </a:r>
            <a:r>
              <a:rPr lang="en-US" sz="1700" b="1" dirty="0">
                <a:latin typeface="Bahnschrift" panose="020B0502040204020203" pitchFamily="34" charset="0"/>
              </a:rPr>
              <a:t>recruitment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latin typeface="Bahnschrift" panose="020B0502040204020203" pitchFamily="34" charset="0"/>
              </a:rPr>
              <a:t>Masing-masing </a:t>
            </a:r>
            <a:r>
              <a:rPr lang="en-US" sz="1700" dirty="0" err="1">
                <a:latin typeface="Bahnschrift" panose="020B0502040204020203" pitchFamily="34" charset="0"/>
              </a:rPr>
              <a:t>anggota</a:t>
            </a:r>
            <a:r>
              <a:rPr lang="en-US" sz="1700" dirty="0">
                <a:latin typeface="Bahnschrift" panose="020B0502040204020203" pitchFamily="34" charset="0"/>
              </a:rPr>
              <a:t> kelompok </a:t>
            </a:r>
            <a:r>
              <a:rPr lang="en-US" sz="1700" dirty="0" err="1">
                <a:latin typeface="Bahnschrift" panose="020B0502040204020203" pitchFamily="34" charset="0"/>
              </a:rPr>
              <a:t>melakukan</a:t>
            </a:r>
            <a:r>
              <a:rPr lang="en-US" sz="1700" dirty="0">
                <a:latin typeface="Bahnschrift" panose="020B0502040204020203" pitchFamily="34" charset="0"/>
              </a:rPr>
              <a:t> record video </a:t>
            </a:r>
            <a:r>
              <a:rPr lang="en-US" sz="1700" dirty="0" err="1">
                <a:latin typeface="Bahnschrift" panose="020B0502040204020203" pitchFamily="34" charset="0"/>
              </a:rPr>
              <a:t>mengenai</a:t>
            </a:r>
            <a:r>
              <a:rPr lang="en-US" sz="1700" dirty="0">
                <a:latin typeface="Bahnschrift" panose="020B0502040204020203" pitchFamily="34" charset="0"/>
              </a:rPr>
              <a:t> tutorial </a:t>
            </a:r>
            <a:r>
              <a:rPr lang="en-US" sz="1700" dirty="0" err="1">
                <a:latin typeface="Bahnschrift" panose="020B0502040204020203" pitchFamily="34" charset="0"/>
              </a:rPr>
              <a:t>penggunaan</a:t>
            </a:r>
            <a:r>
              <a:rPr lang="en-US" sz="1700" dirty="0">
                <a:latin typeface="Bahnschrift" panose="020B0502040204020203" pitchFamily="34" charset="0"/>
              </a:rPr>
              <a:t> Odoo sesuai role masing2 </a:t>
            </a:r>
            <a:r>
              <a:rPr lang="en-US" sz="1700" dirty="0" err="1">
                <a:latin typeface="Bahnschrift" panose="020B0502040204020203" pitchFamily="34" charset="0"/>
              </a:rPr>
              <a:t>dengan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durasi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maksimal</a:t>
            </a:r>
            <a:r>
              <a:rPr lang="en-US" sz="1700" dirty="0">
                <a:latin typeface="Bahnschrift" panose="020B0502040204020203" pitchFamily="34" charset="0"/>
              </a:rPr>
              <a:t> 15 menit/</a:t>
            </a:r>
            <a:r>
              <a:rPr lang="en-US" sz="1700" dirty="0" err="1">
                <a:latin typeface="Bahnschrift" panose="020B0502040204020203" pitchFamily="34" charset="0"/>
              </a:rPr>
              <a:t>mhs</a:t>
            </a:r>
            <a:r>
              <a:rPr lang="en-US" sz="1700" dirty="0">
                <a:latin typeface="Bahnschrift" panose="020B0502040204020203" pitchFamily="34" charset="0"/>
              </a:rPr>
              <a:t>. (Teknis </a:t>
            </a:r>
            <a:r>
              <a:rPr lang="en-US" sz="1700" dirty="0" err="1">
                <a:latin typeface="Bahnschrift" panose="020B0502040204020203" pitchFamily="34" charset="0"/>
              </a:rPr>
              <a:t>perekaman</a:t>
            </a:r>
            <a:r>
              <a:rPr lang="en-US" sz="1700" dirty="0">
                <a:latin typeface="Bahnschrift" panose="020B0502040204020203" pitchFamily="34" charset="0"/>
              </a:rPr>
              <a:t> bebas </a:t>
            </a:r>
            <a:r>
              <a:rPr lang="en-US" sz="1700" dirty="0" err="1">
                <a:latin typeface="Bahnschrift" panose="020B0502040204020203" pitchFamily="34" charset="0"/>
              </a:rPr>
              <a:t>selama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setiap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anggota</a:t>
            </a:r>
            <a:r>
              <a:rPr lang="en-US" sz="1700" dirty="0">
                <a:latin typeface="Bahnschrift" panose="020B0502040204020203" pitchFamily="34" charset="0"/>
              </a:rPr>
              <a:t> bisa </a:t>
            </a:r>
            <a:r>
              <a:rPr lang="en-US" sz="1700" dirty="0" err="1">
                <a:latin typeface="Bahnschrift" panose="020B0502040204020203" pitchFamily="34" charset="0"/>
              </a:rPr>
              <a:t>presentasi</a:t>
            </a:r>
            <a:r>
              <a:rPr lang="en-US" sz="1700" dirty="0">
                <a:latin typeface="Bahnschrift" panose="020B0502040204020203" pitchFamily="34" charset="0"/>
              </a:rPr>
              <a:t> sesuai role masing2)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latin typeface="Bahnschrift" panose="020B0502040204020203" pitchFamily="34" charset="0"/>
              </a:rPr>
              <a:t>Video yang </a:t>
            </a:r>
            <a:r>
              <a:rPr lang="en-US" sz="1700" dirty="0" err="1">
                <a:latin typeface="Bahnschrift" panose="020B0502040204020203" pitchFamily="34" charset="0"/>
              </a:rPr>
              <a:t>telah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direcord</a:t>
            </a:r>
            <a:r>
              <a:rPr lang="en-US" sz="1700" dirty="0">
                <a:latin typeface="Bahnschrift" panose="020B0502040204020203" pitchFamily="34" charset="0"/>
              </a:rPr>
              <a:t> oleh </a:t>
            </a:r>
            <a:r>
              <a:rPr lang="en-US" sz="1700" dirty="0" err="1">
                <a:latin typeface="Bahnschrift" panose="020B0502040204020203" pitchFamily="34" charset="0"/>
              </a:rPr>
              <a:t>tiap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anggota</a:t>
            </a:r>
            <a:r>
              <a:rPr lang="en-US" sz="1700" dirty="0">
                <a:latin typeface="Bahnschrift" panose="020B0502040204020203" pitchFamily="34" charset="0"/>
              </a:rPr>
              <a:t> kelompok dapat di compile </a:t>
            </a:r>
            <a:r>
              <a:rPr lang="en-US" sz="1700" dirty="0" err="1">
                <a:latin typeface="Bahnschrift" panose="020B0502040204020203" pitchFamily="34" charset="0"/>
              </a:rPr>
              <a:t>jadi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satu</a:t>
            </a:r>
            <a:r>
              <a:rPr lang="en-US" sz="1700" dirty="0">
                <a:latin typeface="Bahnschrift" panose="020B0502040204020203" pitchFamily="34" charset="0"/>
              </a:rPr>
              <a:t> dan </a:t>
            </a:r>
            <a:r>
              <a:rPr lang="en-US" sz="1700" dirty="0" err="1">
                <a:latin typeface="Bahnschrift" panose="020B0502040204020203" pitchFamily="34" charset="0"/>
              </a:rPr>
              <a:t>diupload</a:t>
            </a:r>
            <a:r>
              <a:rPr lang="en-US" sz="1700" dirty="0">
                <a:latin typeface="Bahnschrift" panose="020B0502040204020203" pitchFamily="34" charset="0"/>
              </a:rPr>
              <a:t> ke </a:t>
            </a:r>
            <a:r>
              <a:rPr lang="en-US" sz="1700" dirty="0" err="1">
                <a:latin typeface="Bahnschrift" panose="020B0502040204020203" pitchFamily="34" charset="0"/>
              </a:rPr>
              <a:t>youtube</a:t>
            </a:r>
            <a:r>
              <a:rPr lang="en-US" sz="1700" dirty="0">
                <a:latin typeface="Bahnschrift" panose="020B0502040204020203" pitchFamily="34" charset="0"/>
              </a:rPr>
              <a:t> salah </a:t>
            </a:r>
            <a:r>
              <a:rPr lang="en-US" sz="1700" dirty="0" err="1">
                <a:latin typeface="Bahnschrift" panose="020B0502040204020203" pitchFamily="34" charset="0"/>
              </a:rPr>
              <a:t>satu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anggota</a:t>
            </a:r>
            <a:r>
              <a:rPr lang="en-US" sz="1700" dirty="0">
                <a:latin typeface="Bahnschrift" panose="020B0502040204020203" pitchFamily="34" charset="0"/>
              </a:rPr>
              <a:t> kelompok.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latin typeface="Bahnschrift" panose="020B0502040204020203" pitchFamily="34" charset="0"/>
              </a:rPr>
              <a:t>Deadline pengumpulan link video: 19 </a:t>
            </a:r>
            <a:r>
              <a:rPr lang="en-US" sz="1700" dirty="0" err="1">
                <a:latin typeface="Bahnschrift" panose="020B0502040204020203" pitchFamily="34" charset="0"/>
              </a:rPr>
              <a:t>Juli</a:t>
            </a:r>
            <a:r>
              <a:rPr lang="en-US" sz="1700" dirty="0">
                <a:latin typeface="Bahnschrift" panose="020B0502040204020203" pitchFamily="34" charset="0"/>
              </a:rPr>
              <a:t> 2023 </a:t>
            </a:r>
            <a:r>
              <a:rPr lang="en-US" sz="1700" dirty="0" err="1">
                <a:latin typeface="Bahnschrift" panose="020B0502040204020203" pitchFamily="34" charset="0"/>
              </a:rPr>
              <a:t>melalui</a:t>
            </a:r>
            <a:r>
              <a:rPr lang="en-US" sz="1700" dirty="0">
                <a:latin typeface="Bahnschrift" panose="020B0502040204020203" pitchFamily="34" charset="0"/>
              </a:rPr>
              <a:t> e-learning oleh </a:t>
            </a:r>
            <a:r>
              <a:rPr lang="en-US" sz="1700" dirty="0" err="1">
                <a:latin typeface="Bahnschrift" panose="020B0502040204020203" pitchFamily="34" charset="0"/>
              </a:rPr>
              <a:t>masin</a:t>
            </a:r>
            <a:r>
              <a:rPr lang="en-US" sz="1700" dirty="0">
                <a:latin typeface="Bahnschrift" panose="020B0502040204020203" pitchFamily="34" charset="0"/>
              </a:rPr>
              <a:t>-masing </a:t>
            </a:r>
            <a:r>
              <a:rPr lang="en-US" sz="1700" dirty="0" err="1">
                <a:latin typeface="Bahnschrift" panose="020B0502040204020203" pitchFamily="34" charset="0"/>
              </a:rPr>
              <a:t>ketua</a:t>
            </a:r>
            <a:r>
              <a:rPr lang="en-US" sz="1700" dirty="0">
                <a:latin typeface="Bahnschrift" panose="020B0502040204020203" pitchFamily="34" charset="0"/>
              </a:rPr>
              <a:t> kelompok.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dirty="0">
                <a:latin typeface="Bahnschrift" panose="020B0502040204020203" pitchFamily="34" charset="0"/>
              </a:rPr>
              <a:t>Jika </a:t>
            </a:r>
            <a:r>
              <a:rPr lang="en-US" sz="1700" dirty="0" err="1">
                <a:latin typeface="Bahnschrift" panose="020B0502040204020203" pitchFamily="34" charset="0"/>
              </a:rPr>
              <a:t>ada</a:t>
            </a:r>
            <a:r>
              <a:rPr lang="en-US" sz="1700" dirty="0">
                <a:latin typeface="Bahnschrift" panose="020B0502040204020203" pitchFamily="34" charset="0"/>
              </a:rPr>
              <a:t> pertanyaan boleh </a:t>
            </a:r>
            <a:r>
              <a:rPr lang="en-US" sz="1700" dirty="0" err="1">
                <a:latin typeface="Bahnschrift" panose="020B0502040204020203" pitchFamily="34" charset="0"/>
              </a:rPr>
              <a:t>japri</a:t>
            </a:r>
            <a:r>
              <a:rPr lang="en-US" sz="1700" dirty="0">
                <a:latin typeface="Bahnschrift" panose="020B0502040204020203" pitchFamily="34" charset="0"/>
              </a:rPr>
              <a:t> dosen </a:t>
            </a:r>
            <a:r>
              <a:rPr lang="en-US" sz="1700" dirty="0" err="1">
                <a:latin typeface="Bahnschrift" panose="020B0502040204020203" pitchFamily="34" charset="0"/>
              </a:rPr>
              <a:t>pengampu</a:t>
            </a:r>
            <a:r>
              <a:rPr lang="en-US" sz="1700" dirty="0">
                <a:latin typeface="Bahnschrift" panose="020B0502040204020203" pitchFamily="34" charset="0"/>
              </a:rPr>
              <a:t> </a:t>
            </a:r>
            <a:r>
              <a:rPr lang="en-US" sz="1700" dirty="0" err="1">
                <a:latin typeface="Bahnschrift" panose="020B0502040204020203" pitchFamily="34" charset="0"/>
              </a:rPr>
              <a:t>matkul</a:t>
            </a:r>
            <a:r>
              <a:rPr lang="en-US" sz="1700" dirty="0">
                <a:latin typeface="Bahnschrift" panose="020B0502040204020203" pitchFamily="34" charset="0"/>
              </a:rPr>
              <a:t>. Terima </a:t>
            </a:r>
            <a:r>
              <a:rPr lang="en-US" sz="1700" dirty="0" err="1">
                <a:latin typeface="Bahnschrift" panose="020B0502040204020203" pitchFamily="34" charset="0"/>
              </a:rPr>
              <a:t>kasih</a:t>
            </a:r>
            <a:r>
              <a:rPr lang="en-US" sz="1700" dirty="0">
                <a:latin typeface="Bahnschrift" panose="020B0502040204020203" pitchFamily="34" charset="0"/>
              </a:rPr>
              <a:t>.</a:t>
            </a:r>
            <a:endParaRPr lang="id-ID" sz="17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45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Bahnschrift" panose="020B0502040204020203" pitchFamily="34" charset="0"/>
              </a:rPr>
              <a:t>Beberapa referensi tutorial Odoo Modul HR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435603"/>
            <a:ext cx="10966115" cy="2787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sz="2400" dirty="0">
                <a:latin typeface="Bahnschrift" panose="020B0502040204020203" pitchFamily="34" charset="0"/>
                <a:hlinkClick r:id="rId4"/>
              </a:rPr>
              <a:t>https://www.youtube.com/watch?v=QoMn7-TQzQg</a:t>
            </a: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sz="2400" dirty="0">
                <a:latin typeface="Bahnschrift" panose="020B0502040204020203" pitchFamily="34" charset="0"/>
                <a:hlinkClick r:id="rId5"/>
              </a:rPr>
              <a:t>https://www.youtube.com/watch?v=zmRUnSW8HMY</a:t>
            </a: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sz="2400" dirty="0">
                <a:latin typeface="Bahnschrift" panose="020B0502040204020203" pitchFamily="34" charset="0"/>
                <a:hlinkClick r:id="rId6"/>
              </a:rPr>
              <a:t>https://www.youtube.com/watch?v=ZDe0-FdwKHs</a:t>
            </a: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d-ID" sz="2400" dirty="0">
                <a:latin typeface="Bahnschrift" panose="020B0502040204020203" pitchFamily="34" charset="0"/>
                <a:hlinkClick r:id="rId7"/>
              </a:rPr>
              <a:t>https://www.youtube.com/watch?v=XXbbQalwYe0</a:t>
            </a: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id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6436</TotalTime>
  <Words>233</Words>
  <Application>Microsoft Office PowerPoint</Application>
  <PresentationFormat>Widescreen</PresentationFormat>
  <Paragraphs>22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Wingdings</vt:lpstr>
      <vt:lpstr>Office Theme</vt:lpstr>
      <vt:lpstr>PERENCANAAN SUMBER DAYA PERUSAHAAN (HR)</vt:lpstr>
      <vt:lpstr>Implementasi Odoo Modul HR</vt:lpstr>
      <vt:lpstr>Beberapa aplikasi dalam modul HR Odoo</vt:lpstr>
      <vt:lpstr>Tugas Kelompok</vt:lpstr>
      <vt:lpstr>Beberapa referensi tutorial Odoo Modul HR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TITA AYU ROSPRICILIA</dc:creator>
  <cp:lastModifiedBy>Raulia Riski</cp:lastModifiedBy>
  <cp:revision>643</cp:revision>
  <dcterms:created xsi:type="dcterms:W3CDTF">2022-09-29T01:16:55Z</dcterms:created>
  <dcterms:modified xsi:type="dcterms:W3CDTF">2023-07-04T17:55:55Z</dcterms:modified>
</cp:coreProperties>
</file>