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10"/>
  </p:notesMasterIdLst>
  <p:sldIdLst>
    <p:sldId id="256" r:id="rId2"/>
    <p:sldId id="259" r:id="rId3"/>
    <p:sldId id="264" r:id="rId4"/>
    <p:sldId id="275" r:id="rId5"/>
    <p:sldId id="258" r:id="rId6"/>
    <p:sldId id="266" r:id="rId7"/>
    <p:sldId id="276" r:id="rId8"/>
    <p:sldId id="274" r:id="rId9"/>
  </p:sldIdLst>
  <p:sldSz cx="12192000" cy="6858000"/>
  <p:notesSz cx="6858000" cy="9144000"/>
  <p:embeddedFontLst>
    <p:embeddedFont>
      <p:font typeface="Calibri" pitchFamily="34" charset="0"/>
      <p:regular r:id="rId11"/>
      <p:bold r:id="rId12"/>
      <p:italic r:id="rId13"/>
      <p:boldItalic r:id="rId14"/>
    </p:embeddedFont>
    <p:embeddedFont>
      <p:font typeface="Chelsea Market" charset="0"/>
      <p:regular r:id="rId15"/>
    </p:embeddedFont>
    <p:embeddedFont>
      <p:font typeface="Chela One" charset="0"/>
      <p:regular r:id="rId16"/>
    </p:embeddedFont>
    <p:embeddedFont>
      <p:font typeface="Poppins" charset="0"/>
      <p:regular r:id="rId17"/>
      <p:bold r:id="rId18"/>
      <p:italic r:id="rId19"/>
      <p:boldItalic r:id="rId20"/>
    </p:embeddedFont>
    <p:embeddedFont>
      <p:font typeface="Abril Fatface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480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0624972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11c3728c19_2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11c3728c19_2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ga073618e60_0_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6" name="Google Shape;1506;ga073618e60_0_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33350" y="5212900"/>
            <a:ext cx="107253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1411500" y="2165550"/>
            <a:ext cx="9369000" cy="25269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ldrich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Six columns">
  <p:cSld name="CUSTOM_2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"/>
          <p:cNvSpPr txBox="1">
            <a:spLocks noGrp="1"/>
          </p:cNvSpPr>
          <p:nvPr>
            <p:ph type="title"/>
          </p:nvPr>
        </p:nvSpPr>
        <p:spPr>
          <a:xfrm rot="-88970">
            <a:off x="491098" y="752058"/>
            <a:ext cx="11210554" cy="763473"/>
          </a:xfrm>
          <a:prstGeom prst="rect">
            <a:avLst/>
          </a:prstGeom>
          <a:solidFill>
            <a:schemeClr val="accent2"/>
          </a:solidFill>
          <a:effectLst>
            <a:outerShdw blurRad="28575" dist="19050" dir="27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body" idx="1"/>
          </p:nvPr>
        </p:nvSpPr>
        <p:spPr>
          <a:xfrm>
            <a:off x="490775" y="28185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4"/>
          <p:cNvSpPr txBox="1">
            <a:spLocks noGrp="1"/>
          </p:cNvSpPr>
          <p:nvPr>
            <p:ph type="body" idx="2"/>
          </p:nvPr>
        </p:nvSpPr>
        <p:spPr>
          <a:xfrm>
            <a:off x="4448700" y="28185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body" idx="3"/>
          </p:nvPr>
        </p:nvSpPr>
        <p:spPr>
          <a:xfrm>
            <a:off x="490775" y="48596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body" idx="4"/>
          </p:nvPr>
        </p:nvSpPr>
        <p:spPr>
          <a:xfrm>
            <a:off x="4448700" y="48596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title" idx="5"/>
          </p:nvPr>
        </p:nvSpPr>
        <p:spPr>
          <a:xfrm>
            <a:off x="490775" y="2122800"/>
            <a:ext cx="3294600" cy="6957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title" idx="6"/>
          </p:nvPr>
        </p:nvSpPr>
        <p:spPr>
          <a:xfrm>
            <a:off x="4448700" y="2122800"/>
            <a:ext cx="3294600" cy="695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48" name="Google Shape;48;p4"/>
          <p:cNvSpPr txBox="1">
            <a:spLocks noGrp="1"/>
          </p:cNvSpPr>
          <p:nvPr>
            <p:ph type="title" idx="7"/>
          </p:nvPr>
        </p:nvSpPr>
        <p:spPr>
          <a:xfrm>
            <a:off x="490775" y="4163859"/>
            <a:ext cx="3294600" cy="695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49" name="Google Shape;49;p4"/>
          <p:cNvSpPr txBox="1">
            <a:spLocks noGrp="1"/>
          </p:cNvSpPr>
          <p:nvPr>
            <p:ph type="title" idx="8"/>
          </p:nvPr>
        </p:nvSpPr>
        <p:spPr>
          <a:xfrm>
            <a:off x="4448700" y="4163859"/>
            <a:ext cx="3294600" cy="6957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body" idx="9"/>
          </p:nvPr>
        </p:nvSpPr>
        <p:spPr>
          <a:xfrm>
            <a:off x="8406625" y="28185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body" idx="13"/>
          </p:nvPr>
        </p:nvSpPr>
        <p:spPr>
          <a:xfrm>
            <a:off x="8406625" y="48596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title" idx="14"/>
          </p:nvPr>
        </p:nvSpPr>
        <p:spPr>
          <a:xfrm>
            <a:off x="8406625" y="2122800"/>
            <a:ext cx="3294600" cy="6957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 idx="15"/>
          </p:nvPr>
        </p:nvSpPr>
        <p:spPr>
          <a:xfrm>
            <a:off x="8406625" y="4163859"/>
            <a:ext cx="3294600" cy="695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Two columns">
  <p:cSld name="CUSTOM_4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 txBox="1">
            <a:spLocks noGrp="1"/>
          </p:cNvSpPr>
          <p:nvPr>
            <p:ph type="title"/>
          </p:nvPr>
        </p:nvSpPr>
        <p:spPr>
          <a:xfrm>
            <a:off x="873350" y="836300"/>
            <a:ext cx="10551900" cy="763500"/>
          </a:xfrm>
          <a:prstGeom prst="rect">
            <a:avLst/>
          </a:prstGeom>
          <a:solidFill>
            <a:schemeClr val="accent2"/>
          </a:solidFill>
          <a:effectLst>
            <a:outerShdw blurRad="28575" dist="19050" dir="27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body" idx="1"/>
          </p:nvPr>
        </p:nvSpPr>
        <p:spPr>
          <a:xfrm>
            <a:off x="873350" y="2429335"/>
            <a:ext cx="4960800" cy="3008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body" idx="2"/>
          </p:nvPr>
        </p:nvSpPr>
        <p:spPr>
          <a:xfrm>
            <a:off x="6464149" y="2418000"/>
            <a:ext cx="4961100" cy="3008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One column">
  <p:cSld name="CUSTOM_5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 rot="-135004">
            <a:off x="920334" y="1093383"/>
            <a:ext cx="7794009" cy="763478"/>
          </a:xfrm>
          <a:prstGeom prst="rect">
            <a:avLst/>
          </a:prstGeom>
          <a:solidFill>
            <a:schemeClr val="accent2"/>
          </a:solidFill>
          <a:effectLst>
            <a:outerShdw blurRad="28575" dist="19050" dir="27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1"/>
          </p:nvPr>
        </p:nvSpPr>
        <p:spPr>
          <a:xfrm>
            <a:off x="1453875" y="2496550"/>
            <a:ext cx="7794000" cy="3011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 Big Title">
  <p:cSld name="CUSTOM_6">
    <p:bg>
      <p:bgPr>
        <a:solidFill>
          <a:schemeClr val="accent4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>
            <a:spLocks noGrp="1"/>
          </p:cNvSpPr>
          <p:nvPr>
            <p:ph type="title"/>
          </p:nvPr>
        </p:nvSpPr>
        <p:spPr>
          <a:xfrm>
            <a:off x="558100" y="1873525"/>
            <a:ext cx="110955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subTitle" idx="1"/>
          </p:nvPr>
        </p:nvSpPr>
        <p:spPr>
          <a:xfrm>
            <a:off x="632875" y="5919475"/>
            <a:ext cx="113799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1 Title and text left">
  <p:cSld name="CUSTOM_15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 txBox="1">
            <a:spLocks noGrp="1"/>
          </p:cNvSpPr>
          <p:nvPr>
            <p:ph type="title"/>
          </p:nvPr>
        </p:nvSpPr>
        <p:spPr>
          <a:xfrm>
            <a:off x="876425" y="1981100"/>
            <a:ext cx="5581500" cy="1264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body" idx="1"/>
          </p:nvPr>
        </p:nvSpPr>
        <p:spPr>
          <a:xfrm>
            <a:off x="876525" y="3438950"/>
            <a:ext cx="55815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r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r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r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r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r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r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r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r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r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8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helsea Market"/>
              <a:buNone/>
              <a:defRPr sz="4000">
                <a:solidFill>
                  <a:schemeClr val="dk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hela One"/>
              <a:buNone/>
              <a:defRPr sz="4000">
                <a:solidFill>
                  <a:schemeClr val="dk1"/>
                </a:solidFill>
                <a:latin typeface="Chela One"/>
                <a:ea typeface="Chela One"/>
                <a:cs typeface="Chela One"/>
                <a:sym typeface="Chel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hela One"/>
              <a:buNone/>
              <a:defRPr sz="4000">
                <a:solidFill>
                  <a:schemeClr val="dk1"/>
                </a:solidFill>
                <a:latin typeface="Chela One"/>
                <a:ea typeface="Chela One"/>
                <a:cs typeface="Chela One"/>
                <a:sym typeface="Chel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hela One"/>
              <a:buNone/>
              <a:defRPr sz="4000">
                <a:solidFill>
                  <a:schemeClr val="dk1"/>
                </a:solidFill>
                <a:latin typeface="Chela One"/>
                <a:ea typeface="Chela One"/>
                <a:cs typeface="Chela One"/>
                <a:sym typeface="Chel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hela One"/>
              <a:buNone/>
              <a:defRPr sz="4000">
                <a:solidFill>
                  <a:schemeClr val="dk1"/>
                </a:solidFill>
                <a:latin typeface="Chela One"/>
                <a:ea typeface="Chela One"/>
                <a:cs typeface="Chela One"/>
                <a:sym typeface="Chel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hela One"/>
              <a:buNone/>
              <a:defRPr sz="4000">
                <a:solidFill>
                  <a:schemeClr val="dk1"/>
                </a:solidFill>
                <a:latin typeface="Chela One"/>
                <a:ea typeface="Chela One"/>
                <a:cs typeface="Chela One"/>
                <a:sym typeface="Chel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hela One"/>
              <a:buNone/>
              <a:defRPr sz="4000">
                <a:solidFill>
                  <a:schemeClr val="dk1"/>
                </a:solidFill>
                <a:latin typeface="Chela One"/>
                <a:ea typeface="Chela One"/>
                <a:cs typeface="Chela One"/>
                <a:sym typeface="Chel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hela One"/>
              <a:buNone/>
              <a:defRPr sz="4000">
                <a:solidFill>
                  <a:schemeClr val="dk1"/>
                </a:solidFill>
                <a:latin typeface="Chela One"/>
                <a:ea typeface="Chela One"/>
                <a:cs typeface="Chela One"/>
                <a:sym typeface="Chel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hela One"/>
              <a:buNone/>
              <a:defRPr sz="4000">
                <a:solidFill>
                  <a:schemeClr val="dk1"/>
                </a:solidFill>
                <a:latin typeface="Chela One"/>
                <a:ea typeface="Chela One"/>
                <a:cs typeface="Chela One"/>
                <a:sym typeface="Chela On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oppins"/>
              <a:buChar char="●"/>
              <a:defRPr sz="19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oppins"/>
              <a:buChar char="○"/>
              <a:defRPr sz="19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oppins"/>
              <a:buChar char="■"/>
              <a:defRPr sz="19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oppins"/>
              <a:buChar char="●"/>
              <a:defRPr sz="19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oppins"/>
              <a:buChar char="○"/>
              <a:defRPr sz="19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oppins"/>
              <a:buChar char="■"/>
              <a:defRPr sz="19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oppins"/>
              <a:buChar char="●"/>
              <a:defRPr sz="19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oppins"/>
              <a:buChar char="○"/>
              <a:defRPr sz="19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Poppins"/>
              <a:buChar char="■"/>
              <a:defRPr sz="19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58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>
            <a:spLocks noGrp="1"/>
          </p:cNvSpPr>
          <p:nvPr>
            <p:ph type="subTitle" idx="1"/>
          </p:nvPr>
        </p:nvSpPr>
        <p:spPr>
          <a:xfrm>
            <a:off x="655039" y="5111368"/>
            <a:ext cx="107253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Aisyah</a:t>
            </a:r>
            <a:r>
              <a:rPr lang="en-US" dirty="0" smtClean="0"/>
              <a:t> </a:t>
            </a:r>
            <a:r>
              <a:rPr lang="en-US" dirty="0" err="1" smtClean="0"/>
              <a:t>Safira</a:t>
            </a:r>
            <a:r>
              <a:rPr lang="en-US" dirty="0" smtClean="0"/>
              <a:t> </a:t>
            </a:r>
            <a:r>
              <a:rPr lang="en-US" dirty="0" err="1" smtClean="0"/>
              <a:t>Rachman</a:t>
            </a:r>
            <a:r>
              <a:rPr lang="en-US" dirty="0" smtClean="0"/>
              <a:t> 13020210004</a:t>
            </a:r>
            <a:endParaRPr dirty="0"/>
          </a:p>
        </p:txBody>
      </p:sp>
      <p:sp>
        <p:nvSpPr>
          <p:cNvPr id="144" name="Google Shape;144;p18"/>
          <p:cNvSpPr txBox="1">
            <a:spLocks noGrp="1"/>
          </p:cNvSpPr>
          <p:nvPr>
            <p:ph type="title"/>
          </p:nvPr>
        </p:nvSpPr>
        <p:spPr>
          <a:xfrm>
            <a:off x="1072350" y="2095938"/>
            <a:ext cx="10047300" cy="1223100"/>
          </a:xfrm>
          <a:prstGeom prst="rect">
            <a:avLst/>
          </a:prstGeom>
          <a:solidFill>
            <a:schemeClr val="accent1"/>
          </a:solidFill>
          <a:effectLst>
            <a:outerShdw blurRad="28575" dist="19050" dir="27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 smtClean="0"/>
              <a:t>APLIKASI PENGIMPUTAN</a:t>
            </a:r>
            <a:endParaRPr sz="5000" dirty="0"/>
          </a:p>
        </p:txBody>
      </p:sp>
      <p:sp>
        <p:nvSpPr>
          <p:cNvPr id="145" name="Google Shape;145;p18"/>
          <p:cNvSpPr txBox="1">
            <a:spLocks noGrp="1"/>
          </p:cNvSpPr>
          <p:nvPr>
            <p:ph type="title"/>
          </p:nvPr>
        </p:nvSpPr>
        <p:spPr>
          <a:xfrm rot="-219778">
            <a:off x="2142180" y="3320048"/>
            <a:ext cx="8292741" cy="1179113"/>
          </a:xfrm>
          <a:prstGeom prst="rect">
            <a:avLst/>
          </a:prstGeom>
          <a:solidFill>
            <a:schemeClr val="accent2"/>
          </a:solidFill>
          <a:effectLst>
            <a:outerShdw blurRad="28575" dist="19050" dir="27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/>
              <a:t>DATA PEMBELIAN GAS LPG 3 KG</a:t>
            </a:r>
            <a:endParaRPr sz="4000" dirty="0"/>
          </a:p>
        </p:txBody>
      </p:sp>
      <p:grpSp>
        <p:nvGrpSpPr>
          <p:cNvPr id="146" name="Google Shape;146;p18"/>
          <p:cNvGrpSpPr/>
          <p:nvPr/>
        </p:nvGrpSpPr>
        <p:grpSpPr>
          <a:xfrm rot="6305884">
            <a:off x="10630427" y="4519417"/>
            <a:ext cx="970373" cy="754781"/>
            <a:chOff x="6294878" y="3041786"/>
            <a:chExt cx="137914" cy="107271"/>
          </a:xfrm>
        </p:grpSpPr>
        <p:sp>
          <p:nvSpPr>
            <p:cNvPr id="147" name="Google Shape;147;p18"/>
            <p:cNvSpPr/>
            <p:nvPr/>
          </p:nvSpPr>
          <p:spPr>
            <a:xfrm>
              <a:off x="6294878" y="3064951"/>
              <a:ext cx="26749" cy="73082"/>
            </a:xfrm>
            <a:custGeom>
              <a:avLst/>
              <a:gdLst/>
              <a:ahLst/>
              <a:cxnLst/>
              <a:rect l="l" t="t" r="r" b="b"/>
              <a:pathLst>
                <a:path w="26749" h="73082" extrusionOk="0">
                  <a:moveTo>
                    <a:pt x="25224" y="73083"/>
                  </a:moveTo>
                  <a:cubicBezTo>
                    <a:pt x="25224" y="73083"/>
                    <a:pt x="-17587" y="3753"/>
                    <a:pt x="8338" y="125"/>
                  </a:cubicBezTo>
                  <a:cubicBezTo>
                    <a:pt x="34262" y="-3503"/>
                    <a:pt x="25224" y="73083"/>
                    <a:pt x="25224" y="730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28575" tIns="114250" rIns="228575" bIns="1142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8"/>
            <p:cNvSpPr/>
            <p:nvPr/>
          </p:nvSpPr>
          <p:spPr>
            <a:xfrm>
              <a:off x="6347747" y="3041786"/>
              <a:ext cx="40816" cy="96248"/>
            </a:xfrm>
            <a:custGeom>
              <a:avLst/>
              <a:gdLst/>
              <a:ahLst/>
              <a:cxnLst/>
              <a:rect l="l" t="t" r="r" b="b"/>
              <a:pathLst>
                <a:path w="40816" h="96248" extrusionOk="0">
                  <a:moveTo>
                    <a:pt x="0" y="96248"/>
                  </a:moveTo>
                  <a:cubicBezTo>
                    <a:pt x="0" y="96248"/>
                    <a:pt x="-282" y="-12767"/>
                    <a:pt x="31804" y="1243"/>
                  </a:cubicBezTo>
                  <a:cubicBezTo>
                    <a:pt x="63889" y="15253"/>
                    <a:pt x="0" y="96248"/>
                    <a:pt x="0" y="9624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28575" tIns="114250" rIns="228575" bIns="1142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8"/>
            <p:cNvSpPr/>
            <p:nvPr/>
          </p:nvSpPr>
          <p:spPr>
            <a:xfrm>
              <a:off x="6363189" y="3113572"/>
              <a:ext cx="69603" cy="35485"/>
            </a:xfrm>
            <a:custGeom>
              <a:avLst/>
              <a:gdLst/>
              <a:ahLst/>
              <a:cxnLst/>
              <a:rect l="l" t="t" r="r" b="b"/>
              <a:pathLst>
                <a:path w="69603" h="35485" extrusionOk="0">
                  <a:moveTo>
                    <a:pt x="0" y="34115"/>
                  </a:moveTo>
                  <a:cubicBezTo>
                    <a:pt x="0" y="34115"/>
                    <a:pt x="65140" y="-22957"/>
                    <a:pt x="69424" y="10535"/>
                  </a:cubicBezTo>
                  <a:cubicBezTo>
                    <a:pt x="73708" y="44028"/>
                    <a:pt x="0" y="34115"/>
                    <a:pt x="0" y="341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28575" tIns="114250" rIns="228575" bIns="1142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" name="Google Shape;150;p18"/>
          <p:cNvGrpSpPr/>
          <p:nvPr/>
        </p:nvGrpSpPr>
        <p:grpSpPr>
          <a:xfrm>
            <a:off x="7789309" y="5569038"/>
            <a:ext cx="913218" cy="759599"/>
            <a:chOff x="7789309" y="5569038"/>
            <a:chExt cx="913218" cy="759599"/>
          </a:xfrm>
        </p:grpSpPr>
        <p:sp>
          <p:nvSpPr>
            <p:cNvPr id="151" name="Google Shape;151;p18"/>
            <p:cNvSpPr/>
            <p:nvPr/>
          </p:nvSpPr>
          <p:spPr>
            <a:xfrm rot="6413118">
              <a:off x="7968277" y="5555926"/>
              <a:ext cx="555282" cy="785810"/>
            </a:xfrm>
            <a:custGeom>
              <a:avLst/>
              <a:gdLst/>
              <a:ahLst/>
              <a:cxnLst/>
              <a:rect l="l" t="t" r="r" b="b"/>
              <a:pathLst>
                <a:path w="112394" h="159055" extrusionOk="0">
                  <a:moveTo>
                    <a:pt x="68345" y="765"/>
                  </a:moveTo>
                  <a:cubicBezTo>
                    <a:pt x="69877" y="-4677"/>
                    <a:pt x="112032" y="20623"/>
                    <a:pt x="112344" y="22937"/>
                  </a:cubicBezTo>
                  <a:cubicBezTo>
                    <a:pt x="113627" y="31974"/>
                    <a:pt x="89672" y="55929"/>
                    <a:pt x="84293" y="64466"/>
                  </a:cubicBezTo>
                  <a:cubicBezTo>
                    <a:pt x="83512" y="65717"/>
                    <a:pt x="64217" y="92705"/>
                    <a:pt x="64842" y="91955"/>
                  </a:cubicBezTo>
                  <a:cubicBezTo>
                    <a:pt x="65499" y="91173"/>
                    <a:pt x="99961" y="109404"/>
                    <a:pt x="99242" y="113189"/>
                  </a:cubicBezTo>
                  <a:cubicBezTo>
                    <a:pt x="99022" y="114314"/>
                    <a:pt x="91486" y="118192"/>
                    <a:pt x="90454" y="118849"/>
                  </a:cubicBezTo>
                  <a:cubicBezTo>
                    <a:pt x="83605" y="123196"/>
                    <a:pt x="9428" y="158690"/>
                    <a:pt x="3580" y="158690"/>
                  </a:cubicBezTo>
                  <a:cubicBezTo>
                    <a:pt x="2860" y="158690"/>
                    <a:pt x="2110" y="159221"/>
                    <a:pt x="1422" y="159002"/>
                  </a:cubicBezTo>
                  <a:cubicBezTo>
                    <a:pt x="422" y="158658"/>
                    <a:pt x="46" y="144774"/>
                    <a:pt x="15" y="143710"/>
                  </a:cubicBezTo>
                  <a:cubicBezTo>
                    <a:pt x="-267" y="136830"/>
                    <a:pt x="3518" y="54709"/>
                    <a:pt x="5988" y="53021"/>
                  </a:cubicBezTo>
                  <a:cubicBezTo>
                    <a:pt x="11179" y="49425"/>
                    <a:pt x="31193" y="72566"/>
                    <a:pt x="37229" y="72910"/>
                  </a:cubicBezTo>
                  <a:cubicBezTo>
                    <a:pt x="39293" y="73035"/>
                    <a:pt x="41138" y="65905"/>
                    <a:pt x="41576" y="64560"/>
                  </a:cubicBezTo>
                  <a:cubicBezTo>
                    <a:pt x="49018" y="42420"/>
                    <a:pt x="62278" y="22280"/>
                    <a:pt x="68345" y="765"/>
                  </a:cubicBezTo>
                  <a:close/>
                </a:path>
              </a:pathLst>
            </a:custGeom>
            <a:solidFill>
              <a:srgbClr val="FFFFFF"/>
            </a:solidFill>
            <a:ln w="1143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" dist="19050" dir="27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228575" tIns="114250" rIns="228575" bIns="1142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8"/>
            <p:cNvSpPr/>
            <p:nvPr/>
          </p:nvSpPr>
          <p:spPr>
            <a:xfrm rot="6413118">
              <a:off x="7968277" y="5555938"/>
              <a:ext cx="555282" cy="785810"/>
            </a:xfrm>
            <a:custGeom>
              <a:avLst/>
              <a:gdLst/>
              <a:ahLst/>
              <a:cxnLst/>
              <a:rect l="l" t="t" r="r" b="b"/>
              <a:pathLst>
                <a:path w="112394" h="159055" extrusionOk="0">
                  <a:moveTo>
                    <a:pt x="68345" y="765"/>
                  </a:moveTo>
                  <a:cubicBezTo>
                    <a:pt x="69877" y="-4677"/>
                    <a:pt x="112032" y="20623"/>
                    <a:pt x="112344" y="22937"/>
                  </a:cubicBezTo>
                  <a:cubicBezTo>
                    <a:pt x="113627" y="31974"/>
                    <a:pt x="89672" y="55929"/>
                    <a:pt x="84293" y="64466"/>
                  </a:cubicBezTo>
                  <a:cubicBezTo>
                    <a:pt x="83512" y="65717"/>
                    <a:pt x="64217" y="92705"/>
                    <a:pt x="64842" y="91955"/>
                  </a:cubicBezTo>
                  <a:cubicBezTo>
                    <a:pt x="65499" y="91173"/>
                    <a:pt x="99961" y="109404"/>
                    <a:pt x="99242" y="113189"/>
                  </a:cubicBezTo>
                  <a:cubicBezTo>
                    <a:pt x="99022" y="114314"/>
                    <a:pt x="91486" y="118192"/>
                    <a:pt x="90454" y="118849"/>
                  </a:cubicBezTo>
                  <a:cubicBezTo>
                    <a:pt x="83605" y="123196"/>
                    <a:pt x="9428" y="158690"/>
                    <a:pt x="3580" y="158690"/>
                  </a:cubicBezTo>
                  <a:cubicBezTo>
                    <a:pt x="2860" y="158690"/>
                    <a:pt x="2110" y="159221"/>
                    <a:pt x="1422" y="159002"/>
                  </a:cubicBezTo>
                  <a:cubicBezTo>
                    <a:pt x="422" y="158658"/>
                    <a:pt x="46" y="144774"/>
                    <a:pt x="15" y="143710"/>
                  </a:cubicBezTo>
                  <a:cubicBezTo>
                    <a:pt x="-267" y="136830"/>
                    <a:pt x="3518" y="54709"/>
                    <a:pt x="5988" y="53021"/>
                  </a:cubicBezTo>
                  <a:cubicBezTo>
                    <a:pt x="11179" y="49425"/>
                    <a:pt x="31193" y="72566"/>
                    <a:pt x="37229" y="72910"/>
                  </a:cubicBezTo>
                  <a:cubicBezTo>
                    <a:pt x="39293" y="73035"/>
                    <a:pt x="41138" y="65905"/>
                    <a:pt x="41576" y="64560"/>
                  </a:cubicBezTo>
                  <a:cubicBezTo>
                    <a:pt x="49018" y="42420"/>
                    <a:pt x="62278" y="22280"/>
                    <a:pt x="68345" y="765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28575" tIns="114250" rIns="228575" bIns="1142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3" name="Google Shape;153;p18"/>
          <p:cNvSpPr/>
          <p:nvPr/>
        </p:nvSpPr>
        <p:spPr>
          <a:xfrm>
            <a:off x="9895827" y="356236"/>
            <a:ext cx="579218" cy="543487"/>
          </a:xfrm>
          <a:custGeom>
            <a:avLst/>
            <a:gdLst/>
            <a:ahLst/>
            <a:cxnLst/>
            <a:rect l="l" t="t" r="r" b="b"/>
            <a:pathLst>
              <a:path w="579218" h="543487" extrusionOk="0">
                <a:moveTo>
                  <a:pt x="285153" y="219"/>
                </a:moveTo>
                <a:cubicBezTo>
                  <a:pt x="285296" y="288"/>
                  <a:pt x="285438" y="334"/>
                  <a:pt x="285555" y="403"/>
                </a:cubicBezTo>
                <a:cubicBezTo>
                  <a:pt x="286529" y="675"/>
                  <a:pt x="287310" y="1339"/>
                  <a:pt x="287689" y="2229"/>
                </a:cubicBezTo>
                <a:cubicBezTo>
                  <a:pt x="300495" y="28382"/>
                  <a:pt x="307973" y="79041"/>
                  <a:pt x="311738" y="139293"/>
                </a:cubicBezTo>
                <a:lnTo>
                  <a:pt x="313031" y="170728"/>
                </a:lnTo>
                <a:lnTo>
                  <a:pt x="344692" y="141135"/>
                </a:lnTo>
                <a:cubicBezTo>
                  <a:pt x="388753" y="104955"/>
                  <a:pt x="433525" y="73768"/>
                  <a:pt x="474667" y="53605"/>
                </a:cubicBezTo>
                <a:cubicBezTo>
                  <a:pt x="476422" y="52760"/>
                  <a:pt x="478557" y="53446"/>
                  <a:pt x="479434" y="55159"/>
                </a:cubicBezTo>
                <a:cubicBezTo>
                  <a:pt x="479528" y="55319"/>
                  <a:pt x="479600" y="55481"/>
                  <a:pt x="479648" y="55662"/>
                </a:cubicBezTo>
                <a:cubicBezTo>
                  <a:pt x="480121" y="56530"/>
                  <a:pt x="480121" y="57535"/>
                  <a:pt x="479648" y="58405"/>
                </a:cubicBezTo>
                <a:cubicBezTo>
                  <a:pt x="466132" y="94646"/>
                  <a:pt x="413934" y="155112"/>
                  <a:pt x="351716" y="217574"/>
                </a:cubicBezTo>
                <a:lnTo>
                  <a:pt x="327602" y="240868"/>
                </a:lnTo>
                <a:lnTo>
                  <a:pt x="390285" y="242696"/>
                </a:lnTo>
                <a:cubicBezTo>
                  <a:pt x="475287" y="246420"/>
                  <a:pt x="544359" y="253124"/>
                  <a:pt x="560810" y="259121"/>
                </a:cubicBezTo>
                <a:cubicBezTo>
                  <a:pt x="562754" y="259351"/>
                  <a:pt x="564153" y="261065"/>
                  <a:pt x="563891" y="262937"/>
                </a:cubicBezTo>
                <a:cubicBezTo>
                  <a:pt x="563891" y="262959"/>
                  <a:pt x="563891" y="262984"/>
                  <a:pt x="563891" y="263006"/>
                </a:cubicBezTo>
                <a:cubicBezTo>
                  <a:pt x="563774" y="264604"/>
                  <a:pt x="562469" y="265861"/>
                  <a:pt x="560810" y="265977"/>
                </a:cubicBezTo>
                <a:cubicBezTo>
                  <a:pt x="547027" y="277885"/>
                  <a:pt x="489727" y="289537"/>
                  <a:pt x="414233" y="296559"/>
                </a:cubicBezTo>
                <a:lnTo>
                  <a:pt x="372098" y="299337"/>
                </a:lnTo>
                <a:lnTo>
                  <a:pt x="440911" y="368983"/>
                </a:lnTo>
                <a:cubicBezTo>
                  <a:pt x="512512" y="443246"/>
                  <a:pt x="568012" y="506176"/>
                  <a:pt x="578060" y="524255"/>
                </a:cubicBezTo>
                <a:cubicBezTo>
                  <a:pt x="579576" y="525647"/>
                  <a:pt x="579602" y="527978"/>
                  <a:pt x="578154" y="529419"/>
                </a:cubicBezTo>
                <a:cubicBezTo>
                  <a:pt x="578131" y="529463"/>
                  <a:pt x="578083" y="529485"/>
                  <a:pt x="578060" y="529510"/>
                </a:cubicBezTo>
                <a:cubicBezTo>
                  <a:pt x="576564" y="530652"/>
                  <a:pt x="574455" y="530537"/>
                  <a:pt x="573079" y="529282"/>
                </a:cubicBezTo>
                <a:cubicBezTo>
                  <a:pt x="545217" y="525055"/>
                  <a:pt x="450366" y="455314"/>
                  <a:pt x="348223" y="363297"/>
                </a:cubicBezTo>
                <a:lnTo>
                  <a:pt x="313284" y="330411"/>
                </a:lnTo>
                <a:lnTo>
                  <a:pt x="311852" y="375981"/>
                </a:lnTo>
                <a:cubicBezTo>
                  <a:pt x="307987" y="457880"/>
                  <a:pt x="301029" y="524429"/>
                  <a:pt x="294805" y="540280"/>
                </a:cubicBezTo>
                <a:cubicBezTo>
                  <a:pt x="294566" y="542199"/>
                  <a:pt x="292788" y="543616"/>
                  <a:pt x="290773" y="543478"/>
                </a:cubicBezTo>
                <a:cubicBezTo>
                  <a:pt x="289208" y="543204"/>
                  <a:pt x="287974" y="542017"/>
                  <a:pt x="287689" y="540508"/>
                </a:cubicBezTo>
                <a:cubicBezTo>
                  <a:pt x="271209" y="522688"/>
                  <a:pt x="255144" y="430443"/>
                  <a:pt x="250342" y="321491"/>
                </a:cubicBezTo>
                <a:lnTo>
                  <a:pt x="250471" y="313159"/>
                </a:lnTo>
                <a:lnTo>
                  <a:pt x="222410" y="338573"/>
                </a:lnTo>
                <a:cubicBezTo>
                  <a:pt x="159569" y="393817"/>
                  <a:pt x="105815" y="436237"/>
                  <a:pt x="89809" y="443605"/>
                </a:cubicBezTo>
                <a:cubicBezTo>
                  <a:pt x="88433" y="444909"/>
                  <a:pt x="86204" y="444909"/>
                  <a:pt x="84828" y="443605"/>
                </a:cubicBezTo>
                <a:cubicBezTo>
                  <a:pt x="83406" y="442326"/>
                  <a:pt x="83312" y="440203"/>
                  <a:pt x="84591" y="438808"/>
                </a:cubicBezTo>
                <a:cubicBezTo>
                  <a:pt x="85659" y="420987"/>
                  <a:pt x="117638" y="373705"/>
                  <a:pt x="165873" y="317309"/>
                </a:cubicBezTo>
                <a:lnTo>
                  <a:pt x="181818" y="299693"/>
                </a:lnTo>
                <a:lnTo>
                  <a:pt x="158488" y="299358"/>
                </a:lnTo>
                <a:cubicBezTo>
                  <a:pt x="100781" y="294949"/>
                  <a:pt x="46242" y="286538"/>
                  <a:pt x="2373" y="272830"/>
                </a:cubicBezTo>
                <a:cubicBezTo>
                  <a:pt x="452" y="271916"/>
                  <a:pt x="-474" y="269768"/>
                  <a:pt x="239" y="267803"/>
                </a:cubicBezTo>
                <a:cubicBezTo>
                  <a:pt x="712" y="266982"/>
                  <a:pt x="1470" y="266342"/>
                  <a:pt x="2373" y="265977"/>
                </a:cubicBezTo>
                <a:cubicBezTo>
                  <a:pt x="38564" y="249526"/>
                  <a:pt x="119972" y="242201"/>
                  <a:pt x="209909" y="240313"/>
                </a:cubicBezTo>
                <a:lnTo>
                  <a:pt x="222414" y="240284"/>
                </a:lnTo>
                <a:lnTo>
                  <a:pt x="197002" y="213969"/>
                </a:lnTo>
                <a:cubicBezTo>
                  <a:pt x="149747" y="162227"/>
                  <a:pt x="108131" y="110322"/>
                  <a:pt x="79616" y="63657"/>
                </a:cubicBezTo>
                <a:cubicBezTo>
                  <a:pt x="78551" y="61919"/>
                  <a:pt x="79166" y="59681"/>
                  <a:pt x="80967" y="58651"/>
                </a:cubicBezTo>
                <a:cubicBezTo>
                  <a:pt x="81135" y="58561"/>
                  <a:pt x="81323" y="58470"/>
                  <a:pt x="81514" y="58401"/>
                </a:cubicBezTo>
                <a:cubicBezTo>
                  <a:pt x="82509" y="58080"/>
                  <a:pt x="83600" y="58080"/>
                  <a:pt x="84598" y="58401"/>
                </a:cubicBezTo>
                <a:cubicBezTo>
                  <a:pt x="113764" y="71024"/>
                  <a:pt x="157514" y="103438"/>
                  <a:pt x="207151" y="145712"/>
                </a:cubicBezTo>
                <a:lnTo>
                  <a:pt x="252428" y="186204"/>
                </a:lnTo>
                <a:lnTo>
                  <a:pt x="252943" y="152746"/>
                </a:lnTo>
                <a:cubicBezTo>
                  <a:pt x="257530" y="97131"/>
                  <a:pt x="266289" y="44554"/>
                  <a:pt x="280576" y="2229"/>
                </a:cubicBezTo>
                <a:cubicBezTo>
                  <a:pt x="281263" y="447"/>
                  <a:pt x="283326" y="-443"/>
                  <a:pt x="285153" y="21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228575" tIns="114250" rIns="228575" bIns="11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endParaRPr sz="45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8"/>
          <p:cNvSpPr/>
          <p:nvPr/>
        </p:nvSpPr>
        <p:spPr>
          <a:xfrm rot="3120711">
            <a:off x="9531412" y="940452"/>
            <a:ext cx="578774" cy="543009"/>
          </a:xfrm>
          <a:custGeom>
            <a:avLst/>
            <a:gdLst/>
            <a:ahLst/>
            <a:cxnLst/>
            <a:rect l="l" t="t" r="r" b="b"/>
            <a:pathLst>
              <a:path w="579243" h="543449" extrusionOk="0">
                <a:moveTo>
                  <a:pt x="80970" y="58648"/>
                </a:moveTo>
                <a:cubicBezTo>
                  <a:pt x="81138" y="58557"/>
                  <a:pt x="81327" y="58466"/>
                  <a:pt x="81517" y="58397"/>
                </a:cubicBezTo>
                <a:cubicBezTo>
                  <a:pt x="82512" y="58076"/>
                  <a:pt x="83603" y="58076"/>
                  <a:pt x="84601" y="58398"/>
                </a:cubicBezTo>
                <a:cubicBezTo>
                  <a:pt x="113768" y="71019"/>
                  <a:pt x="157520" y="103431"/>
                  <a:pt x="207159" y="145702"/>
                </a:cubicBezTo>
                <a:lnTo>
                  <a:pt x="252368" y="186129"/>
                </a:lnTo>
                <a:lnTo>
                  <a:pt x="257197" y="111709"/>
                </a:lnTo>
                <a:cubicBezTo>
                  <a:pt x="262266" y="71478"/>
                  <a:pt x="269872" y="33970"/>
                  <a:pt x="280588" y="2229"/>
                </a:cubicBezTo>
                <a:cubicBezTo>
                  <a:pt x="281275" y="447"/>
                  <a:pt x="283338" y="-443"/>
                  <a:pt x="285164" y="219"/>
                </a:cubicBezTo>
                <a:cubicBezTo>
                  <a:pt x="285307" y="288"/>
                  <a:pt x="285450" y="334"/>
                  <a:pt x="285567" y="403"/>
                </a:cubicBezTo>
                <a:cubicBezTo>
                  <a:pt x="286541" y="675"/>
                  <a:pt x="287322" y="1339"/>
                  <a:pt x="287701" y="2229"/>
                </a:cubicBezTo>
                <a:cubicBezTo>
                  <a:pt x="300507" y="28380"/>
                  <a:pt x="307985" y="79036"/>
                  <a:pt x="311750" y="139284"/>
                </a:cubicBezTo>
                <a:lnTo>
                  <a:pt x="313044" y="170716"/>
                </a:lnTo>
                <a:lnTo>
                  <a:pt x="344706" y="141125"/>
                </a:lnTo>
                <a:cubicBezTo>
                  <a:pt x="388769" y="104947"/>
                  <a:pt x="433543" y="73763"/>
                  <a:pt x="474687" y="53601"/>
                </a:cubicBezTo>
                <a:cubicBezTo>
                  <a:pt x="476442" y="52756"/>
                  <a:pt x="478577" y="53442"/>
                  <a:pt x="479454" y="55155"/>
                </a:cubicBezTo>
                <a:cubicBezTo>
                  <a:pt x="479548" y="55314"/>
                  <a:pt x="479620" y="55476"/>
                  <a:pt x="479668" y="55657"/>
                </a:cubicBezTo>
                <a:cubicBezTo>
                  <a:pt x="480141" y="56525"/>
                  <a:pt x="480141" y="57530"/>
                  <a:pt x="479668" y="58400"/>
                </a:cubicBezTo>
                <a:cubicBezTo>
                  <a:pt x="466151" y="94638"/>
                  <a:pt x="413951" y="155100"/>
                  <a:pt x="351730" y="217558"/>
                </a:cubicBezTo>
                <a:lnTo>
                  <a:pt x="327614" y="240851"/>
                </a:lnTo>
                <a:lnTo>
                  <a:pt x="390302" y="242679"/>
                </a:lnTo>
                <a:cubicBezTo>
                  <a:pt x="475307" y="246403"/>
                  <a:pt x="544382" y="253107"/>
                  <a:pt x="560834" y="259103"/>
                </a:cubicBezTo>
                <a:cubicBezTo>
                  <a:pt x="562778" y="259333"/>
                  <a:pt x="564177" y="261047"/>
                  <a:pt x="563915" y="262919"/>
                </a:cubicBezTo>
                <a:cubicBezTo>
                  <a:pt x="563915" y="262941"/>
                  <a:pt x="563915" y="262966"/>
                  <a:pt x="563915" y="262988"/>
                </a:cubicBezTo>
                <a:cubicBezTo>
                  <a:pt x="563798" y="264586"/>
                  <a:pt x="562493" y="265843"/>
                  <a:pt x="560834" y="265958"/>
                </a:cubicBezTo>
                <a:cubicBezTo>
                  <a:pt x="547051" y="277866"/>
                  <a:pt x="489748" y="289518"/>
                  <a:pt x="414250" y="296539"/>
                </a:cubicBezTo>
                <a:lnTo>
                  <a:pt x="372113" y="299317"/>
                </a:lnTo>
                <a:lnTo>
                  <a:pt x="440930" y="368958"/>
                </a:lnTo>
                <a:cubicBezTo>
                  <a:pt x="512534" y="443216"/>
                  <a:pt x="568036" y="506141"/>
                  <a:pt x="578085" y="524218"/>
                </a:cubicBezTo>
                <a:cubicBezTo>
                  <a:pt x="579601" y="525610"/>
                  <a:pt x="579626" y="527941"/>
                  <a:pt x="578179" y="529383"/>
                </a:cubicBezTo>
                <a:cubicBezTo>
                  <a:pt x="578156" y="529427"/>
                  <a:pt x="578108" y="529449"/>
                  <a:pt x="578085" y="529473"/>
                </a:cubicBezTo>
                <a:cubicBezTo>
                  <a:pt x="576589" y="530615"/>
                  <a:pt x="574480" y="530500"/>
                  <a:pt x="573103" y="529245"/>
                </a:cubicBezTo>
                <a:cubicBezTo>
                  <a:pt x="545240" y="525019"/>
                  <a:pt x="450385" y="455282"/>
                  <a:pt x="348237" y="363272"/>
                </a:cubicBezTo>
                <a:lnTo>
                  <a:pt x="313346" y="328821"/>
                </a:lnTo>
                <a:lnTo>
                  <a:pt x="311865" y="375955"/>
                </a:lnTo>
                <a:cubicBezTo>
                  <a:pt x="307999" y="457848"/>
                  <a:pt x="301041" y="524393"/>
                  <a:pt x="294817" y="540242"/>
                </a:cubicBezTo>
                <a:cubicBezTo>
                  <a:pt x="294578" y="542161"/>
                  <a:pt x="292799" y="543577"/>
                  <a:pt x="290785" y="543440"/>
                </a:cubicBezTo>
                <a:cubicBezTo>
                  <a:pt x="289220" y="543166"/>
                  <a:pt x="287986" y="541979"/>
                  <a:pt x="287701" y="540470"/>
                </a:cubicBezTo>
                <a:cubicBezTo>
                  <a:pt x="271220" y="522651"/>
                  <a:pt x="255154" y="430413"/>
                  <a:pt x="250352" y="321468"/>
                </a:cubicBezTo>
                <a:lnTo>
                  <a:pt x="250225" y="313369"/>
                </a:lnTo>
                <a:lnTo>
                  <a:pt x="222419" y="338549"/>
                </a:lnTo>
                <a:cubicBezTo>
                  <a:pt x="159576" y="393789"/>
                  <a:pt x="105819" y="436206"/>
                  <a:pt x="89812" y="443574"/>
                </a:cubicBezTo>
                <a:cubicBezTo>
                  <a:pt x="88436" y="444878"/>
                  <a:pt x="86208" y="444878"/>
                  <a:pt x="84831" y="443574"/>
                </a:cubicBezTo>
                <a:cubicBezTo>
                  <a:pt x="83409" y="442295"/>
                  <a:pt x="83315" y="440172"/>
                  <a:pt x="84595" y="438777"/>
                </a:cubicBezTo>
                <a:cubicBezTo>
                  <a:pt x="85662" y="420958"/>
                  <a:pt x="117643" y="373678"/>
                  <a:pt x="165880" y="317287"/>
                </a:cubicBezTo>
                <a:lnTo>
                  <a:pt x="182211" y="299246"/>
                </a:lnTo>
                <a:lnTo>
                  <a:pt x="115924" y="295261"/>
                </a:lnTo>
                <a:cubicBezTo>
                  <a:pt x="74182" y="290393"/>
                  <a:pt x="35276" y="283092"/>
                  <a:pt x="2374" y="272811"/>
                </a:cubicBezTo>
                <a:cubicBezTo>
                  <a:pt x="453" y="271897"/>
                  <a:pt x="-473" y="269750"/>
                  <a:pt x="239" y="267784"/>
                </a:cubicBezTo>
                <a:cubicBezTo>
                  <a:pt x="712" y="266963"/>
                  <a:pt x="1470" y="266324"/>
                  <a:pt x="2373" y="265958"/>
                </a:cubicBezTo>
                <a:cubicBezTo>
                  <a:pt x="38566" y="249509"/>
                  <a:pt x="119978" y="242184"/>
                  <a:pt x="209919" y="240297"/>
                </a:cubicBezTo>
                <a:lnTo>
                  <a:pt x="223657" y="240265"/>
                </a:lnTo>
                <a:lnTo>
                  <a:pt x="197010" y="213954"/>
                </a:lnTo>
                <a:cubicBezTo>
                  <a:pt x="149753" y="162216"/>
                  <a:pt x="108135" y="110314"/>
                  <a:pt x="79619" y="63652"/>
                </a:cubicBezTo>
                <a:cubicBezTo>
                  <a:pt x="78553" y="61915"/>
                  <a:pt x="79169" y="59677"/>
                  <a:pt x="80970" y="586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228575" tIns="114250" rIns="228575" bIns="11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endParaRPr sz="45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5" name="Google Shape;155;p18"/>
          <p:cNvGrpSpPr/>
          <p:nvPr/>
        </p:nvGrpSpPr>
        <p:grpSpPr>
          <a:xfrm>
            <a:off x="1284715" y="4247325"/>
            <a:ext cx="1190283" cy="1914609"/>
            <a:chOff x="1284716" y="4247325"/>
            <a:chExt cx="1190283" cy="1914609"/>
          </a:xfrm>
        </p:grpSpPr>
        <p:sp>
          <p:nvSpPr>
            <p:cNvPr id="156" name="Google Shape;156;p18"/>
            <p:cNvSpPr/>
            <p:nvPr/>
          </p:nvSpPr>
          <p:spPr>
            <a:xfrm>
              <a:off x="1284715" y="4247324"/>
              <a:ext cx="1190283" cy="1914609"/>
            </a:xfrm>
            <a:custGeom>
              <a:avLst/>
              <a:gdLst/>
              <a:ahLst/>
              <a:cxnLst/>
              <a:rect l="l" t="t" r="r" b="b"/>
              <a:pathLst>
                <a:path w="1190283" h="1914609" extrusionOk="0">
                  <a:moveTo>
                    <a:pt x="1074726" y="513"/>
                  </a:moveTo>
                  <a:cubicBezTo>
                    <a:pt x="1073166" y="1223"/>
                    <a:pt x="1072027" y="2542"/>
                    <a:pt x="1071377" y="4277"/>
                  </a:cubicBezTo>
                  <a:lnTo>
                    <a:pt x="1051915" y="56180"/>
                  </a:lnTo>
                  <a:cubicBezTo>
                    <a:pt x="1051781" y="56542"/>
                    <a:pt x="1051962" y="56863"/>
                    <a:pt x="1051915" y="57225"/>
                  </a:cubicBezTo>
                  <a:cubicBezTo>
                    <a:pt x="1037382" y="52872"/>
                    <a:pt x="1022340" y="49992"/>
                    <a:pt x="1006916" y="50950"/>
                  </a:cubicBezTo>
                  <a:cubicBezTo>
                    <a:pt x="970965" y="53180"/>
                    <a:pt x="935168" y="71430"/>
                    <a:pt x="910851" y="112692"/>
                  </a:cubicBezTo>
                  <a:cubicBezTo>
                    <a:pt x="910060" y="114031"/>
                    <a:pt x="909524" y="115518"/>
                    <a:pt x="908761" y="116878"/>
                  </a:cubicBezTo>
                  <a:cubicBezTo>
                    <a:pt x="908674" y="116817"/>
                    <a:pt x="908647" y="116717"/>
                    <a:pt x="908553" y="116663"/>
                  </a:cubicBezTo>
                  <a:lnTo>
                    <a:pt x="854553" y="85066"/>
                  </a:lnTo>
                  <a:cubicBezTo>
                    <a:pt x="852959" y="84128"/>
                    <a:pt x="850963" y="83793"/>
                    <a:pt x="849323" y="84228"/>
                  </a:cubicBezTo>
                  <a:cubicBezTo>
                    <a:pt x="847662" y="84657"/>
                    <a:pt x="846282" y="85769"/>
                    <a:pt x="845345" y="87363"/>
                  </a:cubicBezTo>
                  <a:cubicBezTo>
                    <a:pt x="843476" y="90557"/>
                    <a:pt x="844454" y="94710"/>
                    <a:pt x="847648" y="96572"/>
                  </a:cubicBezTo>
                  <a:lnTo>
                    <a:pt x="901642" y="128176"/>
                  </a:lnTo>
                  <a:cubicBezTo>
                    <a:pt x="902044" y="128410"/>
                    <a:pt x="902439" y="128250"/>
                    <a:pt x="902901" y="128384"/>
                  </a:cubicBezTo>
                  <a:cubicBezTo>
                    <a:pt x="884028" y="167013"/>
                    <a:pt x="875683" y="210713"/>
                    <a:pt x="880713" y="246423"/>
                  </a:cubicBezTo>
                  <a:cubicBezTo>
                    <a:pt x="876601" y="246255"/>
                    <a:pt x="872716" y="245191"/>
                    <a:pt x="868577" y="245378"/>
                  </a:cubicBezTo>
                  <a:cubicBezTo>
                    <a:pt x="826733" y="247160"/>
                    <a:pt x="782631" y="267044"/>
                    <a:pt x="745093" y="316958"/>
                  </a:cubicBezTo>
                  <a:cubicBezTo>
                    <a:pt x="732268" y="334023"/>
                    <a:pt x="723655" y="356191"/>
                    <a:pt x="717681" y="379953"/>
                  </a:cubicBezTo>
                  <a:lnTo>
                    <a:pt x="689425" y="337673"/>
                  </a:lnTo>
                  <a:cubicBezTo>
                    <a:pt x="688401" y="336139"/>
                    <a:pt x="686921" y="335081"/>
                    <a:pt x="685240" y="334746"/>
                  </a:cubicBezTo>
                  <a:cubicBezTo>
                    <a:pt x="683559" y="334412"/>
                    <a:pt x="681770" y="334766"/>
                    <a:pt x="680217" y="335791"/>
                  </a:cubicBezTo>
                  <a:cubicBezTo>
                    <a:pt x="677136" y="337841"/>
                    <a:pt x="676286" y="341926"/>
                    <a:pt x="678335" y="345000"/>
                  </a:cubicBezTo>
                  <a:lnTo>
                    <a:pt x="709095" y="391251"/>
                  </a:lnTo>
                  <a:cubicBezTo>
                    <a:pt x="710207" y="392919"/>
                    <a:pt x="711908" y="393923"/>
                    <a:pt x="713703" y="394185"/>
                  </a:cubicBezTo>
                  <a:cubicBezTo>
                    <a:pt x="706564" y="432433"/>
                    <a:pt x="708613" y="474331"/>
                    <a:pt x="718096" y="511802"/>
                  </a:cubicBezTo>
                  <a:cubicBezTo>
                    <a:pt x="692205" y="504663"/>
                    <a:pt x="663989" y="500604"/>
                    <a:pt x="633543" y="499874"/>
                  </a:cubicBezTo>
                  <a:cubicBezTo>
                    <a:pt x="605810" y="499211"/>
                    <a:pt x="578800" y="502727"/>
                    <a:pt x="552547" y="509713"/>
                  </a:cubicBezTo>
                  <a:cubicBezTo>
                    <a:pt x="552580" y="509317"/>
                    <a:pt x="553029" y="509076"/>
                    <a:pt x="552969" y="508668"/>
                  </a:cubicBezTo>
                  <a:lnTo>
                    <a:pt x="546064" y="444414"/>
                  </a:lnTo>
                  <a:cubicBezTo>
                    <a:pt x="545669" y="440737"/>
                    <a:pt x="542427" y="438166"/>
                    <a:pt x="538737" y="438554"/>
                  </a:cubicBezTo>
                  <a:cubicBezTo>
                    <a:pt x="535060" y="438942"/>
                    <a:pt x="532455" y="442204"/>
                    <a:pt x="532877" y="445881"/>
                  </a:cubicBezTo>
                  <a:lnTo>
                    <a:pt x="539574" y="509920"/>
                  </a:lnTo>
                  <a:cubicBezTo>
                    <a:pt x="539688" y="511005"/>
                    <a:pt x="540465" y="511775"/>
                    <a:pt x="541041" y="512639"/>
                  </a:cubicBezTo>
                  <a:cubicBezTo>
                    <a:pt x="489525" y="528579"/>
                    <a:pt x="442337" y="558803"/>
                    <a:pt x="402695" y="599704"/>
                  </a:cubicBezTo>
                  <a:cubicBezTo>
                    <a:pt x="403526" y="563143"/>
                    <a:pt x="399440" y="522578"/>
                    <a:pt x="387211" y="481879"/>
                  </a:cubicBezTo>
                  <a:cubicBezTo>
                    <a:pt x="381599" y="463153"/>
                    <a:pt x="374748" y="446986"/>
                    <a:pt x="366912" y="432486"/>
                  </a:cubicBezTo>
                  <a:cubicBezTo>
                    <a:pt x="369953" y="434208"/>
                    <a:pt x="373763" y="433571"/>
                    <a:pt x="375699" y="430598"/>
                  </a:cubicBezTo>
                  <a:lnTo>
                    <a:pt x="414838" y="370744"/>
                  </a:lnTo>
                  <a:cubicBezTo>
                    <a:pt x="416860" y="367650"/>
                    <a:pt x="416063" y="363350"/>
                    <a:pt x="412956" y="361328"/>
                  </a:cubicBezTo>
                  <a:cubicBezTo>
                    <a:pt x="411409" y="360310"/>
                    <a:pt x="409607" y="360129"/>
                    <a:pt x="407933" y="360491"/>
                  </a:cubicBezTo>
                  <a:cubicBezTo>
                    <a:pt x="406252" y="360839"/>
                    <a:pt x="404772" y="361870"/>
                    <a:pt x="403747" y="363417"/>
                  </a:cubicBezTo>
                  <a:lnTo>
                    <a:pt x="364608" y="423278"/>
                  </a:lnTo>
                  <a:cubicBezTo>
                    <a:pt x="363724" y="424624"/>
                    <a:pt x="363610" y="426191"/>
                    <a:pt x="363771" y="427671"/>
                  </a:cubicBezTo>
                  <a:cubicBezTo>
                    <a:pt x="342427" y="390669"/>
                    <a:pt x="314633" y="366806"/>
                    <a:pt x="284656" y="354631"/>
                  </a:cubicBezTo>
                  <a:cubicBezTo>
                    <a:pt x="313300" y="311547"/>
                    <a:pt x="333781" y="228106"/>
                    <a:pt x="297006" y="206869"/>
                  </a:cubicBezTo>
                  <a:cubicBezTo>
                    <a:pt x="287228" y="201216"/>
                    <a:pt x="278086" y="199247"/>
                    <a:pt x="269587" y="200172"/>
                  </a:cubicBezTo>
                  <a:cubicBezTo>
                    <a:pt x="244024" y="202938"/>
                    <a:pt x="224581" y="231146"/>
                    <a:pt x="214757" y="258773"/>
                  </a:cubicBezTo>
                  <a:cubicBezTo>
                    <a:pt x="204162" y="288642"/>
                    <a:pt x="205943" y="334405"/>
                    <a:pt x="205963" y="346045"/>
                  </a:cubicBezTo>
                  <a:cubicBezTo>
                    <a:pt x="205963" y="347585"/>
                    <a:pt x="206037" y="354202"/>
                    <a:pt x="205963" y="354209"/>
                  </a:cubicBezTo>
                  <a:cubicBezTo>
                    <a:pt x="205307" y="354209"/>
                    <a:pt x="204570" y="348349"/>
                    <a:pt x="203874" y="346467"/>
                  </a:cubicBezTo>
                  <a:cubicBezTo>
                    <a:pt x="200090" y="336213"/>
                    <a:pt x="195977" y="306658"/>
                    <a:pt x="193828" y="286821"/>
                  </a:cubicBezTo>
                  <a:cubicBezTo>
                    <a:pt x="188825" y="240677"/>
                    <a:pt x="180520" y="189556"/>
                    <a:pt x="131041" y="193682"/>
                  </a:cubicBezTo>
                  <a:cubicBezTo>
                    <a:pt x="78260" y="198082"/>
                    <a:pt x="109536" y="289701"/>
                    <a:pt x="118899" y="319678"/>
                  </a:cubicBezTo>
                  <a:cubicBezTo>
                    <a:pt x="125750" y="341517"/>
                    <a:pt x="135006" y="364469"/>
                    <a:pt x="138153" y="372626"/>
                  </a:cubicBezTo>
                  <a:cubicBezTo>
                    <a:pt x="138696" y="374006"/>
                    <a:pt x="141328" y="381634"/>
                    <a:pt x="141294" y="381627"/>
                  </a:cubicBezTo>
                  <a:lnTo>
                    <a:pt x="136901" y="373463"/>
                  </a:lnTo>
                  <a:lnTo>
                    <a:pt x="109482" y="322819"/>
                  </a:lnTo>
                  <a:cubicBezTo>
                    <a:pt x="109482" y="322819"/>
                    <a:pt x="70350" y="248861"/>
                    <a:pt x="32672" y="255216"/>
                  </a:cubicBezTo>
                  <a:cubicBezTo>
                    <a:pt x="27287" y="256121"/>
                    <a:pt x="21983" y="258538"/>
                    <a:pt x="16766" y="263166"/>
                  </a:cubicBezTo>
                  <a:cubicBezTo>
                    <a:pt x="-37489" y="311400"/>
                    <a:pt x="52629" y="376216"/>
                    <a:pt x="106971" y="405068"/>
                  </a:cubicBezTo>
                  <a:cubicBezTo>
                    <a:pt x="86350" y="436284"/>
                    <a:pt x="81575" y="474686"/>
                    <a:pt x="84790" y="512639"/>
                  </a:cubicBezTo>
                  <a:cubicBezTo>
                    <a:pt x="84796" y="512713"/>
                    <a:pt x="84783" y="512773"/>
                    <a:pt x="84790" y="512853"/>
                  </a:cubicBezTo>
                  <a:cubicBezTo>
                    <a:pt x="83932" y="512438"/>
                    <a:pt x="83323" y="511621"/>
                    <a:pt x="82278" y="511594"/>
                  </a:cubicBezTo>
                  <a:lnTo>
                    <a:pt x="16980" y="509713"/>
                  </a:lnTo>
                  <a:cubicBezTo>
                    <a:pt x="13283" y="509612"/>
                    <a:pt x="10169" y="512706"/>
                    <a:pt x="10068" y="516410"/>
                  </a:cubicBezTo>
                  <a:cubicBezTo>
                    <a:pt x="9975" y="520107"/>
                    <a:pt x="12874" y="523007"/>
                    <a:pt x="16558" y="523107"/>
                  </a:cubicBezTo>
                  <a:lnTo>
                    <a:pt x="81856" y="524781"/>
                  </a:lnTo>
                  <a:cubicBezTo>
                    <a:pt x="83303" y="524815"/>
                    <a:pt x="84495" y="524065"/>
                    <a:pt x="85627" y="523315"/>
                  </a:cubicBezTo>
                  <a:cubicBezTo>
                    <a:pt x="90978" y="565561"/>
                    <a:pt x="105692" y="606173"/>
                    <a:pt x="120365" y="633612"/>
                  </a:cubicBezTo>
                  <a:cubicBezTo>
                    <a:pt x="126105" y="644321"/>
                    <a:pt x="132883" y="652726"/>
                    <a:pt x="139412" y="661653"/>
                  </a:cubicBezTo>
                  <a:cubicBezTo>
                    <a:pt x="139151" y="661801"/>
                    <a:pt x="138830" y="661680"/>
                    <a:pt x="138575" y="661868"/>
                  </a:cubicBezTo>
                  <a:lnTo>
                    <a:pt x="86250" y="701422"/>
                  </a:lnTo>
                  <a:cubicBezTo>
                    <a:pt x="83296" y="703645"/>
                    <a:pt x="82553" y="707670"/>
                    <a:pt x="84790" y="710630"/>
                  </a:cubicBezTo>
                  <a:cubicBezTo>
                    <a:pt x="87013" y="713584"/>
                    <a:pt x="91259" y="714314"/>
                    <a:pt x="94206" y="712097"/>
                  </a:cubicBezTo>
                  <a:lnTo>
                    <a:pt x="146525" y="672751"/>
                  </a:lnTo>
                  <a:cubicBezTo>
                    <a:pt x="146612" y="672684"/>
                    <a:pt x="146659" y="672603"/>
                    <a:pt x="146739" y="672536"/>
                  </a:cubicBezTo>
                  <a:cubicBezTo>
                    <a:pt x="197203" y="733736"/>
                    <a:pt x="265194" y="749582"/>
                    <a:pt x="314379" y="745162"/>
                  </a:cubicBezTo>
                  <a:cubicBezTo>
                    <a:pt x="301734" y="779646"/>
                    <a:pt x="291400" y="815771"/>
                    <a:pt x="287168" y="855037"/>
                  </a:cubicBezTo>
                  <a:cubicBezTo>
                    <a:pt x="286659" y="859738"/>
                    <a:pt x="286578" y="864025"/>
                    <a:pt x="286123" y="868646"/>
                  </a:cubicBezTo>
                  <a:lnTo>
                    <a:pt x="209104" y="860689"/>
                  </a:lnTo>
                  <a:cubicBezTo>
                    <a:pt x="205427" y="860314"/>
                    <a:pt x="201952" y="863080"/>
                    <a:pt x="201570" y="866757"/>
                  </a:cubicBezTo>
                  <a:cubicBezTo>
                    <a:pt x="201195" y="870441"/>
                    <a:pt x="203954" y="873709"/>
                    <a:pt x="207638" y="874084"/>
                  </a:cubicBezTo>
                  <a:lnTo>
                    <a:pt x="284870" y="882040"/>
                  </a:lnTo>
                  <a:cubicBezTo>
                    <a:pt x="285038" y="882054"/>
                    <a:pt x="285118" y="881826"/>
                    <a:pt x="285286" y="881826"/>
                  </a:cubicBezTo>
                  <a:cubicBezTo>
                    <a:pt x="280497" y="946575"/>
                    <a:pt x="284435" y="1003375"/>
                    <a:pt x="295332" y="1052191"/>
                  </a:cubicBezTo>
                  <a:lnTo>
                    <a:pt x="218521" y="1046331"/>
                  </a:lnTo>
                  <a:cubicBezTo>
                    <a:pt x="214837" y="1046036"/>
                    <a:pt x="211703" y="1048708"/>
                    <a:pt x="211408" y="1052399"/>
                  </a:cubicBezTo>
                  <a:cubicBezTo>
                    <a:pt x="211113" y="1056089"/>
                    <a:pt x="213792" y="1059223"/>
                    <a:pt x="217476" y="1059518"/>
                  </a:cubicBezTo>
                  <a:lnTo>
                    <a:pt x="295753" y="1065793"/>
                  </a:lnTo>
                  <a:cubicBezTo>
                    <a:pt x="296751" y="1065874"/>
                    <a:pt x="297575" y="1065277"/>
                    <a:pt x="298473" y="1064956"/>
                  </a:cubicBezTo>
                  <a:cubicBezTo>
                    <a:pt x="313240" y="1123055"/>
                    <a:pt x="337457" y="1169708"/>
                    <a:pt x="367119" y="1205806"/>
                  </a:cubicBezTo>
                  <a:lnTo>
                    <a:pt x="118483" y="1205806"/>
                  </a:lnTo>
                  <a:cubicBezTo>
                    <a:pt x="103187" y="1205806"/>
                    <a:pt x="90857" y="1217861"/>
                    <a:pt x="90857" y="1232810"/>
                  </a:cubicBezTo>
                  <a:lnTo>
                    <a:pt x="90857" y="1460302"/>
                  </a:lnTo>
                  <a:cubicBezTo>
                    <a:pt x="90857" y="1475244"/>
                    <a:pt x="103187" y="1487306"/>
                    <a:pt x="118483" y="1487306"/>
                  </a:cubicBezTo>
                  <a:lnTo>
                    <a:pt x="182737" y="1487306"/>
                  </a:lnTo>
                  <a:cubicBezTo>
                    <a:pt x="199212" y="1600744"/>
                    <a:pt x="221836" y="1754533"/>
                    <a:pt x="228781" y="1788261"/>
                  </a:cubicBezTo>
                  <a:cubicBezTo>
                    <a:pt x="238894" y="1837372"/>
                    <a:pt x="244607" y="1890622"/>
                    <a:pt x="325469" y="1907974"/>
                  </a:cubicBezTo>
                  <a:cubicBezTo>
                    <a:pt x="406365" y="1925307"/>
                    <a:pt x="772572" y="1902603"/>
                    <a:pt x="850160" y="1907767"/>
                  </a:cubicBezTo>
                  <a:cubicBezTo>
                    <a:pt x="910851" y="1911805"/>
                    <a:pt x="990950" y="1899408"/>
                    <a:pt x="1004405" y="1815050"/>
                  </a:cubicBezTo>
                  <a:cubicBezTo>
                    <a:pt x="1011510" y="1770593"/>
                    <a:pt x="1040155" y="1601059"/>
                    <a:pt x="1059242" y="1487306"/>
                  </a:cubicBezTo>
                  <a:lnTo>
                    <a:pt x="1107167" y="1487306"/>
                  </a:lnTo>
                  <a:cubicBezTo>
                    <a:pt x="1122464" y="1487306"/>
                    <a:pt x="1135001" y="1475244"/>
                    <a:pt x="1135001" y="1460302"/>
                  </a:cubicBezTo>
                  <a:lnTo>
                    <a:pt x="1135001" y="1232810"/>
                  </a:lnTo>
                  <a:cubicBezTo>
                    <a:pt x="1135001" y="1217868"/>
                    <a:pt x="1122464" y="1205806"/>
                    <a:pt x="1107167" y="1205806"/>
                  </a:cubicBezTo>
                  <a:lnTo>
                    <a:pt x="779631" y="1205806"/>
                  </a:lnTo>
                  <a:cubicBezTo>
                    <a:pt x="813566" y="1171717"/>
                    <a:pt x="843469" y="1127542"/>
                    <a:pt x="868155" y="1074794"/>
                  </a:cubicBezTo>
                  <a:cubicBezTo>
                    <a:pt x="868122" y="1077286"/>
                    <a:pt x="869046" y="1079710"/>
                    <a:pt x="871504" y="1080862"/>
                  </a:cubicBezTo>
                  <a:lnTo>
                    <a:pt x="927594" y="1107444"/>
                  </a:lnTo>
                  <a:cubicBezTo>
                    <a:pt x="930942" y="1109024"/>
                    <a:pt x="934807" y="1107644"/>
                    <a:pt x="936387" y="1104303"/>
                  </a:cubicBezTo>
                  <a:cubicBezTo>
                    <a:pt x="937968" y="1100960"/>
                    <a:pt x="936568" y="1096888"/>
                    <a:pt x="933246" y="1095301"/>
                  </a:cubicBezTo>
                  <a:lnTo>
                    <a:pt x="877364" y="1068727"/>
                  </a:lnTo>
                  <a:cubicBezTo>
                    <a:pt x="875696" y="1067930"/>
                    <a:pt x="873801" y="1067936"/>
                    <a:pt x="872134" y="1068512"/>
                  </a:cubicBezTo>
                  <a:cubicBezTo>
                    <a:pt x="871256" y="1068827"/>
                    <a:pt x="870767" y="1069711"/>
                    <a:pt x="870044" y="1070401"/>
                  </a:cubicBezTo>
                  <a:cubicBezTo>
                    <a:pt x="885977" y="1035555"/>
                    <a:pt x="900189" y="997883"/>
                    <a:pt x="910228" y="954244"/>
                  </a:cubicBezTo>
                  <a:cubicBezTo>
                    <a:pt x="912224" y="945564"/>
                    <a:pt x="913402" y="937065"/>
                    <a:pt x="915036" y="928499"/>
                  </a:cubicBezTo>
                  <a:cubicBezTo>
                    <a:pt x="915391" y="931526"/>
                    <a:pt x="917347" y="934192"/>
                    <a:pt x="920481" y="934567"/>
                  </a:cubicBezTo>
                  <a:lnTo>
                    <a:pt x="992269" y="943153"/>
                  </a:lnTo>
                  <a:cubicBezTo>
                    <a:pt x="995939" y="943595"/>
                    <a:pt x="999382" y="941177"/>
                    <a:pt x="999803" y="937500"/>
                  </a:cubicBezTo>
                  <a:cubicBezTo>
                    <a:pt x="1000246" y="933830"/>
                    <a:pt x="997567" y="930408"/>
                    <a:pt x="993943" y="929966"/>
                  </a:cubicBezTo>
                  <a:lnTo>
                    <a:pt x="921948" y="921172"/>
                  </a:lnTo>
                  <a:cubicBezTo>
                    <a:pt x="919054" y="920824"/>
                    <a:pt x="916838" y="922686"/>
                    <a:pt x="915666" y="925151"/>
                  </a:cubicBezTo>
                  <a:cubicBezTo>
                    <a:pt x="925946" y="868565"/>
                    <a:pt x="927480" y="814927"/>
                    <a:pt x="921111" y="765675"/>
                  </a:cubicBezTo>
                  <a:cubicBezTo>
                    <a:pt x="922202" y="765655"/>
                    <a:pt x="923240" y="765829"/>
                    <a:pt x="924245" y="765253"/>
                  </a:cubicBezTo>
                  <a:lnTo>
                    <a:pt x="993943" y="725492"/>
                  </a:lnTo>
                  <a:cubicBezTo>
                    <a:pt x="997151" y="723657"/>
                    <a:pt x="998277" y="719705"/>
                    <a:pt x="996455" y="716491"/>
                  </a:cubicBezTo>
                  <a:cubicBezTo>
                    <a:pt x="995538" y="714883"/>
                    <a:pt x="993923" y="713591"/>
                    <a:pt x="992269" y="713142"/>
                  </a:cubicBezTo>
                  <a:cubicBezTo>
                    <a:pt x="990615" y="712687"/>
                    <a:pt x="988860" y="713062"/>
                    <a:pt x="987246" y="713979"/>
                  </a:cubicBezTo>
                  <a:lnTo>
                    <a:pt x="919436" y="752488"/>
                  </a:lnTo>
                  <a:cubicBezTo>
                    <a:pt x="911286" y="702158"/>
                    <a:pt x="894369" y="656878"/>
                    <a:pt x="868785" y="619173"/>
                  </a:cubicBezTo>
                  <a:cubicBezTo>
                    <a:pt x="918941" y="610955"/>
                    <a:pt x="961589" y="577375"/>
                    <a:pt x="990595" y="532523"/>
                  </a:cubicBezTo>
                  <a:cubicBezTo>
                    <a:pt x="991620" y="535035"/>
                    <a:pt x="993776" y="536997"/>
                    <a:pt x="996662" y="536917"/>
                  </a:cubicBezTo>
                  <a:lnTo>
                    <a:pt x="1056101" y="535242"/>
                  </a:lnTo>
                  <a:cubicBezTo>
                    <a:pt x="1059798" y="535142"/>
                    <a:pt x="1062684" y="532034"/>
                    <a:pt x="1062590" y="528338"/>
                  </a:cubicBezTo>
                  <a:cubicBezTo>
                    <a:pt x="1062490" y="524641"/>
                    <a:pt x="1059389" y="521747"/>
                    <a:pt x="1055679" y="521848"/>
                  </a:cubicBezTo>
                  <a:lnTo>
                    <a:pt x="996662" y="523522"/>
                  </a:lnTo>
                  <a:cubicBezTo>
                    <a:pt x="1028441" y="468893"/>
                    <a:pt x="1039840" y="399281"/>
                    <a:pt x="1017170" y="334539"/>
                  </a:cubicBezTo>
                  <a:cubicBezTo>
                    <a:pt x="1013975" y="325404"/>
                    <a:pt x="1008785" y="316249"/>
                    <a:pt x="1001893" y="307328"/>
                  </a:cubicBezTo>
                  <a:cubicBezTo>
                    <a:pt x="1042579" y="297356"/>
                    <a:pt x="1085823" y="274819"/>
                    <a:pt x="1111983" y="238266"/>
                  </a:cubicBezTo>
                  <a:cubicBezTo>
                    <a:pt x="1112030" y="241648"/>
                    <a:pt x="1114401" y="244641"/>
                    <a:pt x="1117843" y="244963"/>
                  </a:cubicBezTo>
                  <a:lnTo>
                    <a:pt x="1182927" y="251031"/>
                  </a:lnTo>
                  <a:cubicBezTo>
                    <a:pt x="1186610" y="251372"/>
                    <a:pt x="1189912" y="248640"/>
                    <a:pt x="1190254" y="244963"/>
                  </a:cubicBezTo>
                  <a:cubicBezTo>
                    <a:pt x="1190602" y="241279"/>
                    <a:pt x="1187889" y="237978"/>
                    <a:pt x="1184186" y="237636"/>
                  </a:cubicBezTo>
                  <a:lnTo>
                    <a:pt x="1119095" y="231568"/>
                  </a:lnTo>
                  <a:cubicBezTo>
                    <a:pt x="1118225" y="231481"/>
                    <a:pt x="1117568" y="231957"/>
                    <a:pt x="1116791" y="232191"/>
                  </a:cubicBezTo>
                  <a:cubicBezTo>
                    <a:pt x="1132148" y="207786"/>
                    <a:pt x="1139864" y="177495"/>
                    <a:pt x="1134586" y="140526"/>
                  </a:cubicBezTo>
                  <a:cubicBezTo>
                    <a:pt x="1129523" y="105265"/>
                    <a:pt x="1100350" y="76379"/>
                    <a:pt x="1063843" y="61625"/>
                  </a:cubicBezTo>
                  <a:cubicBezTo>
                    <a:pt x="1064024" y="61310"/>
                    <a:pt x="1064345" y="61136"/>
                    <a:pt x="1064472" y="60788"/>
                  </a:cubicBezTo>
                  <a:lnTo>
                    <a:pt x="1083727" y="9092"/>
                  </a:lnTo>
                  <a:cubicBezTo>
                    <a:pt x="1085020" y="5623"/>
                    <a:pt x="1083426" y="1805"/>
                    <a:pt x="1079956" y="513"/>
                  </a:cubicBezTo>
                  <a:cubicBezTo>
                    <a:pt x="1078229" y="-137"/>
                    <a:pt x="1076266" y="-204"/>
                    <a:pt x="1074726" y="513"/>
                  </a:cubicBezTo>
                  <a:close/>
                </a:path>
              </a:pathLst>
            </a:custGeom>
            <a:solidFill>
              <a:srgbClr val="FFFFFF"/>
            </a:solidFill>
            <a:ln w="1143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" dist="19050" dir="27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7" name="Google Shape;157;p18"/>
            <p:cNvGrpSpPr/>
            <p:nvPr/>
          </p:nvGrpSpPr>
          <p:grpSpPr>
            <a:xfrm>
              <a:off x="1288131" y="4250662"/>
              <a:ext cx="1183442" cy="1907933"/>
              <a:chOff x="7469456" y="12"/>
              <a:chExt cx="1183442" cy="1907933"/>
            </a:xfrm>
          </p:grpSpPr>
          <p:sp>
            <p:nvSpPr>
              <p:cNvPr id="158" name="Google Shape;158;p18"/>
              <p:cNvSpPr/>
              <p:nvPr/>
            </p:nvSpPr>
            <p:spPr>
              <a:xfrm>
                <a:off x="7634519" y="1359845"/>
                <a:ext cx="913888" cy="548100"/>
              </a:xfrm>
              <a:custGeom>
                <a:avLst/>
                <a:gdLst/>
                <a:ahLst/>
                <a:cxnLst/>
                <a:rect l="l" t="t" r="r" b="b"/>
                <a:pathLst>
                  <a:path w="913888" h="548100" extrusionOk="0">
                    <a:moveTo>
                      <a:pt x="0" y="0"/>
                    </a:moveTo>
                    <a:cubicBezTo>
                      <a:pt x="0" y="0"/>
                      <a:pt x="53444" y="372683"/>
                      <a:pt x="63557" y="421794"/>
                    </a:cubicBezTo>
                    <a:cubicBezTo>
                      <a:pt x="73670" y="470912"/>
                      <a:pt x="79376" y="524115"/>
                      <a:pt x="160272" y="541447"/>
                    </a:cubicBezTo>
                    <a:cubicBezTo>
                      <a:pt x="241162" y="558786"/>
                      <a:pt x="607455" y="536150"/>
                      <a:pt x="685077" y="541313"/>
                    </a:cubicBezTo>
                    <a:cubicBezTo>
                      <a:pt x="745767" y="545352"/>
                      <a:pt x="825773" y="532982"/>
                      <a:pt x="839254" y="448623"/>
                    </a:cubicBezTo>
                    <a:cubicBezTo>
                      <a:pt x="848939" y="388073"/>
                      <a:pt x="913889" y="2070"/>
                      <a:pt x="913889" y="207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1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59" name="Google Shape;159;p18"/>
              <p:cNvSpPr/>
              <p:nvPr/>
            </p:nvSpPr>
            <p:spPr>
              <a:xfrm>
                <a:off x="8348364" y="44065"/>
                <a:ext cx="257286" cy="263303"/>
              </a:xfrm>
              <a:custGeom>
                <a:avLst/>
                <a:gdLst/>
                <a:ahLst/>
                <a:cxnLst/>
                <a:rect l="l" t="t" r="r" b="b"/>
                <a:pathLst>
                  <a:path w="257286" h="263303" extrusionOk="0">
                    <a:moveTo>
                      <a:pt x="33637" y="254705"/>
                    </a:moveTo>
                    <a:cubicBezTo>
                      <a:pt x="-13344" y="223543"/>
                      <a:pt x="-8448" y="130310"/>
                      <a:pt x="31822" y="61958"/>
                    </a:cubicBezTo>
                    <a:cubicBezTo>
                      <a:pt x="96652" y="-48072"/>
                      <a:pt x="243543" y="5687"/>
                      <a:pt x="255618" y="89798"/>
                    </a:cubicBezTo>
                    <a:cubicBezTo>
                      <a:pt x="277525" y="242415"/>
                      <a:pt x="77183" y="283590"/>
                      <a:pt x="33637" y="254705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1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60" name="Google Shape;160;p18"/>
              <p:cNvSpPr/>
              <p:nvPr/>
            </p:nvSpPr>
            <p:spPr>
              <a:xfrm>
                <a:off x="8178331" y="238516"/>
                <a:ext cx="320218" cy="376472"/>
              </a:xfrm>
              <a:custGeom>
                <a:avLst/>
                <a:gdLst/>
                <a:ahLst/>
                <a:cxnLst/>
                <a:rect l="l" t="t" r="r" b="b"/>
                <a:pathLst>
                  <a:path w="320218" h="376472" extrusionOk="0">
                    <a:moveTo>
                      <a:pt x="87212" y="368864"/>
                    </a:moveTo>
                    <a:cubicBezTo>
                      <a:pt x="-8365" y="338673"/>
                      <a:pt x="-25316" y="153487"/>
                      <a:pt x="36024" y="71854"/>
                    </a:cubicBezTo>
                    <a:cubicBezTo>
                      <a:pt x="136035" y="-61248"/>
                      <a:pt x="283261" y="18168"/>
                      <a:pt x="308201" y="89400"/>
                    </a:cubicBezTo>
                    <a:cubicBezTo>
                      <a:pt x="360292" y="238194"/>
                      <a:pt x="234993" y="415544"/>
                      <a:pt x="87212" y="36886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1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61" name="Google Shape;161;p18"/>
              <p:cNvSpPr/>
              <p:nvPr/>
            </p:nvSpPr>
            <p:spPr>
              <a:xfrm>
                <a:off x="7469456" y="186772"/>
                <a:ext cx="316750" cy="223257"/>
              </a:xfrm>
              <a:custGeom>
                <a:avLst/>
                <a:gdLst/>
                <a:ahLst/>
                <a:cxnLst/>
                <a:rect l="l" t="t" r="r" b="b"/>
                <a:pathLst>
                  <a:path w="316750" h="223257" extrusionOk="0">
                    <a:moveTo>
                      <a:pt x="123112" y="220729"/>
                    </a:moveTo>
                    <a:cubicBezTo>
                      <a:pt x="73431" y="197710"/>
                      <a:pt x="-42981" y="122694"/>
                      <a:pt x="16558" y="69772"/>
                    </a:cubicBezTo>
                    <a:cubicBezTo>
                      <a:pt x="58262" y="32703"/>
                      <a:pt x="109269" y="129298"/>
                      <a:pt x="109269" y="129298"/>
                    </a:cubicBezTo>
                    <a:lnTo>
                      <a:pt x="141081" y="188126"/>
                    </a:lnTo>
                    <a:cubicBezTo>
                      <a:pt x="141081" y="188126"/>
                      <a:pt x="126748" y="151700"/>
                      <a:pt x="118745" y="126170"/>
                    </a:cubicBezTo>
                    <a:cubicBezTo>
                      <a:pt x="109349" y="96200"/>
                      <a:pt x="78200" y="4635"/>
                      <a:pt x="130981" y="234"/>
                    </a:cubicBezTo>
                    <a:cubicBezTo>
                      <a:pt x="180487" y="-3891"/>
                      <a:pt x="188718" y="47182"/>
                      <a:pt x="193728" y="93327"/>
                    </a:cubicBezTo>
                    <a:cubicBezTo>
                      <a:pt x="196273" y="116814"/>
                      <a:pt x="201597" y="160855"/>
                      <a:pt x="205836" y="160855"/>
                    </a:cubicBezTo>
                    <a:cubicBezTo>
                      <a:pt x="206700" y="160855"/>
                      <a:pt x="202669" y="99093"/>
                      <a:pt x="214663" y="65272"/>
                    </a:cubicBezTo>
                    <a:cubicBezTo>
                      <a:pt x="227723" y="28450"/>
                      <a:pt x="257794" y="-9182"/>
                      <a:pt x="296899" y="13441"/>
                    </a:cubicBezTo>
                    <a:cubicBezTo>
                      <a:pt x="339567" y="38121"/>
                      <a:pt x="305311" y="146918"/>
                      <a:pt x="270405" y="178656"/>
                    </a:cubicBezTo>
                    <a:cubicBezTo>
                      <a:pt x="251820" y="195547"/>
                      <a:pt x="150336" y="233340"/>
                      <a:pt x="123112" y="22072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1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62" name="Google Shape;162;p18"/>
              <p:cNvSpPr/>
              <p:nvPr/>
            </p:nvSpPr>
            <p:spPr>
              <a:xfrm>
                <a:off x="7552537" y="336934"/>
                <a:ext cx="319760" cy="402604"/>
              </a:xfrm>
              <a:custGeom>
                <a:avLst/>
                <a:gdLst/>
                <a:ahLst/>
                <a:cxnLst/>
                <a:rect l="l" t="t" r="r" b="b"/>
                <a:pathLst>
                  <a:path w="319760" h="402604" extrusionOk="0">
                    <a:moveTo>
                      <a:pt x="280783" y="387327"/>
                    </a:moveTo>
                    <a:cubicBezTo>
                      <a:pt x="238751" y="414672"/>
                      <a:pt x="105502" y="417579"/>
                      <a:pt x="37123" y="289969"/>
                    </a:cubicBezTo>
                    <a:cubicBezTo>
                      <a:pt x="188" y="221034"/>
                      <a:pt x="-38730" y="69790"/>
                      <a:pt x="78532" y="14966"/>
                    </a:cubicBezTo>
                    <a:cubicBezTo>
                      <a:pt x="152242" y="-19498"/>
                      <a:pt x="262332" y="-739"/>
                      <a:pt x="303976" y="138182"/>
                    </a:cubicBezTo>
                    <a:cubicBezTo>
                      <a:pt x="338326" y="252779"/>
                      <a:pt x="310151" y="368220"/>
                      <a:pt x="280783" y="387327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1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63" name="Google Shape;163;p18"/>
              <p:cNvSpPr/>
              <p:nvPr/>
            </p:nvSpPr>
            <p:spPr>
              <a:xfrm>
                <a:off x="7752155" y="493036"/>
                <a:ext cx="642908" cy="804940"/>
              </a:xfrm>
              <a:custGeom>
                <a:avLst/>
                <a:gdLst/>
                <a:ahLst/>
                <a:cxnLst/>
                <a:rect l="l" t="t" r="r" b="b"/>
                <a:pathLst>
                  <a:path w="642908" h="804940" extrusionOk="0">
                    <a:moveTo>
                      <a:pt x="272165" y="804859"/>
                    </a:moveTo>
                    <a:cubicBezTo>
                      <a:pt x="141990" y="801584"/>
                      <a:pt x="-29936" y="669768"/>
                      <a:pt x="4455" y="355392"/>
                    </a:cubicBezTo>
                    <a:cubicBezTo>
                      <a:pt x="27326" y="146236"/>
                      <a:pt x="178832" y="-4017"/>
                      <a:pt x="350757" y="82"/>
                    </a:cubicBezTo>
                    <a:cubicBezTo>
                      <a:pt x="583963" y="5634"/>
                      <a:pt x="683966" y="208849"/>
                      <a:pt x="627475" y="454451"/>
                    </a:cubicBezTo>
                    <a:cubicBezTo>
                      <a:pt x="570990" y="700060"/>
                      <a:pt x="411321" y="808355"/>
                      <a:pt x="272165" y="80485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1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64" name="Google Shape;164;p18"/>
              <p:cNvSpPr/>
              <p:nvPr/>
            </p:nvSpPr>
            <p:spPr>
              <a:xfrm>
                <a:off x="8527593" y="12"/>
                <a:ext cx="19294" cy="51736"/>
              </a:xfrm>
              <a:custGeom>
                <a:avLst/>
                <a:gdLst/>
                <a:ahLst/>
                <a:cxnLst/>
                <a:rect l="l" t="t" r="r" b="b"/>
                <a:pathLst>
                  <a:path w="19294" h="51736" extrusionOk="0">
                    <a:moveTo>
                      <a:pt x="0" y="51736"/>
                    </a:moveTo>
                    <a:lnTo>
                      <a:pt x="19295" y="0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18"/>
              <p:cNvSpPr/>
              <p:nvPr/>
            </p:nvSpPr>
            <p:spPr>
              <a:xfrm>
                <a:off x="8587861" y="231523"/>
                <a:ext cx="65037" cy="6094"/>
              </a:xfrm>
              <a:custGeom>
                <a:avLst/>
                <a:gdLst/>
                <a:ahLst/>
                <a:cxnLst/>
                <a:rect l="l" t="t" r="r" b="b"/>
                <a:pathLst>
                  <a:path w="65037" h="6094" extrusionOk="0">
                    <a:moveTo>
                      <a:pt x="0" y="0"/>
                    </a:moveTo>
                    <a:lnTo>
                      <a:pt x="65038" y="6095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18"/>
              <p:cNvSpPr/>
              <p:nvPr/>
            </p:nvSpPr>
            <p:spPr>
              <a:xfrm>
                <a:off x="8320453" y="84083"/>
                <a:ext cx="53986" cy="31617"/>
              </a:xfrm>
              <a:custGeom>
                <a:avLst/>
                <a:gdLst/>
                <a:ahLst/>
                <a:cxnLst/>
                <a:rect l="l" t="t" r="r" b="b"/>
                <a:pathLst>
                  <a:path w="53986" h="31617" extrusionOk="0">
                    <a:moveTo>
                      <a:pt x="53987" y="31618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18"/>
              <p:cNvSpPr/>
              <p:nvPr/>
            </p:nvSpPr>
            <p:spPr>
              <a:xfrm>
                <a:off x="8459421" y="139851"/>
                <a:ext cx="3542" cy="55915"/>
              </a:xfrm>
              <a:custGeom>
                <a:avLst/>
                <a:gdLst/>
                <a:ahLst/>
                <a:cxnLst/>
                <a:rect l="l" t="t" r="r" b="b"/>
                <a:pathLst>
                  <a:path w="3542" h="55915" extrusionOk="0">
                    <a:moveTo>
                      <a:pt x="3543" y="55915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18"/>
              <p:cNvSpPr/>
              <p:nvPr/>
            </p:nvSpPr>
            <p:spPr>
              <a:xfrm>
                <a:off x="8357663" y="326658"/>
                <a:ext cx="33084" cy="23413"/>
              </a:xfrm>
              <a:custGeom>
                <a:avLst/>
                <a:gdLst/>
                <a:ahLst/>
                <a:cxnLst/>
                <a:rect l="l" t="t" r="r" b="b"/>
                <a:pathLst>
                  <a:path w="33084" h="23413" extrusionOk="0">
                    <a:moveTo>
                      <a:pt x="0" y="23414"/>
                    </a:moveTo>
                    <a:lnTo>
                      <a:pt x="33085" y="0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1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69" name="Google Shape;169;p18"/>
              <p:cNvSpPr/>
              <p:nvPr/>
            </p:nvSpPr>
            <p:spPr>
              <a:xfrm>
                <a:off x="8321880" y="415725"/>
                <a:ext cx="10059" cy="57864"/>
              </a:xfrm>
              <a:custGeom>
                <a:avLst/>
                <a:gdLst/>
                <a:ahLst/>
                <a:cxnLst/>
                <a:rect l="l" t="t" r="r" b="b"/>
                <a:pathLst>
                  <a:path w="10059" h="57864" extrusionOk="0">
                    <a:moveTo>
                      <a:pt x="10059" y="57864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1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70" name="Google Shape;170;p18"/>
              <p:cNvSpPr/>
              <p:nvPr/>
            </p:nvSpPr>
            <p:spPr>
              <a:xfrm>
                <a:off x="8472514" y="521863"/>
                <a:ext cx="59431" cy="1620"/>
              </a:xfrm>
              <a:custGeom>
                <a:avLst/>
                <a:gdLst/>
                <a:ahLst/>
                <a:cxnLst/>
                <a:rect l="l" t="t" r="r" b="b"/>
                <a:pathLst>
                  <a:path w="59431" h="1620" extrusionOk="0">
                    <a:moveTo>
                      <a:pt x="0" y="1621"/>
                    </a:moveTo>
                    <a:lnTo>
                      <a:pt x="59431" y="0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1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71" name="Google Shape;171;p18"/>
              <p:cNvSpPr/>
              <p:nvPr/>
            </p:nvSpPr>
            <p:spPr>
              <a:xfrm>
                <a:off x="8153175" y="334674"/>
                <a:ext cx="30834" cy="46271"/>
              </a:xfrm>
              <a:custGeom>
                <a:avLst/>
                <a:gdLst/>
                <a:ahLst/>
                <a:cxnLst/>
                <a:rect l="l" t="t" r="r" b="b"/>
                <a:pathLst>
                  <a:path w="30834" h="46271" extrusionOk="0">
                    <a:moveTo>
                      <a:pt x="30834" y="46271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1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72" name="Google Shape;172;p18"/>
              <p:cNvSpPr/>
              <p:nvPr/>
            </p:nvSpPr>
            <p:spPr>
              <a:xfrm>
                <a:off x="8396916" y="713030"/>
                <a:ext cx="69651" cy="39728"/>
              </a:xfrm>
              <a:custGeom>
                <a:avLst/>
                <a:gdLst/>
                <a:ahLst/>
                <a:cxnLst/>
                <a:rect l="l" t="t" r="r" b="b"/>
                <a:pathLst>
                  <a:path w="69651" h="39728" extrusionOk="0">
                    <a:moveTo>
                      <a:pt x="0" y="39728"/>
                    </a:moveTo>
                    <a:lnTo>
                      <a:pt x="69652" y="0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1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73" name="Google Shape;173;p18"/>
              <p:cNvSpPr/>
              <p:nvPr/>
            </p:nvSpPr>
            <p:spPr>
              <a:xfrm>
                <a:off x="8390547" y="921228"/>
                <a:ext cx="71915" cy="8693"/>
              </a:xfrm>
              <a:custGeom>
                <a:avLst/>
                <a:gdLst/>
                <a:ahLst/>
                <a:cxnLst/>
                <a:rect l="l" t="t" r="r" b="b"/>
                <a:pathLst>
                  <a:path w="71915" h="8693" extrusionOk="0">
                    <a:moveTo>
                      <a:pt x="0" y="0"/>
                    </a:moveTo>
                    <a:lnTo>
                      <a:pt x="71915" y="8693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1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74" name="Google Shape;174;p18"/>
              <p:cNvSpPr/>
              <p:nvPr/>
            </p:nvSpPr>
            <p:spPr>
              <a:xfrm>
                <a:off x="8343746" y="1068172"/>
                <a:ext cx="56002" cy="26494"/>
              </a:xfrm>
              <a:custGeom>
                <a:avLst/>
                <a:gdLst/>
                <a:ahLst/>
                <a:cxnLst/>
                <a:rect l="l" t="t" r="r" b="b"/>
                <a:pathLst>
                  <a:path w="56002" h="26494" extrusionOk="0">
                    <a:moveTo>
                      <a:pt x="0" y="0"/>
                    </a:moveTo>
                    <a:lnTo>
                      <a:pt x="56003" y="26494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1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75" name="Google Shape;175;p18"/>
              <p:cNvSpPr/>
              <p:nvPr/>
            </p:nvSpPr>
            <p:spPr>
              <a:xfrm>
                <a:off x="8140779" y="999103"/>
                <a:ext cx="37230" cy="54830"/>
              </a:xfrm>
              <a:custGeom>
                <a:avLst/>
                <a:gdLst/>
                <a:ahLst/>
                <a:cxnLst/>
                <a:rect l="l" t="t" r="r" b="b"/>
                <a:pathLst>
                  <a:path w="37230" h="54830" extrusionOk="0">
                    <a:moveTo>
                      <a:pt x="0" y="54830"/>
                    </a:moveTo>
                    <a:lnTo>
                      <a:pt x="37230" y="0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1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76" name="Google Shape;176;p18"/>
              <p:cNvSpPr/>
              <p:nvPr/>
            </p:nvSpPr>
            <p:spPr>
              <a:xfrm>
                <a:off x="8181645" y="741674"/>
                <a:ext cx="47838" cy="59056"/>
              </a:xfrm>
              <a:custGeom>
                <a:avLst/>
                <a:gdLst/>
                <a:ahLst/>
                <a:cxnLst/>
                <a:rect l="l" t="t" r="r" b="b"/>
                <a:pathLst>
                  <a:path w="47838" h="59056" extrusionOk="0">
                    <a:moveTo>
                      <a:pt x="0" y="59057"/>
                    </a:moveTo>
                    <a:lnTo>
                      <a:pt x="47839" y="0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1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77" name="Google Shape;177;p18"/>
              <p:cNvSpPr/>
              <p:nvPr/>
            </p:nvSpPr>
            <p:spPr>
              <a:xfrm>
                <a:off x="7990700" y="702414"/>
                <a:ext cx="31651" cy="46003"/>
              </a:xfrm>
              <a:custGeom>
                <a:avLst/>
                <a:gdLst/>
                <a:ahLst/>
                <a:cxnLst/>
                <a:rect l="l" t="t" r="r" b="b"/>
                <a:pathLst>
                  <a:path w="31651" h="46003" extrusionOk="0">
                    <a:moveTo>
                      <a:pt x="31651" y="46004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1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78" name="Google Shape;178;p18"/>
              <p:cNvSpPr/>
              <p:nvPr/>
            </p:nvSpPr>
            <p:spPr>
              <a:xfrm>
                <a:off x="7948259" y="927175"/>
                <a:ext cx="42072" cy="45454"/>
              </a:xfrm>
              <a:custGeom>
                <a:avLst/>
                <a:gdLst/>
                <a:ahLst/>
                <a:cxnLst/>
                <a:rect l="l" t="t" r="r" b="b"/>
                <a:pathLst>
                  <a:path w="42072" h="45454" extrusionOk="0">
                    <a:moveTo>
                      <a:pt x="42072" y="45454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1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79" name="Google Shape;179;p18"/>
              <p:cNvSpPr/>
              <p:nvPr/>
            </p:nvSpPr>
            <p:spPr>
              <a:xfrm>
                <a:off x="8008829" y="438542"/>
                <a:ext cx="6824" cy="64092"/>
              </a:xfrm>
              <a:custGeom>
                <a:avLst/>
                <a:gdLst/>
                <a:ahLst/>
                <a:cxnLst/>
                <a:rect l="l" t="t" r="r" b="b"/>
                <a:pathLst>
                  <a:path w="6824" h="64092" extrusionOk="0">
                    <a:moveTo>
                      <a:pt x="6824" y="64093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1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80" name="Google Shape;180;p18"/>
              <p:cNvSpPr/>
              <p:nvPr/>
            </p:nvSpPr>
            <p:spPr>
              <a:xfrm>
                <a:off x="7839449" y="360358"/>
                <a:ext cx="39198" cy="59933"/>
              </a:xfrm>
              <a:custGeom>
                <a:avLst/>
                <a:gdLst/>
                <a:ahLst/>
                <a:cxnLst/>
                <a:rect l="l" t="t" r="r" b="b"/>
                <a:pathLst>
                  <a:path w="39198" h="59933" extrusionOk="0">
                    <a:moveTo>
                      <a:pt x="0" y="59934"/>
                    </a:moveTo>
                    <a:lnTo>
                      <a:pt x="39199" y="0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1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81" name="Google Shape;181;p18"/>
              <p:cNvSpPr/>
              <p:nvPr/>
            </p:nvSpPr>
            <p:spPr>
              <a:xfrm>
                <a:off x="7486074" y="509808"/>
                <a:ext cx="65371" cy="1707"/>
              </a:xfrm>
              <a:custGeom>
                <a:avLst/>
                <a:gdLst/>
                <a:ahLst/>
                <a:cxnLst/>
                <a:rect l="l" t="t" r="r" b="b"/>
                <a:pathLst>
                  <a:path w="65371" h="1707" extrusionOk="0">
                    <a:moveTo>
                      <a:pt x="65372" y="1708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1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82" name="Google Shape;182;p18"/>
              <p:cNvSpPr/>
              <p:nvPr/>
            </p:nvSpPr>
            <p:spPr>
              <a:xfrm>
                <a:off x="7559557" y="660624"/>
                <a:ext cx="52359" cy="39386"/>
              </a:xfrm>
              <a:custGeom>
                <a:avLst/>
                <a:gdLst/>
                <a:ahLst/>
                <a:cxnLst/>
                <a:rect l="l" t="t" r="r" b="b"/>
                <a:pathLst>
                  <a:path w="52359" h="39386" extrusionOk="0">
                    <a:moveTo>
                      <a:pt x="52359" y="0"/>
                    </a:moveTo>
                    <a:lnTo>
                      <a:pt x="0" y="39387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1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83" name="Google Shape;183;p18"/>
              <p:cNvSpPr/>
              <p:nvPr/>
            </p:nvSpPr>
            <p:spPr>
              <a:xfrm>
                <a:off x="7682284" y="444690"/>
                <a:ext cx="9114" cy="52801"/>
              </a:xfrm>
              <a:custGeom>
                <a:avLst/>
                <a:gdLst/>
                <a:ahLst/>
                <a:cxnLst/>
                <a:rect l="l" t="t" r="r" b="b"/>
                <a:pathLst>
                  <a:path w="9114" h="52801" extrusionOk="0">
                    <a:moveTo>
                      <a:pt x="9115" y="52801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1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84" name="Google Shape;184;p18"/>
              <p:cNvSpPr/>
              <p:nvPr/>
            </p:nvSpPr>
            <p:spPr>
              <a:xfrm>
                <a:off x="7736170" y="578147"/>
                <a:ext cx="8096" cy="47376"/>
              </a:xfrm>
              <a:custGeom>
                <a:avLst/>
                <a:gdLst/>
                <a:ahLst/>
                <a:cxnLst/>
                <a:rect l="l" t="t" r="r" b="b"/>
                <a:pathLst>
                  <a:path w="8096" h="47376" extrusionOk="0">
                    <a:moveTo>
                      <a:pt x="0" y="47376"/>
                    </a:moveTo>
                    <a:lnTo>
                      <a:pt x="8097" y="0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1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85" name="Google Shape;185;p18"/>
              <p:cNvSpPr/>
              <p:nvPr/>
            </p:nvSpPr>
            <p:spPr>
              <a:xfrm>
                <a:off x="7677656" y="860718"/>
                <a:ext cx="77246" cy="7909"/>
              </a:xfrm>
              <a:custGeom>
                <a:avLst/>
                <a:gdLst/>
                <a:ahLst/>
                <a:cxnLst/>
                <a:rect l="l" t="t" r="r" b="b"/>
                <a:pathLst>
                  <a:path w="77246" h="7909" extrusionOk="0">
                    <a:moveTo>
                      <a:pt x="77246" y="7909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1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86" name="Google Shape;186;p18"/>
              <p:cNvSpPr/>
              <p:nvPr/>
            </p:nvSpPr>
            <p:spPr>
              <a:xfrm>
                <a:off x="7687401" y="1046232"/>
                <a:ext cx="78271" cy="6215"/>
              </a:xfrm>
              <a:custGeom>
                <a:avLst/>
                <a:gdLst/>
                <a:ahLst/>
                <a:cxnLst/>
                <a:rect l="l" t="t" r="r" b="b"/>
                <a:pathLst>
                  <a:path w="78271" h="6215" extrusionOk="0">
                    <a:moveTo>
                      <a:pt x="78271" y="6215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1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87" name="Google Shape;187;p18"/>
              <p:cNvSpPr/>
              <p:nvPr/>
            </p:nvSpPr>
            <p:spPr>
              <a:xfrm>
                <a:off x="7560139" y="1199131"/>
                <a:ext cx="1044110" cy="281593"/>
              </a:xfrm>
              <a:custGeom>
                <a:avLst/>
                <a:gdLst/>
                <a:ahLst/>
                <a:cxnLst/>
                <a:rect l="l" t="t" r="r" b="b"/>
                <a:pathLst>
                  <a:path w="1044110" h="281593" extrusionOk="0">
                    <a:moveTo>
                      <a:pt x="27700" y="0"/>
                    </a:moveTo>
                    <a:lnTo>
                      <a:pt x="1016417" y="0"/>
                    </a:lnTo>
                    <a:cubicBezTo>
                      <a:pt x="1031714" y="0"/>
                      <a:pt x="1044110" y="12109"/>
                      <a:pt x="1044110" y="27044"/>
                    </a:cubicBezTo>
                    <a:lnTo>
                      <a:pt x="1044110" y="254543"/>
                    </a:lnTo>
                    <a:cubicBezTo>
                      <a:pt x="1044110" y="269484"/>
                      <a:pt x="1031714" y="281593"/>
                      <a:pt x="1016417" y="281593"/>
                    </a:cubicBezTo>
                    <a:lnTo>
                      <a:pt x="27700" y="281593"/>
                    </a:lnTo>
                    <a:cubicBezTo>
                      <a:pt x="12403" y="281593"/>
                      <a:pt x="0" y="269484"/>
                      <a:pt x="0" y="254543"/>
                    </a:cubicBezTo>
                    <a:lnTo>
                      <a:pt x="0" y="27044"/>
                    </a:lnTo>
                    <a:cubicBezTo>
                      <a:pt x="0" y="12109"/>
                      <a:pt x="12403" y="0"/>
                      <a:pt x="27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1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88" name="Google Shape;188;p18"/>
              <p:cNvSpPr/>
              <p:nvPr/>
            </p:nvSpPr>
            <p:spPr>
              <a:xfrm>
                <a:off x="7560139" y="1205994"/>
                <a:ext cx="1044110" cy="281593"/>
              </a:xfrm>
              <a:custGeom>
                <a:avLst/>
                <a:gdLst/>
                <a:ahLst/>
                <a:cxnLst/>
                <a:rect l="l" t="t" r="r" b="b"/>
                <a:pathLst>
                  <a:path w="1044110" h="281593" extrusionOk="0">
                    <a:moveTo>
                      <a:pt x="27700" y="0"/>
                    </a:moveTo>
                    <a:lnTo>
                      <a:pt x="1016417" y="0"/>
                    </a:lnTo>
                    <a:cubicBezTo>
                      <a:pt x="1031714" y="0"/>
                      <a:pt x="1044110" y="12109"/>
                      <a:pt x="1044110" y="27044"/>
                    </a:cubicBezTo>
                    <a:lnTo>
                      <a:pt x="1044110" y="254543"/>
                    </a:lnTo>
                    <a:cubicBezTo>
                      <a:pt x="1044110" y="269484"/>
                      <a:pt x="1031714" y="281593"/>
                      <a:pt x="1016417" y="281593"/>
                    </a:cubicBezTo>
                    <a:lnTo>
                      <a:pt x="27700" y="281593"/>
                    </a:lnTo>
                    <a:cubicBezTo>
                      <a:pt x="12403" y="281593"/>
                      <a:pt x="0" y="269484"/>
                      <a:pt x="0" y="254543"/>
                    </a:cubicBezTo>
                    <a:lnTo>
                      <a:pt x="0" y="27044"/>
                    </a:lnTo>
                    <a:cubicBezTo>
                      <a:pt x="0" y="12109"/>
                      <a:pt x="12403" y="0"/>
                      <a:pt x="27700" y="0"/>
                    </a:cubicBezTo>
                    <a:close/>
                  </a:path>
                </a:pathLst>
              </a:custGeom>
              <a:solidFill>
                <a:srgbClr val="FFFFFF">
                  <a:alpha val="213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</p:grpSp>
        <p:grpSp>
          <p:nvGrpSpPr>
            <p:cNvPr id="189" name="Google Shape;189;p18"/>
            <p:cNvGrpSpPr/>
            <p:nvPr/>
          </p:nvGrpSpPr>
          <p:grpSpPr>
            <a:xfrm>
              <a:off x="1729913" y="5836288"/>
              <a:ext cx="395796" cy="114103"/>
              <a:chOff x="1258931" y="4140278"/>
              <a:chExt cx="395796" cy="114103"/>
            </a:xfrm>
          </p:grpSpPr>
          <p:sp>
            <p:nvSpPr>
              <p:cNvPr id="190" name="Google Shape;190;p18"/>
              <p:cNvSpPr/>
              <p:nvPr/>
            </p:nvSpPr>
            <p:spPr>
              <a:xfrm>
                <a:off x="1431759" y="4200260"/>
                <a:ext cx="88574" cy="54121"/>
              </a:xfrm>
              <a:custGeom>
                <a:avLst/>
                <a:gdLst/>
                <a:ahLst/>
                <a:cxnLst/>
                <a:rect l="l" t="t" r="r" b="b"/>
                <a:pathLst>
                  <a:path w="137324" h="83909" extrusionOk="0">
                    <a:moveTo>
                      <a:pt x="124737" y="34"/>
                    </a:moveTo>
                    <a:cubicBezTo>
                      <a:pt x="118468" y="516"/>
                      <a:pt x="113787" y="5908"/>
                      <a:pt x="114269" y="12176"/>
                    </a:cubicBezTo>
                    <a:cubicBezTo>
                      <a:pt x="116278" y="38155"/>
                      <a:pt x="101216" y="59439"/>
                      <a:pt x="75967" y="60939"/>
                    </a:cubicBezTo>
                    <a:cubicBezTo>
                      <a:pt x="45106" y="62774"/>
                      <a:pt x="22811" y="43828"/>
                      <a:pt x="22811" y="13429"/>
                    </a:cubicBezTo>
                    <a:cubicBezTo>
                      <a:pt x="22811" y="7140"/>
                      <a:pt x="17587" y="1916"/>
                      <a:pt x="11298" y="1916"/>
                    </a:cubicBezTo>
                    <a:cubicBezTo>
                      <a:pt x="5016" y="1916"/>
                      <a:pt x="0" y="7140"/>
                      <a:pt x="0" y="13429"/>
                    </a:cubicBezTo>
                    <a:cubicBezTo>
                      <a:pt x="0" y="57503"/>
                      <a:pt x="34002" y="86328"/>
                      <a:pt x="77434" y="83750"/>
                    </a:cubicBezTo>
                    <a:cubicBezTo>
                      <a:pt x="116539" y="81426"/>
                      <a:pt x="140000" y="48261"/>
                      <a:pt x="137080" y="10502"/>
                    </a:cubicBezTo>
                    <a:cubicBezTo>
                      <a:pt x="136597" y="4233"/>
                      <a:pt x="131005" y="-448"/>
                      <a:pt x="124737" y="3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67500" tIns="33750" rIns="67500" bIns="337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191;p18"/>
              <p:cNvSpPr/>
              <p:nvPr/>
            </p:nvSpPr>
            <p:spPr>
              <a:xfrm>
                <a:off x="1258931" y="4195791"/>
                <a:ext cx="56390" cy="39608"/>
              </a:xfrm>
              <a:custGeom>
                <a:avLst/>
                <a:gdLst/>
                <a:ahLst/>
                <a:cxnLst/>
                <a:rect l="l" t="t" r="r" b="b"/>
                <a:pathLst>
                  <a:path w="87426" h="61407" extrusionOk="0">
                    <a:moveTo>
                      <a:pt x="0" y="30707"/>
                    </a:moveTo>
                    <a:cubicBezTo>
                      <a:pt x="0" y="13749"/>
                      <a:pt x="19569" y="0"/>
                      <a:pt x="43713" y="0"/>
                    </a:cubicBezTo>
                    <a:cubicBezTo>
                      <a:pt x="67850" y="0"/>
                      <a:pt x="87426" y="13749"/>
                      <a:pt x="87426" y="30707"/>
                    </a:cubicBezTo>
                    <a:cubicBezTo>
                      <a:pt x="87426" y="47664"/>
                      <a:pt x="67850" y="61407"/>
                      <a:pt x="43713" y="61407"/>
                    </a:cubicBezTo>
                    <a:cubicBezTo>
                      <a:pt x="19569" y="61407"/>
                      <a:pt x="0" y="47664"/>
                      <a:pt x="0" y="30707"/>
                    </a:cubicBezTo>
                    <a:close/>
                  </a:path>
                </a:pathLst>
              </a:custGeom>
              <a:solidFill>
                <a:srgbClr val="ED6962"/>
              </a:solidFill>
              <a:ln>
                <a:noFill/>
              </a:ln>
            </p:spPr>
            <p:txBody>
              <a:bodyPr spcFirstLastPara="1" wrap="square" lIns="67500" tIns="33750" rIns="67500" bIns="337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192;p18"/>
              <p:cNvSpPr/>
              <p:nvPr/>
            </p:nvSpPr>
            <p:spPr>
              <a:xfrm>
                <a:off x="1598337" y="4193604"/>
                <a:ext cx="56390" cy="39611"/>
              </a:xfrm>
              <a:custGeom>
                <a:avLst/>
                <a:gdLst/>
                <a:ahLst/>
                <a:cxnLst/>
                <a:rect l="l" t="t" r="r" b="b"/>
                <a:pathLst>
                  <a:path w="87426" h="61413" extrusionOk="0">
                    <a:moveTo>
                      <a:pt x="0" y="30707"/>
                    </a:moveTo>
                    <a:cubicBezTo>
                      <a:pt x="0" y="13749"/>
                      <a:pt x="19569" y="0"/>
                      <a:pt x="43713" y="0"/>
                    </a:cubicBezTo>
                    <a:cubicBezTo>
                      <a:pt x="67857" y="0"/>
                      <a:pt x="87426" y="13749"/>
                      <a:pt x="87426" y="30707"/>
                    </a:cubicBezTo>
                    <a:cubicBezTo>
                      <a:pt x="87426" y="47664"/>
                      <a:pt x="67857" y="61414"/>
                      <a:pt x="43713" y="61414"/>
                    </a:cubicBezTo>
                    <a:cubicBezTo>
                      <a:pt x="19569" y="61414"/>
                      <a:pt x="0" y="47664"/>
                      <a:pt x="0" y="30707"/>
                    </a:cubicBezTo>
                    <a:close/>
                  </a:path>
                </a:pathLst>
              </a:custGeom>
              <a:solidFill>
                <a:srgbClr val="ED6962"/>
              </a:solidFill>
              <a:ln>
                <a:noFill/>
              </a:ln>
            </p:spPr>
            <p:txBody>
              <a:bodyPr spcFirstLastPara="1" wrap="square" lIns="67500" tIns="33750" rIns="67500" bIns="337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193;p18"/>
              <p:cNvSpPr/>
              <p:nvPr/>
            </p:nvSpPr>
            <p:spPr>
              <a:xfrm>
                <a:off x="1337004" y="4153533"/>
                <a:ext cx="43845" cy="35702"/>
              </a:xfrm>
              <a:custGeom>
                <a:avLst/>
                <a:gdLst/>
                <a:ahLst/>
                <a:cxnLst/>
                <a:rect l="l" t="t" r="r" b="b"/>
                <a:pathLst>
                  <a:path w="67977" h="55352" extrusionOk="0">
                    <a:moveTo>
                      <a:pt x="0" y="27680"/>
                    </a:moveTo>
                    <a:cubicBezTo>
                      <a:pt x="0" y="12390"/>
                      <a:pt x="15216" y="0"/>
                      <a:pt x="33989" y="0"/>
                    </a:cubicBezTo>
                    <a:cubicBezTo>
                      <a:pt x="52761" y="0"/>
                      <a:pt x="67977" y="12390"/>
                      <a:pt x="67977" y="27680"/>
                    </a:cubicBezTo>
                    <a:cubicBezTo>
                      <a:pt x="67977" y="42963"/>
                      <a:pt x="52761" y="55353"/>
                      <a:pt x="33989" y="55353"/>
                    </a:cubicBezTo>
                    <a:cubicBezTo>
                      <a:pt x="15216" y="55353"/>
                      <a:pt x="0" y="42963"/>
                      <a:pt x="0" y="2768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67500" tIns="33750" rIns="67500" bIns="337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194;p18"/>
              <p:cNvSpPr/>
              <p:nvPr/>
            </p:nvSpPr>
            <p:spPr>
              <a:xfrm>
                <a:off x="1553583" y="4140278"/>
                <a:ext cx="43841" cy="35702"/>
              </a:xfrm>
              <a:custGeom>
                <a:avLst/>
                <a:gdLst/>
                <a:ahLst/>
                <a:cxnLst/>
                <a:rect l="l" t="t" r="r" b="b"/>
                <a:pathLst>
                  <a:path w="67970" h="55352" extrusionOk="0">
                    <a:moveTo>
                      <a:pt x="0" y="27680"/>
                    </a:moveTo>
                    <a:cubicBezTo>
                      <a:pt x="0" y="12397"/>
                      <a:pt x="15216" y="0"/>
                      <a:pt x="33982" y="0"/>
                    </a:cubicBezTo>
                    <a:cubicBezTo>
                      <a:pt x="52754" y="0"/>
                      <a:pt x="67970" y="12397"/>
                      <a:pt x="67970" y="27680"/>
                    </a:cubicBezTo>
                    <a:cubicBezTo>
                      <a:pt x="67970" y="42963"/>
                      <a:pt x="52754" y="55353"/>
                      <a:pt x="33982" y="55353"/>
                    </a:cubicBezTo>
                    <a:cubicBezTo>
                      <a:pt x="15216" y="55353"/>
                      <a:pt x="0" y="42963"/>
                      <a:pt x="0" y="2768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67500" tIns="33750" rIns="67500" bIns="337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95" name="Google Shape;195;p18"/>
          <p:cNvGrpSpPr/>
          <p:nvPr/>
        </p:nvGrpSpPr>
        <p:grpSpPr>
          <a:xfrm>
            <a:off x="9299051" y="4694505"/>
            <a:ext cx="954777" cy="1378492"/>
            <a:chOff x="9299051" y="4694505"/>
            <a:chExt cx="954777" cy="1378492"/>
          </a:xfrm>
        </p:grpSpPr>
        <p:sp>
          <p:nvSpPr>
            <p:cNvPr id="196" name="Google Shape;196;p18"/>
            <p:cNvSpPr/>
            <p:nvPr/>
          </p:nvSpPr>
          <p:spPr>
            <a:xfrm>
              <a:off x="9304069" y="4695572"/>
              <a:ext cx="949759" cy="1377425"/>
            </a:xfrm>
            <a:custGeom>
              <a:avLst/>
              <a:gdLst/>
              <a:ahLst/>
              <a:cxnLst/>
              <a:rect l="l" t="t" r="r" b="b"/>
              <a:pathLst>
                <a:path w="949759" h="1377425" extrusionOk="0">
                  <a:moveTo>
                    <a:pt x="735447" y="514"/>
                  </a:moveTo>
                  <a:cubicBezTo>
                    <a:pt x="680596" y="-6799"/>
                    <a:pt x="664797" y="65725"/>
                    <a:pt x="666170" y="102433"/>
                  </a:cubicBezTo>
                  <a:cubicBezTo>
                    <a:pt x="667034" y="125103"/>
                    <a:pt x="670443" y="141746"/>
                    <a:pt x="674127" y="155804"/>
                  </a:cubicBezTo>
                  <a:cubicBezTo>
                    <a:pt x="672285" y="155784"/>
                    <a:pt x="670303" y="155563"/>
                    <a:pt x="668474" y="155596"/>
                  </a:cubicBezTo>
                  <a:cubicBezTo>
                    <a:pt x="667148" y="143963"/>
                    <a:pt x="665916" y="131379"/>
                    <a:pt x="664496" y="123784"/>
                  </a:cubicBezTo>
                  <a:cubicBezTo>
                    <a:pt x="658797" y="94041"/>
                    <a:pt x="634365" y="29420"/>
                    <a:pt x="596479" y="23117"/>
                  </a:cubicBezTo>
                  <a:cubicBezTo>
                    <a:pt x="591060" y="22213"/>
                    <a:pt x="585495" y="22414"/>
                    <a:pt x="579528" y="24162"/>
                  </a:cubicBezTo>
                  <a:cubicBezTo>
                    <a:pt x="530202" y="38668"/>
                    <a:pt x="531970" y="75932"/>
                    <a:pt x="554621" y="121273"/>
                  </a:cubicBezTo>
                  <a:cubicBezTo>
                    <a:pt x="560521" y="133066"/>
                    <a:pt x="591871" y="169828"/>
                    <a:pt x="591871" y="169828"/>
                  </a:cubicBezTo>
                  <a:cubicBezTo>
                    <a:pt x="591971" y="170022"/>
                    <a:pt x="592809" y="171428"/>
                    <a:pt x="592922" y="171710"/>
                  </a:cubicBezTo>
                  <a:cubicBezTo>
                    <a:pt x="550267" y="190536"/>
                    <a:pt x="517176" y="224498"/>
                    <a:pt x="492463" y="269242"/>
                  </a:cubicBezTo>
                  <a:lnTo>
                    <a:pt x="432396" y="212523"/>
                  </a:lnTo>
                  <a:cubicBezTo>
                    <a:pt x="431049" y="211257"/>
                    <a:pt x="429288" y="210587"/>
                    <a:pt x="427580" y="210641"/>
                  </a:cubicBezTo>
                  <a:cubicBezTo>
                    <a:pt x="425866" y="210688"/>
                    <a:pt x="424245" y="211384"/>
                    <a:pt x="422979" y="212731"/>
                  </a:cubicBezTo>
                  <a:cubicBezTo>
                    <a:pt x="420441" y="215423"/>
                    <a:pt x="420501" y="219615"/>
                    <a:pt x="423187" y="222147"/>
                  </a:cubicBezTo>
                  <a:lnTo>
                    <a:pt x="484715" y="279911"/>
                  </a:lnTo>
                  <a:cubicBezTo>
                    <a:pt x="485063" y="280239"/>
                    <a:pt x="485578" y="280098"/>
                    <a:pt x="485974" y="280333"/>
                  </a:cubicBezTo>
                  <a:cubicBezTo>
                    <a:pt x="461696" y="328620"/>
                    <a:pt x="446285" y="387342"/>
                    <a:pt x="437626" y="450276"/>
                  </a:cubicBezTo>
                  <a:cubicBezTo>
                    <a:pt x="416657" y="426112"/>
                    <a:pt x="389814" y="407447"/>
                    <a:pt x="354747" y="398164"/>
                  </a:cubicBezTo>
                  <a:cubicBezTo>
                    <a:pt x="368216" y="341693"/>
                    <a:pt x="378697" y="255010"/>
                    <a:pt x="325447" y="239941"/>
                  </a:cubicBezTo>
                  <a:cubicBezTo>
                    <a:pt x="319158" y="238160"/>
                    <a:pt x="313291" y="237008"/>
                    <a:pt x="307867" y="236593"/>
                  </a:cubicBezTo>
                  <a:cubicBezTo>
                    <a:pt x="236547" y="231081"/>
                    <a:pt x="237625" y="336757"/>
                    <a:pt x="254288" y="394816"/>
                  </a:cubicBezTo>
                  <a:cubicBezTo>
                    <a:pt x="256646" y="403006"/>
                    <a:pt x="259211" y="410521"/>
                    <a:pt x="262031" y="416367"/>
                  </a:cubicBezTo>
                  <a:cubicBezTo>
                    <a:pt x="262593" y="417533"/>
                    <a:pt x="258695" y="407273"/>
                    <a:pt x="253036" y="395023"/>
                  </a:cubicBezTo>
                  <a:cubicBezTo>
                    <a:pt x="237947" y="362300"/>
                    <a:pt x="204200" y="301000"/>
                    <a:pt x="162623" y="297076"/>
                  </a:cubicBezTo>
                  <a:cubicBezTo>
                    <a:pt x="149429" y="295830"/>
                    <a:pt x="135546" y="300592"/>
                    <a:pt x="121388" y="314234"/>
                  </a:cubicBezTo>
                  <a:cubicBezTo>
                    <a:pt x="91759" y="342838"/>
                    <a:pt x="137233" y="390898"/>
                    <a:pt x="176855" y="424953"/>
                  </a:cubicBezTo>
                  <a:cubicBezTo>
                    <a:pt x="149931" y="444583"/>
                    <a:pt x="132941" y="472035"/>
                    <a:pt x="123062" y="503646"/>
                  </a:cubicBezTo>
                  <a:cubicBezTo>
                    <a:pt x="122734" y="503338"/>
                    <a:pt x="122459" y="502990"/>
                    <a:pt x="122017" y="502809"/>
                  </a:cubicBezTo>
                  <a:lnTo>
                    <a:pt x="71373" y="482295"/>
                  </a:lnTo>
                  <a:cubicBezTo>
                    <a:pt x="69658" y="481599"/>
                    <a:pt x="67709" y="481626"/>
                    <a:pt x="66136" y="482295"/>
                  </a:cubicBezTo>
                  <a:cubicBezTo>
                    <a:pt x="64562" y="482965"/>
                    <a:pt x="63276" y="484144"/>
                    <a:pt x="62579" y="485852"/>
                  </a:cubicBezTo>
                  <a:cubicBezTo>
                    <a:pt x="61193" y="489281"/>
                    <a:pt x="62927" y="493252"/>
                    <a:pt x="66350" y="494645"/>
                  </a:cubicBezTo>
                  <a:lnTo>
                    <a:pt x="116994" y="515152"/>
                  </a:lnTo>
                  <a:cubicBezTo>
                    <a:pt x="118093" y="515601"/>
                    <a:pt x="119238" y="515273"/>
                    <a:pt x="120343" y="515152"/>
                  </a:cubicBezTo>
                  <a:cubicBezTo>
                    <a:pt x="110190" y="555811"/>
                    <a:pt x="110900" y="602176"/>
                    <a:pt x="120343" y="649935"/>
                  </a:cubicBezTo>
                  <a:cubicBezTo>
                    <a:pt x="119948" y="649794"/>
                    <a:pt x="119727" y="649372"/>
                    <a:pt x="119298" y="649312"/>
                  </a:cubicBezTo>
                  <a:lnTo>
                    <a:pt x="54415" y="639474"/>
                  </a:lnTo>
                  <a:cubicBezTo>
                    <a:pt x="50765" y="638911"/>
                    <a:pt x="47443" y="641469"/>
                    <a:pt x="46881" y="645126"/>
                  </a:cubicBezTo>
                  <a:cubicBezTo>
                    <a:pt x="46325" y="648783"/>
                    <a:pt x="48676" y="652098"/>
                    <a:pt x="52326" y="652661"/>
                  </a:cubicBezTo>
                  <a:lnTo>
                    <a:pt x="117202" y="662707"/>
                  </a:lnTo>
                  <a:cubicBezTo>
                    <a:pt x="119399" y="663041"/>
                    <a:pt x="121361" y="662084"/>
                    <a:pt x="122855" y="660610"/>
                  </a:cubicBezTo>
                  <a:cubicBezTo>
                    <a:pt x="133242" y="707370"/>
                    <a:pt x="150541" y="754225"/>
                    <a:pt x="172669" y="796022"/>
                  </a:cubicBezTo>
                  <a:lnTo>
                    <a:pt x="0" y="796022"/>
                  </a:lnTo>
                  <a:lnTo>
                    <a:pt x="0" y="954875"/>
                  </a:lnTo>
                  <a:lnTo>
                    <a:pt x="91250" y="954875"/>
                  </a:lnTo>
                  <a:lnTo>
                    <a:pt x="91250" y="1298732"/>
                  </a:lnTo>
                  <a:cubicBezTo>
                    <a:pt x="91250" y="1342197"/>
                    <a:pt x="122299" y="1377425"/>
                    <a:pt x="160734" y="1377425"/>
                  </a:cubicBezTo>
                  <a:lnTo>
                    <a:pt x="799071" y="1377425"/>
                  </a:lnTo>
                  <a:cubicBezTo>
                    <a:pt x="837480" y="1377425"/>
                    <a:pt x="868555" y="1342197"/>
                    <a:pt x="868555" y="1298732"/>
                  </a:cubicBezTo>
                  <a:lnTo>
                    <a:pt x="868555" y="954875"/>
                  </a:lnTo>
                  <a:lnTo>
                    <a:pt x="949759" y="954875"/>
                  </a:lnTo>
                  <a:lnTo>
                    <a:pt x="949759" y="796022"/>
                  </a:lnTo>
                  <a:lnTo>
                    <a:pt x="753864" y="796022"/>
                  </a:lnTo>
                  <a:cubicBezTo>
                    <a:pt x="785288" y="736785"/>
                    <a:pt x="817100" y="654100"/>
                    <a:pt x="837580" y="565804"/>
                  </a:cubicBezTo>
                  <a:cubicBezTo>
                    <a:pt x="837540" y="565750"/>
                    <a:pt x="837620" y="565643"/>
                    <a:pt x="837580" y="565596"/>
                  </a:cubicBezTo>
                  <a:cubicBezTo>
                    <a:pt x="838759" y="567210"/>
                    <a:pt x="840246" y="568449"/>
                    <a:pt x="842395" y="568523"/>
                  </a:cubicBezTo>
                  <a:lnTo>
                    <a:pt x="915436" y="571034"/>
                  </a:lnTo>
                  <a:cubicBezTo>
                    <a:pt x="919133" y="571155"/>
                    <a:pt x="922234" y="568241"/>
                    <a:pt x="922341" y="564544"/>
                  </a:cubicBezTo>
                  <a:cubicBezTo>
                    <a:pt x="922461" y="560848"/>
                    <a:pt x="919548" y="557760"/>
                    <a:pt x="915851" y="557640"/>
                  </a:cubicBezTo>
                  <a:lnTo>
                    <a:pt x="842811" y="555128"/>
                  </a:lnTo>
                  <a:cubicBezTo>
                    <a:pt x="841672" y="555088"/>
                    <a:pt x="840828" y="555912"/>
                    <a:pt x="839884" y="556387"/>
                  </a:cubicBezTo>
                  <a:cubicBezTo>
                    <a:pt x="839897" y="556314"/>
                    <a:pt x="839864" y="556240"/>
                    <a:pt x="839884" y="556173"/>
                  </a:cubicBezTo>
                  <a:cubicBezTo>
                    <a:pt x="854444" y="490446"/>
                    <a:pt x="862192" y="423299"/>
                    <a:pt x="858509" y="363211"/>
                  </a:cubicBezTo>
                  <a:cubicBezTo>
                    <a:pt x="860873" y="364939"/>
                    <a:pt x="864021" y="365328"/>
                    <a:pt x="866459" y="363419"/>
                  </a:cubicBezTo>
                  <a:lnTo>
                    <a:pt x="929038" y="314656"/>
                  </a:lnTo>
                  <a:cubicBezTo>
                    <a:pt x="931951" y="312372"/>
                    <a:pt x="932367" y="308146"/>
                    <a:pt x="930083" y="305240"/>
                  </a:cubicBezTo>
                  <a:cubicBezTo>
                    <a:pt x="928944" y="303780"/>
                    <a:pt x="927397" y="302929"/>
                    <a:pt x="925689" y="302728"/>
                  </a:cubicBezTo>
                  <a:cubicBezTo>
                    <a:pt x="923988" y="302521"/>
                    <a:pt x="922133" y="302835"/>
                    <a:pt x="920666" y="303981"/>
                  </a:cubicBezTo>
                  <a:lnTo>
                    <a:pt x="858301" y="352958"/>
                  </a:lnTo>
                  <a:cubicBezTo>
                    <a:pt x="857813" y="353333"/>
                    <a:pt x="857806" y="353949"/>
                    <a:pt x="857464" y="354418"/>
                  </a:cubicBezTo>
                  <a:cubicBezTo>
                    <a:pt x="852810" y="297886"/>
                    <a:pt x="837955" y="247938"/>
                    <a:pt x="808072" y="212315"/>
                  </a:cubicBezTo>
                  <a:cubicBezTo>
                    <a:pt x="833080" y="195405"/>
                    <a:pt x="901378" y="159487"/>
                    <a:pt x="887388" y="116250"/>
                  </a:cubicBezTo>
                  <a:cubicBezTo>
                    <a:pt x="881588" y="98328"/>
                    <a:pt x="868682" y="89916"/>
                    <a:pt x="854531" y="88201"/>
                  </a:cubicBezTo>
                  <a:cubicBezTo>
                    <a:pt x="840379" y="86500"/>
                    <a:pt x="824949" y="91456"/>
                    <a:pt x="813510" y="100344"/>
                  </a:cubicBezTo>
                  <a:cubicBezTo>
                    <a:pt x="797912" y="112472"/>
                    <a:pt x="786246" y="128459"/>
                    <a:pt x="772282" y="142409"/>
                  </a:cubicBezTo>
                  <a:cubicBezTo>
                    <a:pt x="765739" y="148952"/>
                    <a:pt x="753375" y="168294"/>
                    <a:pt x="752398" y="169828"/>
                  </a:cubicBezTo>
                  <a:cubicBezTo>
                    <a:pt x="752358" y="169888"/>
                    <a:pt x="751560" y="170886"/>
                    <a:pt x="751560" y="170873"/>
                  </a:cubicBezTo>
                  <a:cubicBezTo>
                    <a:pt x="751560" y="170873"/>
                    <a:pt x="752129" y="169754"/>
                    <a:pt x="752190" y="169620"/>
                  </a:cubicBezTo>
                  <a:cubicBezTo>
                    <a:pt x="753074" y="167953"/>
                    <a:pt x="757950" y="158476"/>
                    <a:pt x="759517" y="155388"/>
                  </a:cubicBezTo>
                  <a:cubicBezTo>
                    <a:pt x="766268" y="141887"/>
                    <a:pt x="772001" y="126363"/>
                    <a:pt x="776046" y="111856"/>
                  </a:cubicBezTo>
                  <a:cubicBezTo>
                    <a:pt x="786681" y="73575"/>
                    <a:pt x="786801" y="7359"/>
                    <a:pt x="735447" y="514"/>
                  </a:cubicBezTo>
                  <a:close/>
                </a:path>
              </a:pathLst>
            </a:custGeom>
            <a:solidFill>
              <a:srgbClr val="FFFFFF"/>
            </a:solidFill>
            <a:ln w="1143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" dist="19050" dir="27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8"/>
            <p:cNvSpPr/>
            <p:nvPr/>
          </p:nvSpPr>
          <p:spPr>
            <a:xfrm>
              <a:off x="9838384" y="4694505"/>
              <a:ext cx="349872" cy="241347"/>
            </a:xfrm>
            <a:custGeom>
              <a:avLst/>
              <a:gdLst/>
              <a:ahLst/>
              <a:cxnLst/>
              <a:rect l="l" t="t" r="r" b="b"/>
              <a:pathLst>
                <a:path w="349872" h="241347" extrusionOk="0">
                  <a:moveTo>
                    <a:pt x="15267" y="121373"/>
                  </a:moveTo>
                  <a:cubicBezTo>
                    <a:pt x="-7403" y="76039"/>
                    <a:pt x="-9171" y="38708"/>
                    <a:pt x="40154" y="24202"/>
                  </a:cubicBezTo>
                  <a:cubicBezTo>
                    <a:pt x="87765" y="10198"/>
                    <a:pt x="118720" y="89775"/>
                    <a:pt x="125237" y="123770"/>
                  </a:cubicBezTo>
                  <a:cubicBezTo>
                    <a:pt x="129295" y="144967"/>
                    <a:pt x="131030" y="196536"/>
                    <a:pt x="140600" y="196710"/>
                  </a:cubicBezTo>
                  <a:cubicBezTo>
                    <a:pt x="154765" y="196965"/>
                    <a:pt x="129402" y="169687"/>
                    <a:pt x="126857" y="102493"/>
                  </a:cubicBezTo>
                  <a:cubicBezTo>
                    <a:pt x="125464" y="65779"/>
                    <a:pt x="141363" y="-6799"/>
                    <a:pt x="196214" y="514"/>
                  </a:cubicBezTo>
                  <a:cubicBezTo>
                    <a:pt x="247569" y="7358"/>
                    <a:pt x="247361" y="73481"/>
                    <a:pt x="236732" y="111762"/>
                  </a:cubicBezTo>
                  <a:cubicBezTo>
                    <a:pt x="232701" y="126262"/>
                    <a:pt x="227001" y="141866"/>
                    <a:pt x="220250" y="155368"/>
                  </a:cubicBezTo>
                  <a:cubicBezTo>
                    <a:pt x="218563" y="158737"/>
                    <a:pt x="212167" y="170812"/>
                    <a:pt x="212167" y="170812"/>
                  </a:cubicBezTo>
                  <a:cubicBezTo>
                    <a:pt x="212167" y="170812"/>
                    <a:pt x="226151" y="149120"/>
                    <a:pt x="232955" y="142322"/>
                  </a:cubicBezTo>
                  <a:cubicBezTo>
                    <a:pt x="246899" y="128371"/>
                    <a:pt x="258559" y="112559"/>
                    <a:pt x="274157" y="100430"/>
                  </a:cubicBezTo>
                  <a:cubicBezTo>
                    <a:pt x="297028" y="82642"/>
                    <a:pt x="336395" y="80426"/>
                    <a:pt x="348001" y="116263"/>
                  </a:cubicBezTo>
                  <a:cubicBezTo>
                    <a:pt x="362193" y="160056"/>
                    <a:pt x="291777" y="196530"/>
                    <a:pt x="267600" y="213152"/>
                  </a:cubicBezTo>
                  <a:cubicBezTo>
                    <a:pt x="264794" y="215081"/>
                    <a:pt x="237945" y="243585"/>
                    <a:pt x="233980" y="241207"/>
                  </a:cubicBezTo>
                  <a:cubicBezTo>
                    <a:pt x="205235" y="223961"/>
                    <a:pt x="99847" y="234322"/>
                    <a:pt x="84624" y="221637"/>
                  </a:cubicBezTo>
                  <a:cubicBezTo>
                    <a:pt x="76702" y="215034"/>
                    <a:pt x="55230" y="175105"/>
                    <a:pt x="52598" y="169834"/>
                  </a:cubicBezTo>
                  <a:cubicBezTo>
                    <a:pt x="52598" y="169834"/>
                    <a:pt x="21161" y="133173"/>
                    <a:pt x="15267" y="121373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8"/>
            <p:cNvSpPr/>
            <p:nvPr/>
          </p:nvSpPr>
          <p:spPr>
            <a:xfrm>
              <a:off x="9411103" y="4930991"/>
              <a:ext cx="253916" cy="226642"/>
            </a:xfrm>
            <a:custGeom>
              <a:avLst/>
              <a:gdLst/>
              <a:ahLst/>
              <a:cxnLst/>
              <a:rect l="l" t="t" r="r" b="b"/>
              <a:pathLst>
                <a:path w="253916" h="226642" extrusionOk="0">
                  <a:moveTo>
                    <a:pt x="9423" y="77768"/>
                  </a:moveTo>
                  <a:cubicBezTo>
                    <a:pt x="84861" y="4969"/>
                    <a:pt x="152624" y="185125"/>
                    <a:pt x="150092" y="179868"/>
                  </a:cubicBezTo>
                  <a:cubicBezTo>
                    <a:pt x="125774" y="129464"/>
                    <a:pt x="112862" y="-24982"/>
                    <a:pt x="213468" y="3468"/>
                  </a:cubicBezTo>
                  <a:cubicBezTo>
                    <a:pt x="291418" y="25516"/>
                    <a:pt x="233694" y="205257"/>
                    <a:pt x="228243" y="210903"/>
                  </a:cubicBezTo>
                  <a:cubicBezTo>
                    <a:pt x="220661" y="218745"/>
                    <a:pt x="187885" y="203871"/>
                    <a:pt x="172775" y="209195"/>
                  </a:cubicBezTo>
                  <a:cubicBezTo>
                    <a:pt x="157084" y="214727"/>
                    <a:pt x="111268" y="228369"/>
                    <a:pt x="112105" y="226461"/>
                  </a:cubicBezTo>
                  <a:cubicBezTo>
                    <a:pt x="112105" y="226461"/>
                    <a:pt x="-38523" y="124039"/>
                    <a:pt x="9423" y="77768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8"/>
            <p:cNvSpPr/>
            <p:nvPr/>
          </p:nvSpPr>
          <p:spPr>
            <a:xfrm>
              <a:off x="9727867" y="4849087"/>
              <a:ext cx="431031" cy="755212"/>
            </a:xfrm>
            <a:custGeom>
              <a:avLst/>
              <a:gdLst/>
              <a:ahLst/>
              <a:cxnLst/>
              <a:rect l="l" t="t" r="r" b="b"/>
              <a:pathLst>
                <a:path w="431031" h="755212" extrusionOk="0">
                  <a:moveTo>
                    <a:pt x="27281" y="679326"/>
                  </a:moveTo>
                  <a:cubicBezTo>
                    <a:pt x="-32137" y="419439"/>
                    <a:pt x="-13914" y="-42017"/>
                    <a:pt x="280994" y="3076"/>
                  </a:cubicBezTo>
                  <a:cubicBezTo>
                    <a:pt x="564368" y="46414"/>
                    <a:pt x="377421" y="614838"/>
                    <a:pt x="278020" y="712363"/>
                  </a:cubicBezTo>
                  <a:cubicBezTo>
                    <a:pt x="235881" y="753712"/>
                    <a:pt x="53990" y="796153"/>
                    <a:pt x="27281" y="679326"/>
                  </a:cubicBezTo>
                  <a:close/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8"/>
            <p:cNvSpPr/>
            <p:nvPr/>
          </p:nvSpPr>
          <p:spPr>
            <a:xfrm>
              <a:off x="9411263" y="5085627"/>
              <a:ext cx="381413" cy="550402"/>
            </a:xfrm>
            <a:custGeom>
              <a:avLst/>
              <a:gdLst/>
              <a:ahLst/>
              <a:cxnLst/>
              <a:rect l="l" t="t" r="r" b="b"/>
              <a:pathLst>
                <a:path w="381413" h="550402" extrusionOk="0">
                  <a:moveTo>
                    <a:pt x="231404" y="548891"/>
                  </a:moveTo>
                  <a:cubicBezTo>
                    <a:pt x="80167" y="582867"/>
                    <a:pt x="-162462" y="33048"/>
                    <a:pt x="156877" y="1477"/>
                  </a:cubicBezTo>
                  <a:cubicBezTo>
                    <a:pt x="494975" y="-31949"/>
                    <a:pt x="392306" y="512746"/>
                    <a:pt x="231404" y="54889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8"/>
            <p:cNvSpPr/>
            <p:nvPr/>
          </p:nvSpPr>
          <p:spPr>
            <a:xfrm>
              <a:off x="9726892" y="4911863"/>
              <a:ext cx="61414" cy="57783"/>
            </a:xfrm>
            <a:custGeom>
              <a:avLst/>
              <a:gdLst/>
              <a:ahLst/>
              <a:cxnLst/>
              <a:rect l="l" t="t" r="r" b="b"/>
              <a:pathLst>
                <a:path w="61414" h="57783" extrusionOk="0">
                  <a:moveTo>
                    <a:pt x="61414" y="57784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8"/>
            <p:cNvSpPr/>
            <p:nvPr/>
          </p:nvSpPr>
          <p:spPr>
            <a:xfrm>
              <a:off x="10161485" y="5003816"/>
              <a:ext cx="62412" cy="48889"/>
            </a:xfrm>
            <a:custGeom>
              <a:avLst/>
              <a:gdLst/>
              <a:ahLst/>
              <a:cxnLst/>
              <a:rect l="l" t="t" r="r" b="b"/>
              <a:pathLst>
                <a:path w="62412" h="48889" extrusionOk="0">
                  <a:moveTo>
                    <a:pt x="0" y="48890"/>
                  </a:moveTo>
                  <a:lnTo>
                    <a:pt x="62412" y="0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8"/>
            <p:cNvSpPr/>
            <p:nvPr/>
          </p:nvSpPr>
          <p:spPr>
            <a:xfrm>
              <a:off x="10141701" y="5256343"/>
              <a:ext cx="72986" cy="2411"/>
            </a:xfrm>
            <a:custGeom>
              <a:avLst/>
              <a:gdLst/>
              <a:ahLst/>
              <a:cxnLst/>
              <a:rect l="l" t="t" r="r" b="b"/>
              <a:pathLst>
                <a:path w="72986" h="2411" extrusionOk="0">
                  <a:moveTo>
                    <a:pt x="0" y="0"/>
                  </a:moveTo>
                  <a:lnTo>
                    <a:pt x="72987" y="241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8"/>
            <p:cNvSpPr/>
            <p:nvPr/>
          </p:nvSpPr>
          <p:spPr>
            <a:xfrm>
              <a:off x="9952229" y="4969774"/>
              <a:ext cx="16281" cy="69169"/>
            </a:xfrm>
            <a:custGeom>
              <a:avLst/>
              <a:gdLst/>
              <a:ahLst/>
              <a:cxnLst/>
              <a:rect l="l" t="t" r="r" b="b"/>
              <a:pathLst>
                <a:path w="16281" h="69169" extrusionOk="0">
                  <a:moveTo>
                    <a:pt x="16281" y="0"/>
                  </a:moveTo>
                  <a:lnTo>
                    <a:pt x="0" y="69169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8"/>
            <p:cNvSpPr/>
            <p:nvPr/>
          </p:nvSpPr>
          <p:spPr>
            <a:xfrm>
              <a:off x="9933985" y="5140340"/>
              <a:ext cx="10320" cy="70301"/>
            </a:xfrm>
            <a:custGeom>
              <a:avLst/>
              <a:gdLst/>
              <a:ahLst/>
              <a:cxnLst/>
              <a:rect l="l" t="t" r="r" b="b"/>
              <a:pathLst>
                <a:path w="10320" h="70301" extrusionOk="0">
                  <a:moveTo>
                    <a:pt x="10321" y="0"/>
                  </a:moveTo>
                  <a:lnTo>
                    <a:pt x="0" y="7030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8"/>
            <p:cNvSpPr/>
            <p:nvPr/>
          </p:nvSpPr>
          <p:spPr>
            <a:xfrm>
              <a:off x="9902147" y="5348960"/>
              <a:ext cx="7493" cy="70662"/>
            </a:xfrm>
            <a:custGeom>
              <a:avLst/>
              <a:gdLst/>
              <a:ahLst/>
              <a:cxnLst/>
              <a:rect l="l" t="t" r="r" b="b"/>
              <a:pathLst>
                <a:path w="7493" h="70662" extrusionOk="0">
                  <a:moveTo>
                    <a:pt x="7494" y="0"/>
                  </a:moveTo>
                  <a:lnTo>
                    <a:pt x="0" y="70663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8"/>
            <p:cNvSpPr/>
            <p:nvPr/>
          </p:nvSpPr>
          <p:spPr>
            <a:xfrm>
              <a:off x="9794997" y="5201854"/>
              <a:ext cx="48334" cy="50704"/>
            </a:xfrm>
            <a:custGeom>
              <a:avLst/>
              <a:gdLst/>
              <a:ahLst/>
              <a:cxnLst/>
              <a:rect l="l" t="t" r="r" b="b"/>
              <a:pathLst>
                <a:path w="48334" h="50704" extrusionOk="0">
                  <a:moveTo>
                    <a:pt x="0" y="50705"/>
                  </a:moveTo>
                  <a:lnTo>
                    <a:pt x="48334" y="0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8"/>
            <p:cNvSpPr/>
            <p:nvPr/>
          </p:nvSpPr>
          <p:spPr>
            <a:xfrm>
              <a:off x="9367886" y="5182941"/>
              <a:ext cx="50798" cy="20607"/>
            </a:xfrm>
            <a:custGeom>
              <a:avLst/>
              <a:gdLst/>
              <a:ahLst/>
              <a:cxnLst/>
              <a:rect l="l" t="t" r="r" b="b"/>
              <a:pathLst>
                <a:path w="50798" h="20607" extrusionOk="0">
                  <a:moveTo>
                    <a:pt x="50799" y="20607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8"/>
            <p:cNvSpPr/>
            <p:nvPr/>
          </p:nvSpPr>
          <p:spPr>
            <a:xfrm>
              <a:off x="9352516" y="5340581"/>
              <a:ext cx="64795" cy="9945"/>
            </a:xfrm>
            <a:custGeom>
              <a:avLst/>
              <a:gdLst/>
              <a:ahLst/>
              <a:cxnLst/>
              <a:rect l="l" t="t" r="r" b="b"/>
              <a:pathLst>
                <a:path w="64795" h="9945" extrusionOk="0">
                  <a:moveTo>
                    <a:pt x="64796" y="9945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8"/>
            <p:cNvSpPr/>
            <p:nvPr/>
          </p:nvSpPr>
          <p:spPr>
            <a:xfrm>
              <a:off x="9591253" y="5194969"/>
              <a:ext cx="6904" cy="41443"/>
            </a:xfrm>
            <a:custGeom>
              <a:avLst/>
              <a:gdLst/>
              <a:ahLst/>
              <a:cxnLst/>
              <a:rect l="l" t="t" r="r" b="b"/>
              <a:pathLst>
                <a:path w="6904" h="41443" extrusionOk="0">
                  <a:moveTo>
                    <a:pt x="0" y="0"/>
                  </a:moveTo>
                  <a:lnTo>
                    <a:pt x="6905" y="41443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8"/>
            <p:cNvSpPr/>
            <p:nvPr/>
          </p:nvSpPr>
          <p:spPr>
            <a:xfrm>
              <a:off x="9625784" y="5341398"/>
              <a:ext cx="462" cy="57094"/>
            </a:xfrm>
            <a:custGeom>
              <a:avLst/>
              <a:gdLst/>
              <a:ahLst/>
              <a:cxnLst/>
              <a:rect l="l" t="t" r="r" b="b"/>
              <a:pathLst>
                <a:path w="462" h="57094" extrusionOk="0">
                  <a:moveTo>
                    <a:pt x="462" y="0"/>
                  </a:moveTo>
                  <a:lnTo>
                    <a:pt x="0" y="57094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8"/>
            <p:cNvSpPr/>
            <p:nvPr/>
          </p:nvSpPr>
          <p:spPr>
            <a:xfrm>
              <a:off x="9390241" y="5554077"/>
              <a:ext cx="777418" cy="517919"/>
            </a:xfrm>
            <a:custGeom>
              <a:avLst/>
              <a:gdLst/>
              <a:ahLst/>
              <a:cxnLst/>
              <a:rect l="l" t="t" r="r" b="b"/>
              <a:pathLst>
                <a:path w="777418" h="517919" extrusionOk="0">
                  <a:moveTo>
                    <a:pt x="69551" y="0"/>
                  </a:moveTo>
                  <a:lnTo>
                    <a:pt x="707874" y="0"/>
                  </a:lnTo>
                  <a:cubicBezTo>
                    <a:pt x="746283" y="0"/>
                    <a:pt x="777418" y="35228"/>
                    <a:pt x="777418" y="78693"/>
                  </a:cubicBezTo>
                  <a:lnTo>
                    <a:pt x="777418" y="439227"/>
                  </a:lnTo>
                  <a:cubicBezTo>
                    <a:pt x="777418" y="482685"/>
                    <a:pt x="746283" y="517920"/>
                    <a:pt x="707874" y="517920"/>
                  </a:cubicBezTo>
                  <a:lnTo>
                    <a:pt x="69551" y="517920"/>
                  </a:lnTo>
                  <a:cubicBezTo>
                    <a:pt x="31136" y="517920"/>
                    <a:pt x="0" y="482685"/>
                    <a:pt x="0" y="439227"/>
                  </a:cubicBezTo>
                  <a:lnTo>
                    <a:pt x="0" y="78693"/>
                  </a:lnTo>
                  <a:cubicBezTo>
                    <a:pt x="0" y="35228"/>
                    <a:pt x="31136" y="0"/>
                    <a:pt x="69551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8"/>
            <p:cNvSpPr/>
            <p:nvPr/>
          </p:nvSpPr>
          <p:spPr>
            <a:xfrm>
              <a:off x="9299051" y="5490520"/>
              <a:ext cx="949772" cy="158765"/>
            </a:xfrm>
            <a:custGeom>
              <a:avLst/>
              <a:gdLst/>
              <a:ahLst/>
              <a:cxnLst/>
              <a:rect l="l" t="t" r="r" b="b"/>
              <a:pathLst>
                <a:path w="949772" h="158765" extrusionOk="0">
                  <a:moveTo>
                    <a:pt x="0" y="0"/>
                  </a:moveTo>
                  <a:lnTo>
                    <a:pt x="949773" y="0"/>
                  </a:lnTo>
                  <a:lnTo>
                    <a:pt x="949773" y="158765"/>
                  </a:lnTo>
                  <a:lnTo>
                    <a:pt x="0" y="1587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8"/>
            <p:cNvSpPr/>
            <p:nvPr/>
          </p:nvSpPr>
          <p:spPr>
            <a:xfrm>
              <a:off x="9299051" y="5487545"/>
              <a:ext cx="949772" cy="158765"/>
            </a:xfrm>
            <a:custGeom>
              <a:avLst/>
              <a:gdLst/>
              <a:ahLst/>
              <a:cxnLst/>
              <a:rect l="l" t="t" r="r" b="b"/>
              <a:pathLst>
                <a:path w="949772" h="158765" extrusionOk="0">
                  <a:moveTo>
                    <a:pt x="0" y="0"/>
                  </a:moveTo>
                  <a:lnTo>
                    <a:pt x="949773" y="0"/>
                  </a:lnTo>
                  <a:lnTo>
                    <a:pt x="949773" y="158765"/>
                  </a:lnTo>
                  <a:lnTo>
                    <a:pt x="0" y="1587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5" name="Google Shape;215;p18"/>
            <p:cNvGrpSpPr/>
            <p:nvPr/>
          </p:nvGrpSpPr>
          <p:grpSpPr>
            <a:xfrm>
              <a:off x="9606038" y="5799388"/>
              <a:ext cx="395796" cy="114103"/>
              <a:chOff x="1258931" y="4140278"/>
              <a:chExt cx="395796" cy="114103"/>
            </a:xfrm>
          </p:grpSpPr>
          <p:sp>
            <p:nvSpPr>
              <p:cNvPr id="216" name="Google Shape;216;p18"/>
              <p:cNvSpPr/>
              <p:nvPr/>
            </p:nvSpPr>
            <p:spPr>
              <a:xfrm>
                <a:off x="1431759" y="4200260"/>
                <a:ext cx="88574" cy="54121"/>
              </a:xfrm>
              <a:custGeom>
                <a:avLst/>
                <a:gdLst/>
                <a:ahLst/>
                <a:cxnLst/>
                <a:rect l="l" t="t" r="r" b="b"/>
                <a:pathLst>
                  <a:path w="137324" h="83909" extrusionOk="0">
                    <a:moveTo>
                      <a:pt x="124737" y="34"/>
                    </a:moveTo>
                    <a:cubicBezTo>
                      <a:pt x="118468" y="516"/>
                      <a:pt x="113787" y="5908"/>
                      <a:pt x="114269" y="12176"/>
                    </a:cubicBezTo>
                    <a:cubicBezTo>
                      <a:pt x="116278" y="38155"/>
                      <a:pt x="101216" y="59439"/>
                      <a:pt x="75967" y="60939"/>
                    </a:cubicBezTo>
                    <a:cubicBezTo>
                      <a:pt x="45106" y="62774"/>
                      <a:pt x="22811" y="43828"/>
                      <a:pt x="22811" y="13429"/>
                    </a:cubicBezTo>
                    <a:cubicBezTo>
                      <a:pt x="22811" y="7140"/>
                      <a:pt x="17587" y="1916"/>
                      <a:pt x="11298" y="1916"/>
                    </a:cubicBezTo>
                    <a:cubicBezTo>
                      <a:pt x="5016" y="1916"/>
                      <a:pt x="0" y="7140"/>
                      <a:pt x="0" y="13429"/>
                    </a:cubicBezTo>
                    <a:cubicBezTo>
                      <a:pt x="0" y="57503"/>
                      <a:pt x="34002" y="86328"/>
                      <a:pt x="77434" y="83750"/>
                    </a:cubicBezTo>
                    <a:cubicBezTo>
                      <a:pt x="116539" y="81426"/>
                      <a:pt x="140000" y="48261"/>
                      <a:pt x="137080" y="10502"/>
                    </a:cubicBezTo>
                    <a:cubicBezTo>
                      <a:pt x="136597" y="4233"/>
                      <a:pt x="131005" y="-448"/>
                      <a:pt x="124737" y="3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67500" tIns="33750" rIns="67500" bIns="337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8"/>
              <p:cNvSpPr/>
              <p:nvPr/>
            </p:nvSpPr>
            <p:spPr>
              <a:xfrm>
                <a:off x="1258931" y="4195791"/>
                <a:ext cx="56390" cy="39608"/>
              </a:xfrm>
              <a:custGeom>
                <a:avLst/>
                <a:gdLst/>
                <a:ahLst/>
                <a:cxnLst/>
                <a:rect l="l" t="t" r="r" b="b"/>
                <a:pathLst>
                  <a:path w="87426" h="61407" extrusionOk="0">
                    <a:moveTo>
                      <a:pt x="0" y="30707"/>
                    </a:moveTo>
                    <a:cubicBezTo>
                      <a:pt x="0" y="13749"/>
                      <a:pt x="19569" y="0"/>
                      <a:pt x="43713" y="0"/>
                    </a:cubicBezTo>
                    <a:cubicBezTo>
                      <a:pt x="67850" y="0"/>
                      <a:pt x="87426" y="13749"/>
                      <a:pt x="87426" y="30707"/>
                    </a:cubicBezTo>
                    <a:cubicBezTo>
                      <a:pt x="87426" y="47664"/>
                      <a:pt x="67850" y="61407"/>
                      <a:pt x="43713" y="61407"/>
                    </a:cubicBezTo>
                    <a:cubicBezTo>
                      <a:pt x="19569" y="61407"/>
                      <a:pt x="0" y="47664"/>
                      <a:pt x="0" y="30707"/>
                    </a:cubicBezTo>
                    <a:close/>
                  </a:path>
                </a:pathLst>
              </a:custGeom>
              <a:solidFill>
                <a:srgbClr val="ED6962"/>
              </a:solidFill>
              <a:ln>
                <a:noFill/>
              </a:ln>
            </p:spPr>
            <p:txBody>
              <a:bodyPr spcFirstLastPara="1" wrap="square" lIns="67500" tIns="33750" rIns="67500" bIns="337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8"/>
              <p:cNvSpPr/>
              <p:nvPr/>
            </p:nvSpPr>
            <p:spPr>
              <a:xfrm>
                <a:off x="1598337" y="4193604"/>
                <a:ext cx="56390" cy="39611"/>
              </a:xfrm>
              <a:custGeom>
                <a:avLst/>
                <a:gdLst/>
                <a:ahLst/>
                <a:cxnLst/>
                <a:rect l="l" t="t" r="r" b="b"/>
                <a:pathLst>
                  <a:path w="87426" h="61413" extrusionOk="0">
                    <a:moveTo>
                      <a:pt x="0" y="30707"/>
                    </a:moveTo>
                    <a:cubicBezTo>
                      <a:pt x="0" y="13749"/>
                      <a:pt x="19569" y="0"/>
                      <a:pt x="43713" y="0"/>
                    </a:cubicBezTo>
                    <a:cubicBezTo>
                      <a:pt x="67857" y="0"/>
                      <a:pt x="87426" y="13749"/>
                      <a:pt x="87426" y="30707"/>
                    </a:cubicBezTo>
                    <a:cubicBezTo>
                      <a:pt x="87426" y="47664"/>
                      <a:pt x="67857" y="61414"/>
                      <a:pt x="43713" y="61414"/>
                    </a:cubicBezTo>
                    <a:cubicBezTo>
                      <a:pt x="19569" y="61414"/>
                      <a:pt x="0" y="47664"/>
                      <a:pt x="0" y="30707"/>
                    </a:cubicBezTo>
                    <a:close/>
                  </a:path>
                </a:pathLst>
              </a:custGeom>
              <a:solidFill>
                <a:srgbClr val="ED6962"/>
              </a:solidFill>
              <a:ln>
                <a:noFill/>
              </a:ln>
            </p:spPr>
            <p:txBody>
              <a:bodyPr spcFirstLastPara="1" wrap="square" lIns="67500" tIns="33750" rIns="67500" bIns="337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8"/>
              <p:cNvSpPr/>
              <p:nvPr/>
            </p:nvSpPr>
            <p:spPr>
              <a:xfrm>
                <a:off x="1337004" y="4153533"/>
                <a:ext cx="43845" cy="35702"/>
              </a:xfrm>
              <a:custGeom>
                <a:avLst/>
                <a:gdLst/>
                <a:ahLst/>
                <a:cxnLst/>
                <a:rect l="l" t="t" r="r" b="b"/>
                <a:pathLst>
                  <a:path w="67977" h="55352" extrusionOk="0">
                    <a:moveTo>
                      <a:pt x="0" y="27680"/>
                    </a:moveTo>
                    <a:cubicBezTo>
                      <a:pt x="0" y="12390"/>
                      <a:pt x="15216" y="0"/>
                      <a:pt x="33989" y="0"/>
                    </a:cubicBezTo>
                    <a:cubicBezTo>
                      <a:pt x="52761" y="0"/>
                      <a:pt x="67977" y="12390"/>
                      <a:pt x="67977" y="27680"/>
                    </a:cubicBezTo>
                    <a:cubicBezTo>
                      <a:pt x="67977" y="42963"/>
                      <a:pt x="52761" y="55353"/>
                      <a:pt x="33989" y="55353"/>
                    </a:cubicBezTo>
                    <a:cubicBezTo>
                      <a:pt x="15216" y="55353"/>
                      <a:pt x="0" y="42963"/>
                      <a:pt x="0" y="2768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67500" tIns="33750" rIns="67500" bIns="337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8"/>
              <p:cNvSpPr/>
              <p:nvPr/>
            </p:nvSpPr>
            <p:spPr>
              <a:xfrm>
                <a:off x="1553583" y="4140278"/>
                <a:ext cx="43841" cy="35702"/>
              </a:xfrm>
              <a:custGeom>
                <a:avLst/>
                <a:gdLst/>
                <a:ahLst/>
                <a:cxnLst/>
                <a:rect l="l" t="t" r="r" b="b"/>
                <a:pathLst>
                  <a:path w="67970" h="55352" extrusionOk="0">
                    <a:moveTo>
                      <a:pt x="0" y="27680"/>
                    </a:moveTo>
                    <a:cubicBezTo>
                      <a:pt x="0" y="12397"/>
                      <a:pt x="15216" y="0"/>
                      <a:pt x="33982" y="0"/>
                    </a:cubicBezTo>
                    <a:cubicBezTo>
                      <a:pt x="52754" y="0"/>
                      <a:pt x="67970" y="12397"/>
                      <a:pt x="67970" y="27680"/>
                    </a:cubicBezTo>
                    <a:cubicBezTo>
                      <a:pt x="67970" y="42963"/>
                      <a:pt x="52754" y="55353"/>
                      <a:pt x="33982" y="55353"/>
                    </a:cubicBezTo>
                    <a:cubicBezTo>
                      <a:pt x="15216" y="55353"/>
                      <a:pt x="0" y="42963"/>
                      <a:pt x="0" y="2768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67500" tIns="33750" rIns="67500" bIns="337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21" name="Google Shape;221;p18"/>
          <p:cNvSpPr/>
          <p:nvPr/>
        </p:nvSpPr>
        <p:spPr>
          <a:xfrm rot="5400000">
            <a:off x="3190711" y="5752126"/>
            <a:ext cx="422829" cy="396746"/>
          </a:xfrm>
          <a:custGeom>
            <a:avLst/>
            <a:gdLst/>
            <a:ahLst/>
            <a:cxnLst/>
            <a:rect l="l" t="t" r="r" b="b"/>
            <a:pathLst>
              <a:path w="579218" h="543487" extrusionOk="0">
                <a:moveTo>
                  <a:pt x="285153" y="219"/>
                </a:moveTo>
                <a:cubicBezTo>
                  <a:pt x="285296" y="288"/>
                  <a:pt x="285438" y="334"/>
                  <a:pt x="285555" y="403"/>
                </a:cubicBezTo>
                <a:cubicBezTo>
                  <a:pt x="286529" y="675"/>
                  <a:pt x="287310" y="1339"/>
                  <a:pt x="287689" y="2229"/>
                </a:cubicBezTo>
                <a:cubicBezTo>
                  <a:pt x="300495" y="28382"/>
                  <a:pt x="307973" y="79041"/>
                  <a:pt x="311738" y="139293"/>
                </a:cubicBezTo>
                <a:lnTo>
                  <a:pt x="313031" y="170728"/>
                </a:lnTo>
                <a:lnTo>
                  <a:pt x="344692" y="141135"/>
                </a:lnTo>
                <a:cubicBezTo>
                  <a:pt x="388753" y="104955"/>
                  <a:pt x="433525" y="73768"/>
                  <a:pt x="474667" y="53605"/>
                </a:cubicBezTo>
                <a:cubicBezTo>
                  <a:pt x="476422" y="52760"/>
                  <a:pt x="478557" y="53446"/>
                  <a:pt x="479434" y="55159"/>
                </a:cubicBezTo>
                <a:cubicBezTo>
                  <a:pt x="479528" y="55319"/>
                  <a:pt x="479600" y="55481"/>
                  <a:pt x="479648" y="55662"/>
                </a:cubicBezTo>
                <a:cubicBezTo>
                  <a:pt x="480121" y="56530"/>
                  <a:pt x="480121" y="57535"/>
                  <a:pt x="479648" y="58405"/>
                </a:cubicBezTo>
                <a:cubicBezTo>
                  <a:pt x="466132" y="94646"/>
                  <a:pt x="413934" y="155112"/>
                  <a:pt x="351716" y="217574"/>
                </a:cubicBezTo>
                <a:lnTo>
                  <a:pt x="327602" y="240868"/>
                </a:lnTo>
                <a:lnTo>
                  <a:pt x="390285" y="242696"/>
                </a:lnTo>
                <a:cubicBezTo>
                  <a:pt x="475287" y="246420"/>
                  <a:pt x="544359" y="253124"/>
                  <a:pt x="560810" y="259121"/>
                </a:cubicBezTo>
                <a:cubicBezTo>
                  <a:pt x="562754" y="259351"/>
                  <a:pt x="564153" y="261065"/>
                  <a:pt x="563891" y="262937"/>
                </a:cubicBezTo>
                <a:cubicBezTo>
                  <a:pt x="563891" y="262959"/>
                  <a:pt x="563891" y="262984"/>
                  <a:pt x="563891" y="263006"/>
                </a:cubicBezTo>
                <a:cubicBezTo>
                  <a:pt x="563774" y="264604"/>
                  <a:pt x="562469" y="265861"/>
                  <a:pt x="560810" y="265977"/>
                </a:cubicBezTo>
                <a:cubicBezTo>
                  <a:pt x="547027" y="277885"/>
                  <a:pt x="489727" y="289537"/>
                  <a:pt x="414233" y="296559"/>
                </a:cubicBezTo>
                <a:lnTo>
                  <a:pt x="372098" y="299337"/>
                </a:lnTo>
                <a:lnTo>
                  <a:pt x="440911" y="368983"/>
                </a:lnTo>
                <a:cubicBezTo>
                  <a:pt x="512512" y="443246"/>
                  <a:pt x="568012" y="506176"/>
                  <a:pt x="578060" y="524255"/>
                </a:cubicBezTo>
                <a:cubicBezTo>
                  <a:pt x="579576" y="525647"/>
                  <a:pt x="579602" y="527978"/>
                  <a:pt x="578154" y="529419"/>
                </a:cubicBezTo>
                <a:cubicBezTo>
                  <a:pt x="578131" y="529463"/>
                  <a:pt x="578083" y="529485"/>
                  <a:pt x="578060" y="529510"/>
                </a:cubicBezTo>
                <a:cubicBezTo>
                  <a:pt x="576564" y="530652"/>
                  <a:pt x="574455" y="530537"/>
                  <a:pt x="573079" y="529282"/>
                </a:cubicBezTo>
                <a:cubicBezTo>
                  <a:pt x="545217" y="525055"/>
                  <a:pt x="450366" y="455314"/>
                  <a:pt x="348223" y="363297"/>
                </a:cubicBezTo>
                <a:lnTo>
                  <a:pt x="313284" y="330411"/>
                </a:lnTo>
                <a:lnTo>
                  <a:pt x="311852" y="375981"/>
                </a:lnTo>
                <a:cubicBezTo>
                  <a:pt x="307987" y="457880"/>
                  <a:pt x="301029" y="524429"/>
                  <a:pt x="294805" y="540280"/>
                </a:cubicBezTo>
                <a:cubicBezTo>
                  <a:pt x="294566" y="542199"/>
                  <a:pt x="292788" y="543616"/>
                  <a:pt x="290773" y="543478"/>
                </a:cubicBezTo>
                <a:cubicBezTo>
                  <a:pt x="289208" y="543204"/>
                  <a:pt x="287974" y="542017"/>
                  <a:pt x="287689" y="540508"/>
                </a:cubicBezTo>
                <a:cubicBezTo>
                  <a:pt x="271209" y="522688"/>
                  <a:pt x="255144" y="430443"/>
                  <a:pt x="250342" y="321491"/>
                </a:cubicBezTo>
                <a:lnTo>
                  <a:pt x="250471" y="313159"/>
                </a:lnTo>
                <a:lnTo>
                  <a:pt x="222410" y="338573"/>
                </a:lnTo>
                <a:cubicBezTo>
                  <a:pt x="159569" y="393817"/>
                  <a:pt x="105815" y="436237"/>
                  <a:pt x="89809" y="443605"/>
                </a:cubicBezTo>
                <a:cubicBezTo>
                  <a:pt x="88433" y="444909"/>
                  <a:pt x="86204" y="444909"/>
                  <a:pt x="84828" y="443605"/>
                </a:cubicBezTo>
                <a:cubicBezTo>
                  <a:pt x="83406" y="442326"/>
                  <a:pt x="83312" y="440203"/>
                  <a:pt x="84591" y="438808"/>
                </a:cubicBezTo>
                <a:cubicBezTo>
                  <a:pt x="85659" y="420987"/>
                  <a:pt x="117638" y="373705"/>
                  <a:pt x="165873" y="317309"/>
                </a:cubicBezTo>
                <a:lnTo>
                  <a:pt x="181818" y="299693"/>
                </a:lnTo>
                <a:lnTo>
                  <a:pt x="158488" y="299358"/>
                </a:lnTo>
                <a:cubicBezTo>
                  <a:pt x="100781" y="294949"/>
                  <a:pt x="46242" y="286538"/>
                  <a:pt x="2373" y="272830"/>
                </a:cubicBezTo>
                <a:cubicBezTo>
                  <a:pt x="452" y="271916"/>
                  <a:pt x="-474" y="269768"/>
                  <a:pt x="239" y="267803"/>
                </a:cubicBezTo>
                <a:cubicBezTo>
                  <a:pt x="712" y="266982"/>
                  <a:pt x="1470" y="266342"/>
                  <a:pt x="2373" y="265977"/>
                </a:cubicBezTo>
                <a:cubicBezTo>
                  <a:pt x="38564" y="249526"/>
                  <a:pt x="119972" y="242201"/>
                  <a:pt x="209909" y="240313"/>
                </a:cubicBezTo>
                <a:lnTo>
                  <a:pt x="222414" y="240284"/>
                </a:lnTo>
                <a:lnTo>
                  <a:pt x="197002" y="213969"/>
                </a:lnTo>
                <a:cubicBezTo>
                  <a:pt x="149747" y="162227"/>
                  <a:pt x="108131" y="110322"/>
                  <a:pt x="79616" y="63657"/>
                </a:cubicBezTo>
                <a:cubicBezTo>
                  <a:pt x="78551" y="61919"/>
                  <a:pt x="79166" y="59681"/>
                  <a:pt x="80967" y="58651"/>
                </a:cubicBezTo>
                <a:cubicBezTo>
                  <a:pt x="81135" y="58561"/>
                  <a:pt x="81323" y="58470"/>
                  <a:pt x="81514" y="58401"/>
                </a:cubicBezTo>
                <a:cubicBezTo>
                  <a:pt x="82509" y="58080"/>
                  <a:pt x="83600" y="58080"/>
                  <a:pt x="84598" y="58401"/>
                </a:cubicBezTo>
                <a:cubicBezTo>
                  <a:pt x="113764" y="71024"/>
                  <a:pt x="157514" y="103438"/>
                  <a:pt x="207151" y="145712"/>
                </a:cubicBezTo>
                <a:lnTo>
                  <a:pt x="252428" y="186204"/>
                </a:lnTo>
                <a:lnTo>
                  <a:pt x="252943" y="152746"/>
                </a:lnTo>
                <a:cubicBezTo>
                  <a:pt x="257530" y="97131"/>
                  <a:pt x="266289" y="44554"/>
                  <a:pt x="280576" y="2229"/>
                </a:cubicBezTo>
                <a:cubicBezTo>
                  <a:pt x="281263" y="447"/>
                  <a:pt x="283326" y="-443"/>
                  <a:pt x="285153" y="21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228575" tIns="114250" rIns="228575" bIns="11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endParaRPr sz="45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8"/>
          <p:cNvSpPr/>
          <p:nvPr/>
        </p:nvSpPr>
        <p:spPr>
          <a:xfrm rot="8517177">
            <a:off x="2764010" y="5486181"/>
            <a:ext cx="422937" cy="396802"/>
          </a:xfrm>
          <a:custGeom>
            <a:avLst/>
            <a:gdLst/>
            <a:ahLst/>
            <a:cxnLst/>
            <a:rect l="l" t="t" r="r" b="b"/>
            <a:pathLst>
              <a:path w="579243" h="543449" extrusionOk="0">
                <a:moveTo>
                  <a:pt x="80970" y="58648"/>
                </a:moveTo>
                <a:cubicBezTo>
                  <a:pt x="81138" y="58557"/>
                  <a:pt x="81327" y="58466"/>
                  <a:pt x="81517" y="58397"/>
                </a:cubicBezTo>
                <a:cubicBezTo>
                  <a:pt x="82512" y="58076"/>
                  <a:pt x="83603" y="58076"/>
                  <a:pt x="84601" y="58398"/>
                </a:cubicBezTo>
                <a:cubicBezTo>
                  <a:pt x="113768" y="71019"/>
                  <a:pt x="157520" y="103431"/>
                  <a:pt x="207159" y="145702"/>
                </a:cubicBezTo>
                <a:lnTo>
                  <a:pt x="252368" y="186129"/>
                </a:lnTo>
                <a:lnTo>
                  <a:pt x="257197" y="111709"/>
                </a:lnTo>
                <a:cubicBezTo>
                  <a:pt x="262266" y="71478"/>
                  <a:pt x="269872" y="33970"/>
                  <a:pt x="280588" y="2229"/>
                </a:cubicBezTo>
                <a:cubicBezTo>
                  <a:pt x="281275" y="447"/>
                  <a:pt x="283338" y="-443"/>
                  <a:pt x="285164" y="219"/>
                </a:cubicBezTo>
                <a:cubicBezTo>
                  <a:pt x="285307" y="288"/>
                  <a:pt x="285450" y="334"/>
                  <a:pt x="285567" y="403"/>
                </a:cubicBezTo>
                <a:cubicBezTo>
                  <a:pt x="286541" y="675"/>
                  <a:pt x="287322" y="1339"/>
                  <a:pt x="287701" y="2229"/>
                </a:cubicBezTo>
                <a:cubicBezTo>
                  <a:pt x="300507" y="28380"/>
                  <a:pt x="307985" y="79036"/>
                  <a:pt x="311750" y="139284"/>
                </a:cubicBezTo>
                <a:lnTo>
                  <a:pt x="313044" y="170716"/>
                </a:lnTo>
                <a:lnTo>
                  <a:pt x="344706" y="141125"/>
                </a:lnTo>
                <a:cubicBezTo>
                  <a:pt x="388769" y="104947"/>
                  <a:pt x="433543" y="73763"/>
                  <a:pt x="474687" y="53601"/>
                </a:cubicBezTo>
                <a:cubicBezTo>
                  <a:pt x="476442" y="52756"/>
                  <a:pt x="478577" y="53442"/>
                  <a:pt x="479454" y="55155"/>
                </a:cubicBezTo>
                <a:cubicBezTo>
                  <a:pt x="479548" y="55314"/>
                  <a:pt x="479620" y="55476"/>
                  <a:pt x="479668" y="55657"/>
                </a:cubicBezTo>
                <a:cubicBezTo>
                  <a:pt x="480141" y="56525"/>
                  <a:pt x="480141" y="57530"/>
                  <a:pt x="479668" y="58400"/>
                </a:cubicBezTo>
                <a:cubicBezTo>
                  <a:pt x="466151" y="94638"/>
                  <a:pt x="413951" y="155100"/>
                  <a:pt x="351730" y="217558"/>
                </a:cubicBezTo>
                <a:lnTo>
                  <a:pt x="327614" y="240851"/>
                </a:lnTo>
                <a:lnTo>
                  <a:pt x="390302" y="242679"/>
                </a:lnTo>
                <a:cubicBezTo>
                  <a:pt x="475307" y="246403"/>
                  <a:pt x="544382" y="253107"/>
                  <a:pt x="560834" y="259103"/>
                </a:cubicBezTo>
                <a:cubicBezTo>
                  <a:pt x="562778" y="259333"/>
                  <a:pt x="564177" y="261047"/>
                  <a:pt x="563915" y="262919"/>
                </a:cubicBezTo>
                <a:cubicBezTo>
                  <a:pt x="563915" y="262941"/>
                  <a:pt x="563915" y="262966"/>
                  <a:pt x="563915" y="262988"/>
                </a:cubicBezTo>
                <a:cubicBezTo>
                  <a:pt x="563798" y="264586"/>
                  <a:pt x="562493" y="265843"/>
                  <a:pt x="560834" y="265958"/>
                </a:cubicBezTo>
                <a:cubicBezTo>
                  <a:pt x="547051" y="277866"/>
                  <a:pt x="489748" y="289518"/>
                  <a:pt x="414250" y="296539"/>
                </a:cubicBezTo>
                <a:lnTo>
                  <a:pt x="372113" y="299317"/>
                </a:lnTo>
                <a:lnTo>
                  <a:pt x="440930" y="368958"/>
                </a:lnTo>
                <a:cubicBezTo>
                  <a:pt x="512534" y="443216"/>
                  <a:pt x="568036" y="506141"/>
                  <a:pt x="578085" y="524218"/>
                </a:cubicBezTo>
                <a:cubicBezTo>
                  <a:pt x="579601" y="525610"/>
                  <a:pt x="579626" y="527941"/>
                  <a:pt x="578179" y="529383"/>
                </a:cubicBezTo>
                <a:cubicBezTo>
                  <a:pt x="578156" y="529427"/>
                  <a:pt x="578108" y="529449"/>
                  <a:pt x="578085" y="529473"/>
                </a:cubicBezTo>
                <a:cubicBezTo>
                  <a:pt x="576589" y="530615"/>
                  <a:pt x="574480" y="530500"/>
                  <a:pt x="573103" y="529245"/>
                </a:cubicBezTo>
                <a:cubicBezTo>
                  <a:pt x="545240" y="525019"/>
                  <a:pt x="450385" y="455282"/>
                  <a:pt x="348237" y="363272"/>
                </a:cubicBezTo>
                <a:lnTo>
                  <a:pt x="313346" y="328821"/>
                </a:lnTo>
                <a:lnTo>
                  <a:pt x="311865" y="375955"/>
                </a:lnTo>
                <a:cubicBezTo>
                  <a:pt x="307999" y="457848"/>
                  <a:pt x="301041" y="524393"/>
                  <a:pt x="294817" y="540242"/>
                </a:cubicBezTo>
                <a:cubicBezTo>
                  <a:pt x="294578" y="542161"/>
                  <a:pt x="292799" y="543577"/>
                  <a:pt x="290785" y="543440"/>
                </a:cubicBezTo>
                <a:cubicBezTo>
                  <a:pt x="289220" y="543166"/>
                  <a:pt x="287986" y="541979"/>
                  <a:pt x="287701" y="540470"/>
                </a:cubicBezTo>
                <a:cubicBezTo>
                  <a:pt x="271220" y="522651"/>
                  <a:pt x="255154" y="430413"/>
                  <a:pt x="250352" y="321468"/>
                </a:cubicBezTo>
                <a:lnTo>
                  <a:pt x="250225" y="313369"/>
                </a:lnTo>
                <a:lnTo>
                  <a:pt x="222419" y="338549"/>
                </a:lnTo>
                <a:cubicBezTo>
                  <a:pt x="159576" y="393789"/>
                  <a:pt x="105819" y="436206"/>
                  <a:pt x="89812" y="443574"/>
                </a:cubicBezTo>
                <a:cubicBezTo>
                  <a:pt x="88436" y="444878"/>
                  <a:pt x="86208" y="444878"/>
                  <a:pt x="84831" y="443574"/>
                </a:cubicBezTo>
                <a:cubicBezTo>
                  <a:pt x="83409" y="442295"/>
                  <a:pt x="83315" y="440172"/>
                  <a:pt x="84595" y="438777"/>
                </a:cubicBezTo>
                <a:cubicBezTo>
                  <a:pt x="85662" y="420958"/>
                  <a:pt x="117643" y="373678"/>
                  <a:pt x="165880" y="317287"/>
                </a:cubicBezTo>
                <a:lnTo>
                  <a:pt x="182211" y="299246"/>
                </a:lnTo>
                <a:lnTo>
                  <a:pt x="115924" y="295261"/>
                </a:lnTo>
                <a:cubicBezTo>
                  <a:pt x="74182" y="290393"/>
                  <a:pt x="35276" y="283092"/>
                  <a:pt x="2374" y="272811"/>
                </a:cubicBezTo>
                <a:cubicBezTo>
                  <a:pt x="453" y="271897"/>
                  <a:pt x="-473" y="269750"/>
                  <a:pt x="239" y="267784"/>
                </a:cubicBezTo>
                <a:cubicBezTo>
                  <a:pt x="712" y="266963"/>
                  <a:pt x="1470" y="266324"/>
                  <a:pt x="2373" y="265958"/>
                </a:cubicBezTo>
                <a:cubicBezTo>
                  <a:pt x="38566" y="249509"/>
                  <a:pt x="119978" y="242184"/>
                  <a:pt x="209919" y="240297"/>
                </a:cubicBezTo>
                <a:lnTo>
                  <a:pt x="223657" y="240265"/>
                </a:lnTo>
                <a:lnTo>
                  <a:pt x="197010" y="213954"/>
                </a:lnTo>
                <a:cubicBezTo>
                  <a:pt x="149753" y="162216"/>
                  <a:pt x="108135" y="110314"/>
                  <a:pt x="79619" y="63652"/>
                </a:cubicBezTo>
                <a:cubicBezTo>
                  <a:pt x="78553" y="61915"/>
                  <a:pt x="79169" y="59677"/>
                  <a:pt x="80970" y="586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228575" tIns="114250" rIns="228575" bIns="11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endParaRPr sz="45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3" name="Google Shape;223;p18"/>
          <p:cNvGrpSpPr/>
          <p:nvPr/>
        </p:nvGrpSpPr>
        <p:grpSpPr>
          <a:xfrm rot="-1661972">
            <a:off x="1650427" y="1181569"/>
            <a:ext cx="970370" cy="754784"/>
            <a:chOff x="6294878" y="3041786"/>
            <a:chExt cx="137914" cy="107271"/>
          </a:xfrm>
        </p:grpSpPr>
        <p:sp>
          <p:nvSpPr>
            <p:cNvPr id="224" name="Google Shape;224;p18"/>
            <p:cNvSpPr/>
            <p:nvPr/>
          </p:nvSpPr>
          <p:spPr>
            <a:xfrm>
              <a:off x="6294878" y="3064951"/>
              <a:ext cx="26749" cy="73082"/>
            </a:xfrm>
            <a:custGeom>
              <a:avLst/>
              <a:gdLst/>
              <a:ahLst/>
              <a:cxnLst/>
              <a:rect l="l" t="t" r="r" b="b"/>
              <a:pathLst>
                <a:path w="26749" h="73082" extrusionOk="0">
                  <a:moveTo>
                    <a:pt x="25224" y="73083"/>
                  </a:moveTo>
                  <a:cubicBezTo>
                    <a:pt x="25224" y="73083"/>
                    <a:pt x="-17587" y="3753"/>
                    <a:pt x="8338" y="125"/>
                  </a:cubicBezTo>
                  <a:cubicBezTo>
                    <a:pt x="34262" y="-3503"/>
                    <a:pt x="25224" y="73083"/>
                    <a:pt x="25224" y="7308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228575" tIns="114250" rIns="228575" bIns="1142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18"/>
            <p:cNvSpPr/>
            <p:nvPr/>
          </p:nvSpPr>
          <p:spPr>
            <a:xfrm>
              <a:off x="6347747" y="3041786"/>
              <a:ext cx="40816" cy="96248"/>
            </a:xfrm>
            <a:custGeom>
              <a:avLst/>
              <a:gdLst/>
              <a:ahLst/>
              <a:cxnLst/>
              <a:rect l="l" t="t" r="r" b="b"/>
              <a:pathLst>
                <a:path w="40816" h="96248" extrusionOk="0">
                  <a:moveTo>
                    <a:pt x="0" y="96248"/>
                  </a:moveTo>
                  <a:cubicBezTo>
                    <a:pt x="0" y="96248"/>
                    <a:pt x="-282" y="-12767"/>
                    <a:pt x="31804" y="1243"/>
                  </a:cubicBezTo>
                  <a:cubicBezTo>
                    <a:pt x="63889" y="15253"/>
                    <a:pt x="0" y="96248"/>
                    <a:pt x="0" y="962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228575" tIns="114250" rIns="228575" bIns="1142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18"/>
            <p:cNvSpPr/>
            <p:nvPr/>
          </p:nvSpPr>
          <p:spPr>
            <a:xfrm>
              <a:off x="6363189" y="3113572"/>
              <a:ext cx="69603" cy="35485"/>
            </a:xfrm>
            <a:custGeom>
              <a:avLst/>
              <a:gdLst/>
              <a:ahLst/>
              <a:cxnLst/>
              <a:rect l="l" t="t" r="r" b="b"/>
              <a:pathLst>
                <a:path w="69603" h="35485" extrusionOk="0">
                  <a:moveTo>
                    <a:pt x="0" y="34115"/>
                  </a:moveTo>
                  <a:cubicBezTo>
                    <a:pt x="0" y="34115"/>
                    <a:pt x="65140" y="-22957"/>
                    <a:pt x="69424" y="10535"/>
                  </a:cubicBezTo>
                  <a:cubicBezTo>
                    <a:pt x="73708" y="44028"/>
                    <a:pt x="0" y="34115"/>
                    <a:pt x="0" y="3411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228575" tIns="114250" rIns="228575" bIns="1142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7" name="Google Shape;227;p18"/>
          <p:cNvGrpSpPr/>
          <p:nvPr/>
        </p:nvGrpSpPr>
        <p:grpSpPr>
          <a:xfrm>
            <a:off x="10599594" y="1185862"/>
            <a:ext cx="1032043" cy="1183475"/>
            <a:chOff x="10599594" y="1185862"/>
            <a:chExt cx="1032043" cy="1183475"/>
          </a:xfrm>
        </p:grpSpPr>
        <p:sp>
          <p:nvSpPr>
            <p:cNvPr id="228" name="Google Shape;228;p18"/>
            <p:cNvSpPr/>
            <p:nvPr/>
          </p:nvSpPr>
          <p:spPr>
            <a:xfrm>
              <a:off x="10599594" y="1185918"/>
              <a:ext cx="1032036" cy="1183322"/>
            </a:xfrm>
            <a:custGeom>
              <a:avLst/>
              <a:gdLst/>
              <a:ahLst/>
              <a:cxnLst/>
              <a:rect l="l" t="t" r="r" b="b"/>
              <a:pathLst>
                <a:path w="1032036" h="1183322" extrusionOk="0">
                  <a:moveTo>
                    <a:pt x="699438" y="0"/>
                  </a:moveTo>
                  <a:cubicBezTo>
                    <a:pt x="699438" y="0"/>
                    <a:pt x="611791" y="86355"/>
                    <a:pt x="583910" y="219335"/>
                  </a:cubicBezTo>
                  <a:cubicBezTo>
                    <a:pt x="580789" y="234197"/>
                    <a:pt x="576731" y="248824"/>
                    <a:pt x="573235" y="264334"/>
                  </a:cubicBezTo>
                  <a:cubicBezTo>
                    <a:pt x="533352" y="178670"/>
                    <a:pt x="480310" y="122855"/>
                    <a:pt x="480310" y="122855"/>
                  </a:cubicBezTo>
                  <a:cubicBezTo>
                    <a:pt x="480310" y="122855"/>
                    <a:pt x="452878" y="152336"/>
                    <a:pt x="426940" y="229589"/>
                  </a:cubicBezTo>
                  <a:cubicBezTo>
                    <a:pt x="424602" y="223320"/>
                    <a:pt x="420564" y="210461"/>
                    <a:pt x="418782" y="206363"/>
                  </a:cubicBezTo>
                  <a:cubicBezTo>
                    <a:pt x="356638" y="63363"/>
                    <a:pt x="269554" y="15069"/>
                    <a:pt x="269554" y="15069"/>
                  </a:cubicBezTo>
                  <a:cubicBezTo>
                    <a:pt x="269554" y="15069"/>
                    <a:pt x="227837" y="93775"/>
                    <a:pt x="246951" y="244035"/>
                  </a:cubicBezTo>
                  <a:cubicBezTo>
                    <a:pt x="247814" y="250786"/>
                    <a:pt x="249696" y="260517"/>
                    <a:pt x="250929" y="268312"/>
                  </a:cubicBezTo>
                  <a:cubicBezTo>
                    <a:pt x="216900" y="222898"/>
                    <a:pt x="188771" y="195687"/>
                    <a:pt x="188771" y="195687"/>
                  </a:cubicBezTo>
                  <a:cubicBezTo>
                    <a:pt x="188771" y="195687"/>
                    <a:pt x="181599" y="224151"/>
                    <a:pt x="173703" y="261823"/>
                  </a:cubicBezTo>
                  <a:cubicBezTo>
                    <a:pt x="99651" y="184496"/>
                    <a:pt x="5849" y="130389"/>
                    <a:pt x="5849" y="130389"/>
                  </a:cubicBezTo>
                  <a:cubicBezTo>
                    <a:pt x="5849" y="130389"/>
                    <a:pt x="-19440" y="286362"/>
                    <a:pt x="35150" y="480321"/>
                  </a:cubicBezTo>
                  <a:cubicBezTo>
                    <a:pt x="59065" y="565283"/>
                    <a:pt x="107755" y="627755"/>
                    <a:pt x="156122" y="672868"/>
                  </a:cubicBezTo>
                  <a:cubicBezTo>
                    <a:pt x="109463" y="670564"/>
                    <a:pt x="58175" y="668052"/>
                    <a:pt x="58175" y="668052"/>
                  </a:cubicBezTo>
                  <a:cubicBezTo>
                    <a:pt x="58175" y="668052"/>
                    <a:pt x="83062" y="788717"/>
                    <a:pt x="120754" y="922970"/>
                  </a:cubicBezTo>
                  <a:cubicBezTo>
                    <a:pt x="166664" y="1086504"/>
                    <a:pt x="208863" y="1155700"/>
                    <a:pt x="208863" y="1155700"/>
                  </a:cubicBezTo>
                  <a:cubicBezTo>
                    <a:pt x="208863" y="1155700"/>
                    <a:pt x="376342" y="1187291"/>
                    <a:pt x="502706" y="1182905"/>
                  </a:cubicBezTo>
                  <a:cubicBezTo>
                    <a:pt x="667305" y="1177198"/>
                    <a:pt x="810780" y="1150048"/>
                    <a:pt x="810780" y="1150048"/>
                  </a:cubicBezTo>
                  <a:cubicBezTo>
                    <a:pt x="810780" y="1150048"/>
                    <a:pt x="862135" y="1009773"/>
                    <a:pt x="888214" y="921504"/>
                  </a:cubicBezTo>
                  <a:cubicBezTo>
                    <a:pt x="914293" y="833234"/>
                    <a:pt x="940540" y="678520"/>
                    <a:pt x="940540" y="678520"/>
                  </a:cubicBezTo>
                  <a:cubicBezTo>
                    <a:pt x="940540" y="678520"/>
                    <a:pt x="852839" y="679069"/>
                    <a:pt x="827523" y="679357"/>
                  </a:cubicBezTo>
                  <a:cubicBezTo>
                    <a:pt x="882461" y="624627"/>
                    <a:pt x="962413" y="531964"/>
                    <a:pt x="1006253" y="407281"/>
                  </a:cubicBezTo>
                  <a:cubicBezTo>
                    <a:pt x="1047381" y="290306"/>
                    <a:pt x="1026974" y="93554"/>
                    <a:pt x="1026974" y="93554"/>
                  </a:cubicBezTo>
                  <a:cubicBezTo>
                    <a:pt x="1026974" y="93554"/>
                    <a:pt x="932697" y="165583"/>
                    <a:pt x="871471" y="250732"/>
                  </a:cubicBezTo>
                  <a:cubicBezTo>
                    <a:pt x="867680" y="215846"/>
                    <a:pt x="863320" y="180197"/>
                    <a:pt x="863313" y="180197"/>
                  </a:cubicBezTo>
                  <a:cubicBezTo>
                    <a:pt x="863313" y="180197"/>
                    <a:pt x="817993" y="208841"/>
                    <a:pt x="768500" y="263705"/>
                  </a:cubicBezTo>
                  <a:cubicBezTo>
                    <a:pt x="768714" y="261133"/>
                    <a:pt x="768701" y="260383"/>
                    <a:pt x="768922" y="257845"/>
                  </a:cubicBezTo>
                  <a:cubicBezTo>
                    <a:pt x="780086" y="125098"/>
                    <a:pt x="699438" y="0"/>
                    <a:pt x="699438" y="0"/>
                  </a:cubicBezTo>
                  <a:close/>
                </a:path>
              </a:pathLst>
            </a:custGeom>
            <a:solidFill>
              <a:srgbClr val="FFFFFF"/>
            </a:solidFill>
            <a:ln w="1143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" dist="19050" dir="27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9" name="Google Shape;229;p18"/>
            <p:cNvGrpSpPr/>
            <p:nvPr/>
          </p:nvGrpSpPr>
          <p:grpSpPr>
            <a:xfrm>
              <a:off x="10599595" y="1185862"/>
              <a:ext cx="1032042" cy="1183475"/>
              <a:chOff x="5631332" y="1167862"/>
              <a:chExt cx="1032042" cy="1183475"/>
            </a:xfrm>
          </p:grpSpPr>
          <p:sp>
            <p:nvSpPr>
              <p:cNvPr id="230" name="Google Shape;230;p18"/>
              <p:cNvSpPr/>
              <p:nvPr/>
            </p:nvSpPr>
            <p:spPr>
              <a:xfrm>
                <a:off x="5631332" y="1167862"/>
                <a:ext cx="1032042" cy="763046"/>
              </a:xfrm>
              <a:custGeom>
                <a:avLst/>
                <a:gdLst/>
                <a:ahLst/>
                <a:cxnLst/>
                <a:rect l="l" t="t" r="r" b="b"/>
                <a:pathLst>
                  <a:path w="1032042" h="763046" extrusionOk="0">
                    <a:moveTo>
                      <a:pt x="288013" y="763046"/>
                    </a:moveTo>
                    <a:cubicBezTo>
                      <a:pt x="288013" y="763046"/>
                      <a:pt x="91870" y="681788"/>
                      <a:pt x="35198" y="480449"/>
                    </a:cubicBezTo>
                    <a:cubicBezTo>
                      <a:pt x="-19398" y="286496"/>
                      <a:pt x="5811" y="130483"/>
                      <a:pt x="5811" y="130483"/>
                    </a:cubicBezTo>
                    <a:cubicBezTo>
                      <a:pt x="5811" y="130483"/>
                      <a:pt x="188840" y="234732"/>
                      <a:pt x="245204" y="362014"/>
                    </a:cubicBezTo>
                    <a:cubicBezTo>
                      <a:pt x="282126" y="445382"/>
                      <a:pt x="297631" y="491325"/>
                      <a:pt x="297631" y="491325"/>
                    </a:cubicBezTo>
                    <a:cubicBezTo>
                      <a:pt x="297631" y="491325"/>
                      <a:pt x="257266" y="325132"/>
                      <a:pt x="246952" y="244062"/>
                    </a:cubicBezTo>
                    <a:cubicBezTo>
                      <a:pt x="227832" y="93809"/>
                      <a:pt x="269669" y="15149"/>
                      <a:pt x="269669" y="15149"/>
                    </a:cubicBezTo>
                    <a:cubicBezTo>
                      <a:pt x="269669" y="15149"/>
                      <a:pt x="356734" y="63450"/>
                      <a:pt x="418878" y="206450"/>
                    </a:cubicBezTo>
                    <a:cubicBezTo>
                      <a:pt x="433190" y="239380"/>
                      <a:pt x="467433" y="349175"/>
                      <a:pt x="490826" y="425966"/>
                    </a:cubicBezTo>
                    <a:cubicBezTo>
                      <a:pt x="504576" y="471119"/>
                      <a:pt x="514582" y="504860"/>
                      <a:pt x="514582" y="504860"/>
                    </a:cubicBezTo>
                    <a:cubicBezTo>
                      <a:pt x="514582" y="504860"/>
                      <a:pt x="557726" y="344842"/>
                      <a:pt x="584005" y="219516"/>
                    </a:cubicBezTo>
                    <a:cubicBezTo>
                      <a:pt x="611886" y="86529"/>
                      <a:pt x="699507" y="0"/>
                      <a:pt x="699507" y="0"/>
                    </a:cubicBezTo>
                    <a:cubicBezTo>
                      <a:pt x="699507" y="0"/>
                      <a:pt x="780028" y="125199"/>
                      <a:pt x="768864" y="257945"/>
                    </a:cubicBezTo>
                    <a:cubicBezTo>
                      <a:pt x="760144" y="361612"/>
                      <a:pt x="751082" y="497439"/>
                      <a:pt x="751082" y="497439"/>
                    </a:cubicBezTo>
                    <a:cubicBezTo>
                      <a:pt x="751082" y="497439"/>
                      <a:pt x="785372" y="376447"/>
                      <a:pt x="863790" y="260664"/>
                    </a:cubicBezTo>
                    <a:cubicBezTo>
                      <a:pt x="924447" y="171108"/>
                      <a:pt x="1027030" y="93608"/>
                      <a:pt x="1027030" y="93608"/>
                    </a:cubicBezTo>
                    <a:cubicBezTo>
                      <a:pt x="1027030" y="93608"/>
                      <a:pt x="1047336" y="290481"/>
                      <a:pt x="1006208" y="407448"/>
                    </a:cubicBezTo>
                    <a:cubicBezTo>
                      <a:pt x="937058" y="604114"/>
                      <a:pt x="770303" y="733344"/>
                      <a:pt x="770303" y="733344"/>
                    </a:cubicBezTo>
                    <a:lnTo>
                      <a:pt x="288013" y="763046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18"/>
              <p:cNvSpPr/>
              <p:nvPr/>
            </p:nvSpPr>
            <p:spPr>
              <a:xfrm>
                <a:off x="5782211" y="1290877"/>
                <a:ext cx="728104" cy="682922"/>
              </a:xfrm>
              <a:custGeom>
                <a:avLst/>
                <a:gdLst/>
                <a:ahLst/>
                <a:cxnLst/>
                <a:rect l="l" t="t" r="r" b="b"/>
                <a:pathLst>
                  <a:path w="728104" h="682922" extrusionOk="0">
                    <a:moveTo>
                      <a:pt x="87480" y="655790"/>
                    </a:moveTo>
                    <a:cubicBezTo>
                      <a:pt x="87480" y="655790"/>
                      <a:pt x="14433" y="532078"/>
                      <a:pt x="2037" y="386298"/>
                    </a:cubicBezTo>
                    <a:cubicBezTo>
                      <a:pt x="-10360" y="240519"/>
                      <a:pt x="37887" y="72672"/>
                      <a:pt x="37887" y="72672"/>
                    </a:cubicBezTo>
                    <a:cubicBezTo>
                      <a:pt x="37887" y="72672"/>
                      <a:pt x="133652" y="160239"/>
                      <a:pt x="186553" y="299321"/>
                    </a:cubicBezTo>
                    <a:cubicBezTo>
                      <a:pt x="228612" y="409886"/>
                      <a:pt x="230347" y="536270"/>
                      <a:pt x="248945" y="590712"/>
                    </a:cubicBezTo>
                    <a:cubicBezTo>
                      <a:pt x="272392" y="659346"/>
                      <a:pt x="243272" y="658214"/>
                      <a:pt x="243272" y="658214"/>
                    </a:cubicBezTo>
                    <a:cubicBezTo>
                      <a:pt x="243272" y="658214"/>
                      <a:pt x="248034" y="704124"/>
                      <a:pt x="248503" y="670785"/>
                    </a:cubicBezTo>
                    <a:cubicBezTo>
                      <a:pt x="249601" y="593076"/>
                      <a:pt x="224667" y="395487"/>
                      <a:pt x="241517" y="263819"/>
                    </a:cubicBezTo>
                    <a:cubicBezTo>
                      <a:pt x="267054" y="64274"/>
                      <a:pt x="329446" y="0"/>
                      <a:pt x="329446" y="0"/>
                    </a:cubicBezTo>
                    <a:cubicBezTo>
                      <a:pt x="329446" y="0"/>
                      <a:pt x="437205" y="111275"/>
                      <a:pt x="460913" y="263350"/>
                    </a:cubicBezTo>
                    <a:cubicBezTo>
                      <a:pt x="471395" y="330550"/>
                      <a:pt x="467061" y="421921"/>
                      <a:pt x="467269" y="495604"/>
                    </a:cubicBezTo>
                    <a:cubicBezTo>
                      <a:pt x="467617" y="618272"/>
                      <a:pt x="463244" y="677094"/>
                      <a:pt x="463244" y="677094"/>
                    </a:cubicBezTo>
                    <a:cubicBezTo>
                      <a:pt x="463244" y="677094"/>
                      <a:pt x="465655" y="424660"/>
                      <a:pt x="527859" y="279095"/>
                    </a:cubicBezTo>
                    <a:cubicBezTo>
                      <a:pt x="590057" y="133530"/>
                      <a:pt x="712496" y="57282"/>
                      <a:pt x="712496" y="57282"/>
                    </a:cubicBezTo>
                    <a:cubicBezTo>
                      <a:pt x="712496" y="57282"/>
                      <a:pt x="737182" y="209404"/>
                      <a:pt x="724464" y="330885"/>
                    </a:cubicBezTo>
                    <a:cubicBezTo>
                      <a:pt x="711592" y="453793"/>
                      <a:pt x="593446" y="643862"/>
                      <a:pt x="593446" y="643862"/>
                    </a:cubicBezTo>
                    <a:lnTo>
                      <a:pt x="87480" y="65579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18"/>
              <p:cNvSpPr/>
              <p:nvPr/>
            </p:nvSpPr>
            <p:spPr>
              <a:xfrm>
                <a:off x="5689455" y="1835907"/>
                <a:ext cx="882458" cy="515430"/>
              </a:xfrm>
              <a:custGeom>
                <a:avLst/>
                <a:gdLst/>
                <a:ahLst/>
                <a:cxnLst/>
                <a:rect l="l" t="t" r="r" b="b"/>
                <a:pathLst>
                  <a:path w="882458" h="515430" extrusionOk="0">
                    <a:moveTo>
                      <a:pt x="0" y="0"/>
                    </a:moveTo>
                    <a:cubicBezTo>
                      <a:pt x="0" y="0"/>
                      <a:pt x="217568" y="13662"/>
                      <a:pt x="425196" y="13649"/>
                    </a:cubicBezTo>
                    <a:cubicBezTo>
                      <a:pt x="642636" y="13642"/>
                      <a:pt x="882458" y="10548"/>
                      <a:pt x="882458" y="10548"/>
                    </a:cubicBezTo>
                    <a:cubicBezTo>
                      <a:pt x="882458" y="10548"/>
                      <a:pt x="856185" y="165181"/>
                      <a:pt x="830106" y="253445"/>
                    </a:cubicBezTo>
                    <a:cubicBezTo>
                      <a:pt x="804027" y="341715"/>
                      <a:pt x="752612" y="482042"/>
                      <a:pt x="752612" y="482042"/>
                    </a:cubicBezTo>
                    <a:cubicBezTo>
                      <a:pt x="752612" y="482042"/>
                      <a:pt x="609150" y="509307"/>
                      <a:pt x="444545" y="515013"/>
                    </a:cubicBezTo>
                    <a:cubicBezTo>
                      <a:pt x="318187" y="519400"/>
                      <a:pt x="150876" y="487769"/>
                      <a:pt x="150876" y="487769"/>
                    </a:cubicBezTo>
                    <a:cubicBezTo>
                      <a:pt x="150876" y="487769"/>
                      <a:pt x="108522" y="418599"/>
                      <a:pt x="62613" y="255066"/>
                    </a:cubicBezTo>
                    <a:cubicBezTo>
                      <a:pt x="24921" y="12081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33" name="Google Shape;233;p18"/>
            <p:cNvSpPr/>
            <p:nvPr/>
          </p:nvSpPr>
          <p:spPr>
            <a:xfrm>
              <a:off x="10674380" y="1853907"/>
              <a:ext cx="882458" cy="515430"/>
            </a:xfrm>
            <a:custGeom>
              <a:avLst/>
              <a:gdLst/>
              <a:ahLst/>
              <a:cxnLst/>
              <a:rect l="l" t="t" r="r" b="b"/>
              <a:pathLst>
                <a:path w="882458" h="515430" extrusionOk="0">
                  <a:moveTo>
                    <a:pt x="0" y="0"/>
                  </a:moveTo>
                  <a:cubicBezTo>
                    <a:pt x="0" y="0"/>
                    <a:pt x="217568" y="13662"/>
                    <a:pt x="425196" y="13649"/>
                  </a:cubicBezTo>
                  <a:cubicBezTo>
                    <a:pt x="642636" y="13642"/>
                    <a:pt x="882458" y="10548"/>
                    <a:pt x="882458" y="10548"/>
                  </a:cubicBezTo>
                  <a:cubicBezTo>
                    <a:pt x="882458" y="10548"/>
                    <a:pt x="856185" y="165181"/>
                    <a:pt x="830106" y="253445"/>
                  </a:cubicBezTo>
                  <a:cubicBezTo>
                    <a:pt x="804027" y="341715"/>
                    <a:pt x="752612" y="482042"/>
                    <a:pt x="752612" y="482042"/>
                  </a:cubicBezTo>
                  <a:cubicBezTo>
                    <a:pt x="752612" y="482042"/>
                    <a:pt x="609150" y="509307"/>
                    <a:pt x="444545" y="515013"/>
                  </a:cubicBezTo>
                  <a:cubicBezTo>
                    <a:pt x="318187" y="519400"/>
                    <a:pt x="150876" y="487769"/>
                    <a:pt x="150876" y="487769"/>
                  </a:cubicBezTo>
                  <a:cubicBezTo>
                    <a:pt x="150876" y="487769"/>
                    <a:pt x="108522" y="418599"/>
                    <a:pt x="62613" y="255066"/>
                  </a:cubicBezTo>
                  <a:cubicBezTo>
                    <a:pt x="24921" y="12081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4" name="Google Shape;234;p18"/>
            <p:cNvGrpSpPr/>
            <p:nvPr/>
          </p:nvGrpSpPr>
          <p:grpSpPr>
            <a:xfrm>
              <a:off x="10917713" y="2073863"/>
              <a:ext cx="395796" cy="114103"/>
              <a:chOff x="1258931" y="4140278"/>
              <a:chExt cx="395796" cy="114103"/>
            </a:xfrm>
          </p:grpSpPr>
          <p:sp>
            <p:nvSpPr>
              <p:cNvPr id="235" name="Google Shape;235;p18"/>
              <p:cNvSpPr/>
              <p:nvPr/>
            </p:nvSpPr>
            <p:spPr>
              <a:xfrm>
                <a:off x="1431759" y="4200260"/>
                <a:ext cx="88574" cy="54121"/>
              </a:xfrm>
              <a:custGeom>
                <a:avLst/>
                <a:gdLst/>
                <a:ahLst/>
                <a:cxnLst/>
                <a:rect l="l" t="t" r="r" b="b"/>
                <a:pathLst>
                  <a:path w="137324" h="83909" extrusionOk="0">
                    <a:moveTo>
                      <a:pt x="124737" y="34"/>
                    </a:moveTo>
                    <a:cubicBezTo>
                      <a:pt x="118468" y="516"/>
                      <a:pt x="113787" y="5908"/>
                      <a:pt x="114269" y="12176"/>
                    </a:cubicBezTo>
                    <a:cubicBezTo>
                      <a:pt x="116278" y="38155"/>
                      <a:pt x="101216" y="59439"/>
                      <a:pt x="75967" y="60939"/>
                    </a:cubicBezTo>
                    <a:cubicBezTo>
                      <a:pt x="45106" y="62774"/>
                      <a:pt x="22811" y="43828"/>
                      <a:pt x="22811" y="13429"/>
                    </a:cubicBezTo>
                    <a:cubicBezTo>
                      <a:pt x="22811" y="7140"/>
                      <a:pt x="17587" y="1916"/>
                      <a:pt x="11298" y="1916"/>
                    </a:cubicBezTo>
                    <a:cubicBezTo>
                      <a:pt x="5016" y="1916"/>
                      <a:pt x="0" y="7140"/>
                      <a:pt x="0" y="13429"/>
                    </a:cubicBezTo>
                    <a:cubicBezTo>
                      <a:pt x="0" y="57503"/>
                      <a:pt x="34002" y="86328"/>
                      <a:pt x="77434" y="83750"/>
                    </a:cubicBezTo>
                    <a:cubicBezTo>
                      <a:pt x="116539" y="81426"/>
                      <a:pt x="140000" y="48261"/>
                      <a:pt x="137080" y="10502"/>
                    </a:cubicBezTo>
                    <a:cubicBezTo>
                      <a:pt x="136597" y="4233"/>
                      <a:pt x="131005" y="-448"/>
                      <a:pt x="124737" y="3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67500" tIns="33750" rIns="67500" bIns="337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8"/>
              <p:cNvSpPr/>
              <p:nvPr/>
            </p:nvSpPr>
            <p:spPr>
              <a:xfrm>
                <a:off x="1258931" y="4195791"/>
                <a:ext cx="56390" cy="39608"/>
              </a:xfrm>
              <a:custGeom>
                <a:avLst/>
                <a:gdLst/>
                <a:ahLst/>
                <a:cxnLst/>
                <a:rect l="l" t="t" r="r" b="b"/>
                <a:pathLst>
                  <a:path w="87426" h="61407" extrusionOk="0">
                    <a:moveTo>
                      <a:pt x="0" y="30707"/>
                    </a:moveTo>
                    <a:cubicBezTo>
                      <a:pt x="0" y="13749"/>
                      <a:pt x="19569" y="0"/>
                      <a:pt x="43713" y="0"/>
                    </a:cubicBezTo>
                    <a:cubicBezTo>
                      <a:pt x="67850" y="0"/>
                      <a:pt x="87426" y="13749"/>
                      <a:pt x="87426" y="30707"/>
                    </a:cubicBezTo>
                    <a:cubicBezTo>
                      <a:pt x="87426" y="47664"/>
                      <a:pt x="67850" y="61407"/>
                      <a:pt x="43713" y="61407"/>
                    </a:cubicBezTo>
                    <a:cubicBezTo>
                      <a:pt x="19569" y="61407"/>
                      <a:pt x="0" y="47664"/>
                      <a:pt x="0" y="30707"/>
                    </a:cubicBezTo>
                    <a:close/>
                  </a:path>
                </a:pathLst>
              </a:custGeom>
              <a:solidFill>
                <a:srgbClr val="ED6962"/>
              </a:solidFill>
              <a:ln>
                <a:noFill/>
              </a:ln>
            </p:spPr>
            <p:txBody>
              <a:bodyPr spcFirstLastPara="1" wrap="square" lIns="67500" tIns="33750" rIns="67500" bIns="337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8"/>
              <p:cNvSpPr/>
              <p:nvPr/>
            </p:nvSpPr>
            <p:spPr>
              <a:xfrm>
                <a:off x="1598337" y="4193604"/>
                <a:ext cx="56390" cy="39611"/>
              </a:xfrm>
              <a:custGeom>
                <a:avLst/>
                <a:gdLst/>
                <a:ahLst/>
                <a:cxnLst/>
                <a:rect l="l" t="t" r="r" b="b"/>
                <a:pathLst>
                  <a:path w="87426" h="61413" extrusionOk="0">
                    <a:moveTo>
                      <a:pt x="0" y="30707"/>
                    </a:moveTo>
                    <a:cubicBezTo>
                      <a:pt x="0" y="13749"/>
                      <a:pt x="19569" y="0"/>
                      <a:pt x="43713" y="0"/>
                    </a:cubicBezTo>
                    <a:cubicBezTo>
                      <a:pt x="67857" y="0"/>
                      <a:pt x="87426" y="13749"/>
                      <a:pt x="87426" y="30707"/>
                    </a:cubicBezTo>
                    <a:cubicBezTo>
                      <a:pt x="87426" y="47664"/>
                      <a:pt x="67857" y="61414"/>
                      <a:pt x="43713" y="61414"/>
                    </a:cubicBezTo>
                    <a:cubicBezTo>
                      <a:pt x="19569" y="61414"/>
                      <a:pt x="0" y="47664"/>
                      <a:pt x="0" y="30707"/>
                    </a:cubicBezTo>
                    <a:close/>
                  </a:path>
                </a:pathLst>
              </a:custGeom>
              <a:solidFill>
                <a:srgbClr val="ED6962"/>
              </a:solidFill>
              <a:ln>
                <a:noFill/>
              </a:ln>
            </p:spPr>
            <p:txBody>
              <a:bodyPr spcFirstLastPara="1" wrap="square" lIns="67500" tIns="33750" rIns="67500" bIns="337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8"/>
              <p:cNvSpPr/>
              <p:nvPr/>
            </p:nvSpPr>
            <p:spPr>
              <a:xfrm>
                <a:off x="1337004" y="4153533"/>
                <a:ext cx="43845" cy="35702"/>
              </a:xfrm>
              <a:custGeom>
                <a:avLst/>
                <a:gdLst/>
                <a:ahLst/>
                <a:cxnLst/>
                <a:rect l="l" t="t" r="r" b="b"/>
                <a:pathLst>
                  <a:path w="67977" h="55352" extrusionOk="0">
                    <a:moveTo>
                      <a:pt x="0" y="27680"/>
                    </a:moveTo>
                    <a:cubicBezTo>
                      <a:pt x="0" y="12390"/>
                      <a:pt x="15216" y="0"/>
                      <a:pt x="33989" y="0"/>
                    </a:cubicBezTo>
                    <a:cubicBezTo>
                      <a:pt x="52761" y="0"/>
                      <a:pt x="67977" y="12390"/>
                      <a:pt x="67977" y="27680"/>
                    </a:cubicBezTo>
                    <a:cubicBezTo>
                      <a:pt x="67977" y="42963"/>
                      <a:pt x="52761" y="55353"/>
                      <a:pt x="33989" y="55353"/>
                    </a:cubicBezTo>
                    <a:cubicBezTo>
                      <a:pt x="15216" y="55353"/>
                      <a:pt x="0" y="42963"/>
                      <a:pt x="0" y="2768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67500" tIns="33750" rIns="67500" bIns="337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8"/>
              <p:cNvSpPr/>
              <p:nvPr/>
            </p:nvSpPr>
            <p:spPr>
              <a:xfrm>
                <a:off x="1553583" y="4140278"/>
                <a:ext cx="43841" cy="35702"/>
              </a:xfrm>
              <a:custGeom>
                <a:avLst/>
                <a:gdLst/>
                <a:ahLst/>
                <a:cxnLst/>
                <a:rect l="l" t="t" r="r" b="b"/>
                <a:pathLst>
                  <a:path w="67970" h="55352" extrusionOk="0">
                    <a:moveTo>
                      <a:pt x="0" y="27680"/>
                    </a:moveTo>
                    <a:cubicBezTo>
                      <a:pt x="0" y="12397"/>
                      <a:pt x="15216" y="0"/>
                      <a:pt x="33982" y="0"/>
                    </a:cubicBezTo>
                    <a:cubicBezTo>
                      <a:pt x="52754" y="0"/>
                      <a:pt x="67970" y="12397"/>
                      <a:pt x="67970" y="27680"/>
                    </a:cubicBezTo>
                    <a:cubicBezTo>
                      <a:pt x="67970" y="42963"/>
                      <a:pt x="52754" y="55353"/>
                      <a:pt x="33982" y="55353"/>
                    </a:cubicBezTo>
                    <a:cubicBezTo>
                      <a:pt x="15216" y="55353"/>
                      <a:pt x="0" y="42963"/>
                      <a:pt x="0" y="2768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67500" tIns="33750" rIns="67500" bIns="337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40" name="Google Shape;240;p18"/>
          <p:cNvGrpSpPr/>
          <p:nvPr/>
        </p:nvGrpSpPr>
        <p:grpSpPr>
          <a:xfrm>
            <a:off x="80035" y="282257"/>
            <a:ext cx="1577139" cy="2087084"/>
            <a:chOff x="1801585" y="318332"/>
            <a:chExt cx="1577139" cy="2087084"/>
          </a:xfrm>
        </p:grpSpPr>
        <p:sp>
          <p:nvSpPr>
            <p:cNvPr id="241" name="Google Shape;241;p18"/>
            <p:cNvSpPr/>
            <p:nvPr/>
          </p:nvSpPr>
          <p:spPr>
            <a:xfrm rot="-1084339">
              <a:off x="2068485" y="437080"/>
              <a:ext cx="1043334" cy="1849592"/>
            </a:xfrm>
            <a:custGeom>
              <a:avLst/>
              <a:gdLst/>
              <a:ahLst/>
              <a:cxnLst/>
              <a:rect l="l" t="t" r="r" b="b"/>
              <a:pathLst>
                <a:path w="1044065" h="1850888" extrusionOk="0">
                  <a:moveTo>
                    <a:pt x="521228" y="4866"/>
                  </a:moveTo>
                  <a:cubicBezTo>
                    <a:pt x="589561" y="33252"/>
                    <a:pt x="590704" y="176202"/>
                    <a:pt x="595516" y="176206"/>
                  </a:cubicBezTo>
                  <a:cubicBezTo>
                    <a:pt x="597498" y="176208"/>
                    <a:pt x="671008" y="57685"/>
                    <a:pt x="775803" y="89761"/>
                  </a:cubicBezTo>
                  <a:cubicBezTo>
                    <a:pt x="915940" y="132656"/>
                    <a:pt x="920535" y="563330"/>
                    <a:pt x="601136" y="670558"/>
                  </a:cubicBezTo>
                  <a:lnTo>
                    <a:pt x="545033" y="684467"/>
                  </a:lnTo>
                  <a:lnTo>
                    <a:pt x="546716" y="732469"/>
                  </a:lnTo>
                  <a:cubicBezTo>
                    <a:pt x="550328" y="830759"/>
                    <a:pt x="556099" y="961303"/>
                    <a:pt x="561192" y="958588"/>
                  </a:cubicBezTo>
                  <a:cubicBezTo>
                    <a:pt x="566086" y="955982"/>
                    <a:pt x="613513" y="835065"/>
                    <a:pt x="708160" y="747106"/>
                  </a:cubicBezTo>
                  <a:cubicBezTo>
                    <a:pt x="763342" y="695824"/>
                    <a:pt x="891032" y="641989"/>
                    <a:pt x="939328" y="647992"/>
                  </a:cubicBezTo>
                  <a:cubicBezTo>
                    <a:pt x="946228" y="648849"/>
                    <a:pt x="951507" y="650928"/>
                    <a:pt x="954723" y="654410"/>
                  </a:cubicBezTo>
                  <a:cubicBezTo>
                    <a:pt x="983711" y="685798"/>
                    <a:pt x="953289" y="810770"/>
                    <a:pt x="852887" y="953553"/>
                  </a:cubicBezTo>
                  <a:cubicBezTo>
                    <a:pt x="804047" y="1023011"/>
                    <a:pt x="744034" y="1090035"/>
                    <a:pt x="685705" y="1139146"/>
                  </a:cubicBezTo>
                  <a:lnTo>
                    <a:pt x="681857" y="1142104"/>
                  </a:lnTo>
                  <a:lnTo>
                    <a:pt x="1016373" y="1142104"/>
                  </a:lnTo>
                  <a:cubicBezTo>
                    <a:pt x="1031670" y="1142104"/>
                    <a:pt x="1044065" y="1154213"/>
                    <a:pt x="1044065" y="1169147"/>
                  </a:cubicBezTo>
                  <a:lnTo>
                    <a:pt x="1044065" y="1396636"/>
                  </a:lnTo>
                  <a:cubicBezTo>
                    <a:pt x="1044065" y="1411577"/>
                    <a:pt x="1031670" y="1423685"/>
                    <a:pt x="1016373" y="1423685"/>
                  </a:cubicBezTo>
                  <a:lnTo>
                    <a:pt x="968261" y="1423685"/>
                  </a:lnTo>
                  <a:lnTo>
                    <a:pt x="967166" y="1430203"/>
                  </a:lnTo>
                  <a:cubicBezTo>
                    <a:pt x="947288" y="1548606"/>
                    <a:pt x="919648" y="1713573"/>
                    <a:pt x="913595" y="1751415"/>
                  </a:cubicBezTo>
                  <a:cubicBezTo>
                    <a:pt x="900114" y="1835771"/>
                    <a:pt x="820112" y="1848140"/>
                    <a:pt x="759424" y="1844102"/>
                  </a:cubicBezTo>
                  <a:cubicBezTo>
                    <a:pt x="681806" y="1838939"/>
                    <a:pt x="315528" y="1861574"/>
                    <a:pt x="234642" y="1844236"/>
                  </a:cubicBezTo>
                  <a:cubicBezTo>
                    <a:pt x="153749" y="1826904"/>
                    <a:pt x="148043" y="1773703"/>
                    <a:pt x="137931" y="1724587"/>
                  </a:cubicBezTo>
                  <a:cubicBezTo>
                    <a:pt x="132875" y="1700033"/>
                    <a:pt x="116986" y="1594589"/>
                    <a:pt x="102361" y="1495283"/>
                  </a:cubicBezTo>
                  <a:lnTo>
                    <a:pt x="91873" y="1423685"/>
                  </a:lnTo>
                  <a:lnTo>
                    <a:pt x="27699" y="1423685"/>
                  </a:lnTo>
                  <a:cubicBezTo>
                    <a:pt x="12403" y="1423685"/>
                    <a:pt x="0" y="1411577"/>
                    <a:pt x="0" y="1396636"/>
                  </a:cubicBezTo>
                  <a:lnTo>
                    <a:pt x="0" y="1169147"/>
                  </a:lnTo>
                  <a:cubicBezTo>
                    <a:pt x="0" y="1154212"/>
                    <a:pt x="12402" y="1142104"/>
                    <a:pt x="27699" y="1142104"/>
                  </a:cubicBezTo>
                  <a:lnTo>
                    <a:pt x="298486" y="1142104"/>
                  </a:lnTo>
                  <a:lnTo>
                    <a:pt x="289861" y="1137207"/>
                  </a:lnTo>
                  <a:cubicBezTo>
                    <a:pt x="267803" y="1121641"/>
                    <a:pt x="247554" y="1104072"/>
                    <a:pt x="229431" y="1084721"/>
                  </a:cubicBezTo>
                  <a:cubicBezTo>
                    <a:pt x="121398" y="969363"/>
                    <a:pt x="79460" y="809549"/>
                    <a:pt x="104177" y="785296"/>
                  </a:cubicBezTo>
                  <a:cubicBezTo>
                    <a:pt x="125699" y="764173"/>
                    <a:pt x="231570" y="760796"/>
                    <a:pt x="336463" y="847563"/>
                  </a:cubicBezTo>
                  <a:cubicBezTo>
                    <a:pt x="380158" y="883709"/>
                    <a:pt x="420467" y="940881"/>
                    <a:pt x="459574" y="1010346"/>
                  </a:cubicBezTo>
                  <a:cubicBezTo>
                    <a:pt x="460752" y="1012437"/>
                    <a:pt x="456642" y="804736"/>
                    <a:pt x="454513" y="700755"/>
                  </a:cubicBezTo>
                  <a:lnTo>
                    <a:pt x="454351" y="692911"/>
                  </a:lnTo>
                  <a:lnTo>
                    <a:pt x="391040" y="685420"/>
                  </a:lnTo>
                  <a:cubicBezTo>
                    <a:pt x="98220" y="619171"/>
                    <a:pt x="66391" y="160616"/>
                    <a:pt x="169654" y="103449"/>
                  </a:cubicBezTo>
                  <a:cubicBezTo>
                    <a:pt x="300743" y="30882"/>
                    <a:pt x="376640" y="230809"/>
                    <a:pt x="381743" y="225709"/>
                  </a:cubicBezTo>
                  <a:cubicBezTo>
                    <a:pt x="385986" y="221474"/>
                    <a:pt x="331294" y="17339"/>
                    <a:pt x="487622" y="465"/>
                  </a:cubicBezTo>
                  <a:cubicBezTo>
                    <a:pt x="500333" y="-907"/>
                    <a:pt x="511466" y="810"/>
                    <a:pt x="521228" y="4866"/>
                  </a:cubicBezTo>
                  <a:close/>
                </a:path>
              </a:pathLst>
            </a:custGeom>
            <a:solidFill>
              <a:srgbClr val="FFFFFF"/>
            </a:solidFill>
            <a:ln w="1143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" dist="19050" dir="27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/>
            </a:p>
          </p:txBody>
        </p:sp>
        <p:grpSp>
          <p:nvGrpSpPr>
            <p:cNvPr id="242" name="Google Shape;242;p18"/>
            <p:cNvGrpSpPr/>
            <p:nvPr/>
          </p:nvGrpSpPr>
          <p:grpSpPr>
            <a:xfrm rot="-1087941">
              <a:off x="2063491" y="436271"/>
              <a:ext cx="1053328" cy="1851205"/>
              <a:chOff x="8074389" y="-36238"/>
              <a:chExt cx="1053373" cy="1851283"/>
            </a:xfrm>
          </p:grpSpPr>
          <p:grpSp>
            <p:nvGrpSpPr>
              <p:cNvPr id="243" name="Google Shape;243;p18"/>
              <p:cNvGrpSpPr/>
              <p:nvPr/>
            </p:nvGrpSpPr>
            <p:grpSpPr>
              <a:xfrm rot="2731">
                <a:off x="8171855" y="-35894"/>
                <a:ext cx="867824" cy="1217395"/>
                <a:chOff x="6122250" y="2457184"/>
                <a:chExt cx="1148827" cy="1611590"/>
              </a:xfrm>
            </p:grpSpPr>
            <p:sp>
              <p:nvSpPr>
                <p:cNvPr id="244" name="Google Shape;244;p18"/>
                <p:cNvSpPr/>
                <p:nvPr/>
              </p:nvSpPr>
              <p:spPr>
                <a:xfrm>
                  <a:off x="6122250" y="3286046"/>
                  <a:ext cx="1148827" cy="782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8827" h="782728" extrusionOk="0">
                      <a:moveTo>
                        <a:pt x="471135" y="22369"/>
                      </a:moveTo>
                      <a:cubicBezTo>
                        <a:pt x="471135" y="22369"/>
                        <a:pt x="481891" y="512421"/>
                        <a:pt x="479808" y="508731"/>
                      </a:cubicBezTo>
                      <a:cubicBezTo>
                        <a:pt x="427964" y="416811"/>
                        <a:pt x="374540" y="341165"/>
                        <a:pt x="316656" y="293360"/>
                      </a:cubicBezTo>
                      <a:cubicBezTo>
                        <a:pt x="177701" y="178603"/>
                        <a:pt x="37547" y="183184"/>
                        <a:pt x="9077" y="211171"/>
                      </a:cubicBezTo>
                      <a:cubicBezTo>
                        <a:pt x="-23619" y="243305"/>
                        <a:pt x="32069" y="454831"/>
                        <a:pt x="175210" y="607435"/>
                      </a:cubicBezTo>
                      <a:cubicBezTo>
                        <a:pt x="271262" y="709830"/>
                        <a:pt x="412313" y="774445"/>
                        <a:pt x="571440" y="782589"/>
                      </a:cubicBezTo>
                      <a:cubicBezTo>
                        <a:pt x="682929" y="788302"/>
                        <a:pt x="871270" y="617140"/>
                        <a:pt x="1000440" y="433132"/>
                      </a:cubicBezTo>
                      <a:cubicBezTo>
                        <a:pt x="1133207" y="244002"/>
                        <a:pt x="1173350" y="78525"/>
                        <a:pt x="1134941" y="37002"/>
                      </a:cubicBezTo>
                      <a:cubicBezTo>
                        <a:pt x="1100852" y="154"/>
                        <a:pt x="892052" y="82323"/>
                        <a:pt x="808624" y="159978"/>
                      </a:cubicBezTo>
                      <a:cubicBezTo>
                        <a:pt x="683418" y="276523"/>
                        <a:pt x="620759" y="436649"/>
                        <a:pt x="614282" y="440104"/>
                      </a:cubicBezTo>
                      <a:cubicBezTo>
                        <a:pt x="603500" y="445864"/>
                        <a:pt x="590058" y="0"/>
                        <a:pt x="590058" y="0"/>
                      </a:cubicBezTo>
                      <a:lnTo>
                        <a:pt x="471135" y="2236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228575" tIns="114250" rIns="228575" bIns="11425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5" name="Google Shape;245;p18"/>
                <p:cNvSpPr/>
                <p:nvPr/>
              </p:nvSpPr>
              <p:spPr>
                <a:xfrm>
                  <a:off x="6146539" y="2457184"/>
                  <a:ext cx="993938" cy="9179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3938" h="917976" extrusionOk="0">
                      <a:moveTo>
                        <a:pt x="70754" y="137296"/>
                      </a:moveTo>
                      <a:cubicBezTo>
                        <a:pt x="244220" y="41090"/>
                        <a:pt x="344907" y="305685"/>
                        <a:pt x="351657" y="298928"/>
                      </a:cubicBezTo>
                      <a:cubicBezTo>
                        <a:pt x="357270" y="293316"/>
                        <a:pt x="284651" y="23128"/>
                        <a:pt x="491590" y="625"/>
                      </a:cubicBezTo>
                      <a:cubicBezTo>
                        <a:pt x="626198" y="-14008"/>
                        <a:pt x="627330" y="233168"/>
                        <a:pt x="634610" y="233168"/>
                      </a:cubicBezTo>
                      <a:cubicBezTo>
                        <a:pt x="637235" y="233168"/>
                        <a:pt x="734426" y="76184"/>
                        <a:pt x="873194" y="118537"/>
                      </a:cubicBezTo>
                      <a:cubicBezTo>
                        <a:pt x="1071131" y="178953"/>
                        <a:pt x="1065372" y="823625"/>
                        <a:pt x="552227" y="910087"/>
                      </a:cubicBezTo>
                      <a:cubicBezTo>
                        <a:pt x="-7437" y="1004391"/>
                        <a:pt x="-85413" y="223912"/>
                        <a:pt x="70754" y="137296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228575" tIns="114250" rIns="228575" bIns="11425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46" name="Google Shape;246;p18"/>
              <p:cNvSpPr/>
              <p:nvPr/>
            </p:nvSpPr>
            <p:spPr>
              <a:xfrm>
                <a:off x="8148769" y="1266945"/>
                <a:ext cx="913888" cy="548100"/>
              </a:xfrm>
              <a:custGeom>
                <a:avLst/>
                <a:gdLst/>
                <a:ahLst/>
                <a:cxnLst/>
                <a:rect l="l" t="t" r="r" b="b"/>
                <a:pathLst>
                  <a:path w="913888" h="548100" extrusionOk="0">
                    <a:moveTo>
                      <a:pt x="0" y="0"/>
                    </a:moveTo>
                    <a:cubicBezTo>
                      <a:pt x="0" y="0"/>
                      <a:pt x="53444" y="372683"/>
                      <a:pt x="63557" y="421794"/>
                    </a:cubicBezTo>
                    <a:cubicBezTo>
                      <a:pt x="73670" y="470912"/>
                      <a:pt x="79376" y="524115"/>
                      <a:pt x="160272" y="541447"/>
                    </a:cubicBezTo>
                    <a:cubicBezTo>
                      <a:pt x="241162" y="558786"/>
                      <a:pt x="607455" y="536150"/>
                      <a:pt x="685077" y="541313"/>
                    </a:cubicBezTo>
                    <a:cubicBezTo>
                      <a:pt x="745767" y="545352"/>
                      <a:pt x="825773" y="532982"/>
                      <a:pt x="839254" y="448623"/>
                    </a:cubicBezTo>
                    <a:cubicBezTo>
                      <a:pt x="848939" y="388073"/>
                      <a:pt x="913889" y="2070"/>
                      <a:pt x="913889" y="207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1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247" name="Google Shape;247;p18"/>
              <p:cNvSpPr/>
              <p:nvPr/>
            </p:nvSpPr>
            <p:spPr>
              <a:xfrm>
                <a:off x="8074389" y="1106231"/>
                <a:ext cx="1044110" cy="281593"/>
              </a:xfrm>
              <a:custGeom>
                <a:avLst/>
                <a:gdLst/>
                <a:ahLst/>
                <a:cxnLst/>
                <a:rect l="l" t="t" r="r" b="b"/>
                <a:pathLst>
                  <a:path w="1044110" h="281593" extrusionOk="0">
                    <a:moveTo>
                      <a:pt x="27700" y="0"/>
                    </a:moveTo>
                    <a:lnTo>
                      <a:pt x="1016417" y="0"/>
                    </a:lnTo>
                    <a:cubicBezTo>
                      <a:pt x="1031714" y="0"/>
                      <a:pt x="1044110" y="12109"/>
                      <a:pt x="1044110" y="27044"/>
                    </a:cubicBezTo>
                    <a:lnTo>
                      <a:pt x="1044110" y="254543"/>
                    </a:lnTo>
                    <a:cubicBezTo>
                      <a:pt x="1044110" y="269484"/>
                      <a:pt x="1031714" y="281593"/>
                      <a:pt x="1016417" y="281593"/>
                    </a:cubicBezTo>
                    <a:lnTo>
                      <a:pt x="27700" y="281593"/>
                    </a:lnTo>
                    <a:cubicBezTo>
                      <a:pt x="12403" y="281593"/>
                      <a:pt x="0" y="269484"/>
                      <a:pt x="0" y="254543"/>
                    </a:cubicBezTo>
                    <a:lnTo>
                      <a:pt x="0" y="27044"/>
                    </a:lnTo>
                    <a:cubicBezTo>
                      <a:pt x="0" y="12109"/>
                      <a:pt x="12403" y="0"/>
                      <a:pt x="277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1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248" name="Google Shape;248;p18"/>
              <p:cNvSpPr/>
              <p:nvPr/>
            </p:nvSpPr>
            <p:spPr>
              <a:xfrm>
                <a:off x="8083652" y="1101181"/>
                <a:ext cx="1044110" cy="281593"/>
              </a:xfrm>
              <a:custGeom>
                <a:avLst/>
                <a:gdLst/>
                <a:ahLst/>
                <a:cxnLst/>
                <a:rect l="l" t="t" r="r" b="b"/>
                <a:pathLst>
                  <a:path w="1044110" h="281593" extrusionOk="0">
                    <a:moveTo>
                      <a:pt x="27700" y="0"/>
                    </a:moveTo>
                    <a:lnTo>
                      <a:pt x="1016417" y="0"/>
                    </a:lnTo>
                    <a:cubicBezTo>
                      <a:pt x="1031714" y="0"/>
                      <a:pt x="1044110" y="12109"/>
                      <a:pt x="1044110" y="27044"/>
                    </a:cubicBezTo>
                    <a:lnTo>
                      <a:pt x="1044110" y="254543"/>
                    </a:lnTo>
                    <a:cubicBezTo>
                      <a:pt x="1044110" y="269484"/>
                      <a:pt x="1031714" y="281593"/>
                      <a:pt x="1016417" y="281593"/>
                    </a:cubicBezTo>
                    <a:lnTo>
                      <a:pt x="27700" y="281593"/>
                    </a:lnTo>
                    <a:cubicBezTo>
                      <a:pt x="12403" y="281593"/>
                      <a:pt x="0" y="269484"/>
                      <a:pt x="0" y="254543"/>
                    </a:cubicBezTo>
                    <a:lnTo>
                      <a:pt x="0" y="27044"/>
                    </a:lnTo>
                    <a:cubicBezTo>
                      <a:pt x="0" y="12109"/>
                      <a:pt x="12403" y="0"/>
                      <a:pt x="27700" y="0"/>
                    </a:cubicBezTo>
                    <a:close/>
                  </a:path>
                </a:pathLst>
              </a:custGeom>
              <a:solidFill>
                <a:srgbClr val="FFFFFF">
                  <a:alpha val="213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grpSp>
            <p:nvGrpSpPr>
              <p:cNvPr id="249" name="Google Shape;249;p18"/>
              <p:cNvGrpSpPr/>
              <p:nvPr/>
            </p:nvGrpSpPr>
            <p:grpSpPr>
              <a:xfrm>
                <a:off x="8375188" y="325188"/>
                <a:ext cx="395796" cy="114103"/>
                <a:chOff x="1258931" y="4140278"/>
                <a:chExt cx="395796" cy="114103"/>
              </a:xfrm>
            </p:grpSpPr>
            <p:sp>
              <p:nvSpPr>
                <p:cNvPr id="250" name="Google Shape;250;p18"/>
                <p:cNvSpPr/>
                <p:nvPr/>
              </p:nvSpPr>
              <p:spPr>
                <a:xfrm>
                  <a:off x="1431759" y="4200260"/>
                  <a:ext cx="88574" cy="541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324" h="83909" extrusionOk="0">
                      <a:moveTo>
                        <a:pt x="124737" y="34"/>
                      </a:moveTo>
                      <a:cubicBezTo>
                        <a:pt x="118468" y="516"/>
                        <a:pt x="113787" y="5908"/>
                        <a:pt x="114269" y="12176"/>
                      </a:cubicBezTo>
                      <a:cubicBezTo>
                        <a:pt x="116278" y="38155"/>
                        <a:pt x="101216" y="59439"/>
                        <a:pt x="75967" y="60939"/>
                      </a:cubicBezTo>
                      <a:cubicBezTo>
                        <a:pt x="45106" y="62774"/>
                        <a:pt x="22811" y="43828"/>
                        <a:pt x="22811" y="13429"/>
                      </a:cubicBezTo>
                      <a:cubicBezTo>
                        <a:pt x="22811" y="7140"/>
                        <a:pt x="17587" y="1916"/>
                        <a:pt x="11298" y="1916"/>
                      </a:cubicBezTo>
                      <a:cubicBezTo>
                        <a:pt x="5016" y="1916"/>
                        <a:pt x="0" y="7140"/>
                        <a:pt x="0" y="13429"/>
                      </a:cubicBezTo>
                      <a:cubicBezTo>
                        <a:pt x="0" y="57503"/>
                        <a:pt x="34002" y="86328"/>
                        <a:pt x="77434" y="83750"/>
                      </a:cubicBezTo>
                      <a:cubicBezTo>
                        <a:pt x="116539" y="81426"/>
                        <a:pt x="140000" y="48261"/>
                        <a:pt x="137080" y="10502"/>
                      </a:cubicBezTo>
                      <a:cubicBezTo>
                        <a:pt x="136597" y="4233"/>
                        <a:pt x="131005" y="-448"/>
                        <a:pt x="124737" y="3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67500" tIns="33750" rIns="67500" bIns="3375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1" name="Google Shape;251;p18"/>
                <p:cNvSpPr/>
                <p:nvPr/>
              </p:nvSpPr>
              <p:spPr>
                <a:xfrm>
                  <a:off x="1258931" y="4195791"/>
                  <a:ext cx="56390" cy="39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426" h="61407" extrusionOk="0">
                      <a:moveTo>
                        <a:pt x="0" y="30707"/>
                      </a:moveTo>
                      <a:cubicBezTo>
                        <a:pt x="0" y="13749"/>
                        <a:pt x="19569" y="0"/>
                        <a:pt x="43713" y="0"/>
                      </a:cubicBezTo>
                      <a:cubicBezTo>
                        <a:pt x="67850" y="0"/>
                        <a:pt x="87426" y="13749"/>
                        <a:pt x="87426" y="30707"/>
                      </a:cubicBezTo>
                      <a:cubicBezTo>
                        <a:pt x="87426" y="47664"/>
                        <a:pt x="67850" y="61407"/>
                        <a:pt x="43713" y="61407"/>
                      </a:cubicBezTo>
                      <a:cubicBezTo>
                        <a:pt x="19569" y="61407"/>
                        <a:pt x="0" y="47664"/>
                        <a:pt x="0" y="30707"/>
                      </a:cubicBezTo>
                      <a:close/>
                    </a:path>
                  </a:pathLst>
                </a:custGeom>
                <a:solidFill>
                  <a:srgbClr val="ED6962"/>
                </a:solidFill>
                <a:ln>
                  <a:noFill/>
                </a:ln>
              </p:spPr>
              <p:txBody>
                <a:bodyPr spcFirstLastPara="1" wrap="square" lIns="67500" tIns="33750" rIns="67500" bIns="3375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2" name="Google Shape;252;p18"/>
                <p:cNvSpPr/>
                <p:nvPr/>
              </p:nvSpPr>
              <p:spPr>
                <a:xfrm>
                  <a:off x="1598337" y="4193604"/>
                  <a:ext cx="56390" cy="396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426" h="61413" extrusionOk="0">
                      <a:moveTo>
                        <a:pt x="0" y="30707"/>
                      </a:moveTo>
                      <a:cubicBezTo>
                        <a:pt x="0" y="13749"/>
                        <a:pt x="19569" y="0"/>
                        <a:pt x="43713" y="0"/>
                      </a:cubicBezTo>
                      <a:cubicBezTo>
                        <a:pt x="67857" y="0"/>
                        <a:pt x="87426" y="13749"/>
                        <a:pt x="87426" y="30707"/>
                      </a:cubicBezTo>
                      <a:cubicBezTo>
                        <a:pt x="87426" y="47664"/>
                        <a:pt x="67857" y="61414"/>
                        <a:pt x="43713" y="61414"/>
                      </a:cubicBezTo>
                      <a:cubicBezTo>
                        <a:pt x="19569" y="61414"/>
                        <a:pt x="0" y="47664"/>
                        <a:pt x="0" y="30707"/>
                      </a:cubicBezTo>
                      <a:close/>
                    </a:path>
                  </a:pathLst>
                </a:custGeom>
                <a:solidFill>
                  <a:srgbClr val="ED6962"/>
                </a:solidFill>
                <a:ln>
                  <a:noFill/>
                </a:ln>
              </p:spPr>
              <p:txBody>
                <a:bodyPr spcFirstLastPara="1" wrap="square" lIns="67500" tIns="33750" rIns="67500" bIns="3375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3" name="Google Shape;253;p18"/>
                <p:cNvSpPr/>
                <p:nvPr/>
              </p:nvSpPr>
              <p:spPr>
                <a:xfrm>
                  <a:off x="1337004" y="4153533"/>
                  <a:ext cx="43845" cy="357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977" h="55352" extrusionOk="0">
                      <a:moveTo>
                        <a:pt x="0" y="27680"/>
                      </a:moveTo>
                      <a:cubicBezTo>
                        <a:pt x="0" y="12390"/>
                        <a:pt x="15216" y="0"/>
                        <a:pt x="33989" y="0"/>
                      </a:cubicBezTo>
                      <a:cubicBezTo>
                        <a:pt x="52761" y="0"/>
                        <a:pt x="67977" y="12390"/>
                        <a:pt x="67977" y="27680"/>
                      </a:cubicBezTo>
                      <a:cubicBezTo>
                        <a:pt x="67977" y="42963"/>
                        <a:pt x="52761" y="55353"/>
                        <a:pt x="33989" y="55353"/>
                      </a:cubicBezTo>
                      <a:cubicBezTo>
                        <a:pt x="15216" y="55353"/>
                        <a:pt x="0" y="42963"/>
                        <a:pt x="0" y="2768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67500" tIns="33750" rIns="67500" bIns="3375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4" name="Google Shape;254;p18"/>
                <p:cNvSpPr/>
                <p:nvPr/>
              </p:nvSpPr>
              <p:spPr>
                <a:xfrm>
                  <a:off x="1553583" y="4140278"/>
                  <a:ext cx="43841" cy="357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970" h="55352" extrusionOk="0">
                      <a:moveTo>
                        <a:pt x="0" y="27680"/>
                      </a:moveTo>
                      <a:cubicBezTo>
                        <a:pt x="0" y="12397"/>
                        <a:pt x="15216" y="0"/>
                        <a:pt x="33982" y="0"/>
                      </a:cubicBezTo>
                      <a:cubicBezTo>
                        <a:pt x="52754" y="0"/>
                        <a:pt x="67970" y="12397"/>
                        <a:pt x="67970" y="27680"/>
                      </a:cubicBezTo>
                      <a:cubicBezTo>
                        <a:pt x="67970" y="42963"/>
                        <a:pt x="52754" y="55353"/>
                        <a:pt x="33982" y="55353"/>
                      </a:cubicBezTo>
                      <a:cubicBezTo>
                        <a:pt x="15216" y="55353"/>
                        <a:pt x="0" y="42963"/>
                        <a:pt x="0" y="2768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67500" tIns="33750" rIns="67500" bIns="3375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 build="p"/>
      <p:bldP spid="144" grpId="0" animBg="1"/>
      <p:bldP spid="14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1"/>
          <p:cNvSpPr txBox="1">
            <a:spLocks noGrp="1"/>
          </p:cNvSpPr>
          <p:nvPr>
            <p:ph type="title"/>
          </p:nvPr>
        </p:nvSpPr>
        <p:spPr>
          <a:xfrm rot="-120692">
            <a:off x="905534" y="825156"/>
            <a:ext cx="10051094" cy="759170"/>
          </a:xfrm>
          <a:prstGeom prst="rect">
            <a:avLst/>
          </a:prstGeom>
          <a:solidFill>
            <a:schemeClr val="accent1"/>
          </a:solidFill>
          <a:effectLst>
            <a:outerShdw blurRad="28575" dist="19050" dir="27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Tujuan Pembuatan Aplikasi </a:t>
            </a:r>
            <a:endParaRPr dirty="0"/>
          </a:p>
        </p:txBody>
      </p:sp>
      <p:sp>
        <p:nvSpPr>
          <p:cNvPr id="371" name="Google Shape;371;p21"/>
          <p:cNvSpPr txBox="1">
            <a:spLocks noGrp="1"/>
          </p:cNvSpPr>
          <p:nvPr>
            <p:ph type="body" idx="1"/>
          </p:nvPr>
        </p:nvSpPr>
        <p:spPr>
          <a:xfrm>
            <a:off x="1803748" y="2448350"/>
            <a:ext cx="9571863" cy="356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 algn="just">
              <a:lnSpc>
                <a:spcPct val="200000"/>
              </a:lnSpc>
              <a:buClr>
                <a:schemeClr val="accent2"/>
              </a:buClr>
            </a:pPr>
            <a:r>
              <a:rPr lang="en-US" sz="1600" dirty="0" err="1"/>
              <a:t>Aplikasi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dibuat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mengatasi</a:t>
            </a:r>
            <a:r>
              <a:rPr lang="en-US" sz="1600" dirty="0"/>
              <a:t> </a:t>
            </a:r>
            <a:r>
              <a:rPr lang="en-US" sz="1600" dirty="0" err="1"/>
              <a:t>masalah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proses </a:t>
            </a:r>
            <a:r>
              <a:rPr lang="en-US" sz="1600" dirty="0" err="1"/>
              <a:t>pengimputan</a:t>
            </a:r>
            <a:r>
              <a:rPr lang="en-US" sz="1600" dirty="0"/>
              <a:t> data </a:t>
            </a:r>
            <a:r>
              <a:rPr lang="en-US" sz="1600" dirty="0" err="1"/>
              <a:t>pembelian</a:t>
            </a:r>
            <a:r>
              <a:rPr lang="en-US" sz="1600" dirty="0"/>
              <a:t> gas yang </a:t>
            </a:r>
            <a:r>
              <a:rPr lang="en-US" sz="1600" dirty="0" err="1"/>
              <a:t>sebelumnya</a:t>
            </a:r>
            <a:r>
              <a:rPr lang="en-US" sz="1600" dirty="0"/>
              <a:t> </a:t>
            </a:r>
            <a:r>
              <a:rPr lang="en-US" sz="1600" dirty="0" err="1"/>
              <a:t>dilakukan</a:t>
            </a:r>
            <a:r>
              <a:rPr lang="en-US" sz="1600" dirty="0"/>
              <a:t> </a:t>
            </a:r>
            <a:r>
              <a:rPr lang="en-US" sz="1600" dirty="0" err="1"/>
              <a:t>secara</a:t>
            </a:r>
            <a:r>
              <a:rPr lang="en-US" sz="1600" dirty="0"/>
              <a:t> manual. Proses manual </a:t>
            </a:r>
            <a:r>
              <a:rPr lang="en-US" sz="1600" dirty="0" err="1"/>
              <a:t>rentan</a:t>
            </a:r>
            <a:r>
              <a:rPr lang="en-US" sz="1600" dirty="0"/>
              <a:t> </a:t>
            </a:r>
            <a:r>
              <a:rPr lang="en-US" sz="1600" dirty="0" err="1"/>
              <a:t>terhadap</a:t>
            </a:r>
            <a:r>
              <a:rPr lang="en-US" sz="1600" dirty="0"/>
              <a:t> </a:t>
            </a:r>
            <a:r>
              <a:rPr lang="en-US" sz="1600" dirty="0" err="1"/>
              <a:t>kesalahan</a:t>
            </a:r>
            <a:r>
              <a:rPr lang="en-US" sz="1600" dirty="0"/>
              <a:t>, </a:t>
            </a:r>
            <a:r>
              <a:rPr lang="en-US" sz="1600" dirty="0" err="1"/>
              <a:t>memakan</a:t>
            </a:r>
            <a:r>
              <a:rPr lang="en-US" sz="1600" dirty="0"/>
              <a:t> </a:t>
            </a:r>
            <a:r>
              <a:rPr lang="en-US" sz="1600" dirty="0" err="1"/>
              <a:t>waktu</a:t>
            </a:r>
            <a:r>
              <a:rPr lang="en-US" sz="1600" dirty="0"/>
              <a:t>,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sulit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akses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pemrosesan</a:t>
            </a:r>
            <a:r>
              <a:rPr lang="en-US" sz="1600" dirty="0"/>
              <a:t> data.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adanya</a:t>
            </a:r>
            <a:r>
              <a:rPr lang="en-US" sz="1600" dirty="0"/>
              <a:t> </a:t>
            </a:r>
            <a:r>
              <a:rPr lang="en-US" sz="1600" dirty="0" err="1"/>
              <a:t>aplikasi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, proses </a:t>
            </a:r>
            <a:r>
              <a:rPr lang="en-US" sz="1600" dirty="0" err="1"/>
              <a:t>pengimputan</a:t>
            </a:r>
            <a:r>
              <a:rPr lang="en-US" sz="1600" dirty="0"/>
              <a:t> data </a:t>
            </a:r>
            <a:r>
              <a:rPr lang="en-US" sz="1600" dirty="0" err="1"/>
              <a:t>menjadi</a:t>
            </a:r>
            <a:r>
              <a:rPr lang="en-US" sz="1600" dirty="0"/>
              <a:t>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efisien</a:t>
            </a:r>
            <a:r>
              <a:rPr lang="en-US" sz="1600" dirty="0"/>
              <a:t>, </a:t>
            </a:r>
            <a:r>
              <a:rPr lang="en-US" sz="1600" dirty="0" err="1"/>
              <a:t>akurat</a:t>
            </a:r>
            <a:r>
              <a:rPr lang="en-US" sz="1600" dirty="0"/>
              <a:t>,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terotomatisasi</a:t>
            </a:r>
            <a:r>
              <a:rPr lang="en-US" sz="1600" dirty="0"/>
              <a:t>. </a:t>
            </a:r>
            <a:r>
              <a:rPr lang="en-US" sz="1600" dirty="0" err="1"/>
              <a:t>Tujuan</a:t>
            </a:r>
            <a:r>
              <a:rPr lang="en-US" sz="1600" dirty="0"/>
              <a:t> </a:t>
            </a:r>
            <a:r>
              <a:rPr lang="en-US" sz="1600" dirty="0" err="1"/>
              <a:t>pembuatan</a:t>
            </a:r>
            <a:r>
              <a:rPr lang="en-US" sz="1600" dirty="0"/>
              <a:t> </a:t>
            </a:r>
            <a:r>
              <a:rPr lang="en-US" sz="1600" dirty="0" err="1"/>
              <a:t>aplikasi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meningkatkan</a:t>
            </a:r>
            <a:r>
              <a:rPr lang="en-US" sz="1600" dirty="0"/>
              <a:t> </a:t>
            </a:r>
            <a:r>
              <a:rPr lang="en-US" sz="1600" dirty="0" err="1"/>
              <a:t>efisiensi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akurasi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pengimputan</a:t>
            </a:r>
            <a:r>
              <a:rPr lang="en-US" sz="1600" dirty="0"/>
              <a:t> data </a:t>
            </a:r>
            <a:r>
              <a:rPr lang="en-US" sz="1600" dirty="0" err="1"/>
              <a:t>pembelian</a:t>
            </a:r>
            <a:r>
              <a:rPr lang="en-US" sz="1600" dirty="0"/>
              <a:t> gas </a:t>
            </a:r>
            <a:r>
              <a:rPr lang="en-US" sz="1600" dirty="0" err="1"/>
              <a:t>serta</a:t>
            </a:r>
            <a:r>
              <a:rPr lang="en-US" sz="1600" dirty="0"/>
              <a:t> </a:t>
            </a:r>
            <a:r>
              <a:rPr lang="en-US" sz="1600" dirty="0" err="1"/>
              <a:t>mempermudah</a:t>
            </a:r>
            <a:r>
              <a:rPr lang="en-US" sz="1600" dirty="0"/>
              <a:t> </a:t>
            </a:r>
            <a:r>
              <a:rPr lang="en-US" sz="1600" dirty="0" err="1"/>
              <a:t>akses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pemrosesan</a:t>
            </a:r>
            <a:r>
              <a:rPr lang="en-US" sz="1600" dirty="0"/>
              <a:t> data yang </a:t>
            </a:r>
            <a:r>
              <a:rPr lang="en-US" sz="1600" dirty="0" err="1" smtClean="0"/>
              <a:t>diperlukan</a:t>
            </a:r>
            <a:r>
              <a:rPr lang="en-US" sz="1600" dirty="0" smtClean="0"/>
              <a:t>.</a:t>
            </a:r>
            <a:endParaRPr sz="1600" dirty="0"/>
          </a:p>
        </p:txBody>
      </p:sp>
      <p:grpSp>
        <p:nvGrpSpPr>
          <p:cNvPr id="372" name="Google Shape;372;p21"/>
          <p:cNvGrpSpPr/>
          <p:nvPr/>
        </p:nvGrpSpPr>
        <p:grpSpPr>
          <a:xfrm rot="-538858">
            <a:off x="362775" y="4970813"/>
            <a:ext cx="776864" cy="1523576"/>
            <a:chOff x="11313589" y="2507115"/>
            <a:chExt cx="776896" cy="1523638"/>
          </a:xfrm>
        </p:grpSpPr>
        <p:sp>
          <p:nvSpPr>
            <p:cNvPr id="373" name="Google Shape;373;p21"/>
            <p:cNvSpPr/>
            <p:nvPr/>
          </p:nvSpPr>
          <p:spPr>
            <a:xfrm>
              <a:off x="11313594" y="2507115"/>
              <a:ext cx="776882" cy="1523638"/>
            </a:xfrm>
            <a:custGeom>
              <a:avLst/>
              <a:gdLst/>
              <a:ahLst/>
              <a:cxnLst/>
              <a:rect l="l" t="t" r="r" b="b"/>
              <a:pathLst>
                <a:path w="776882" h="1523638" extrusionOk="0">
                  <a:moveTo>
                    <a:pt x="379862" y="10"/>
                  </a:moveTo>
                  <a:cubicBezTo>
                    <a:pt x="376165" y="-185"/>
                    <a:pt x="373152" y="2588"/>
                    <a:pt x="372958" y="6292"/>
                  </a:cubicBezTo>
                  <a:lnTo>
                    <a:pt x="369609" y="67612"/>
                  </a:lnTo>
                  <a:cubicBezTo>
                    <a:pt x="369549" y="68744"/>
                    <a:pt x="370225" y="69581"/>
                    <a:pt x="370653" y="70545"/>
                  </a:cubicBezTo>
                  <a:cubicBezTo>
                    <a:pt x="297915" y="76379"/>
                    <a:pt x="243205" y="133439"/>
                    <a:pt x="204896" y="221019"/>
                  </a:cubicBezTo>
                  <a:lnTo>
                    <a:pt x="139391" y="177909"/>
                  </a:lnTo>
                  <a:cubicBezTo>
                    <a:pt x="137843" y="176891"/>
                    <a:pt x="136035" y="176516"/>
                    <a:pt x="134368" y="176864"/>
                  </a:cubicBezTo>
                  <a:cubicBezTo>
                    <a:pt x="132686" y="177206"/>
                    <a:pt x="131193" y="178257"/>
                    <a:pt x="130182" y="179791"/>
                  </a:cubicBezTo>
                  <a:cubicBezTo>
                    <a:pt x="128146" y="182879"/>
                    <a:pt x="128969" y="186971"/>
                    <a:pt x="132063" y="189000"/>
                  </a:cubicBezTo>
                  <a:lnTo>
                    <a:pt x="199036" y="233162"/>
                  </a:lnTo>
                  <a:cubicBezTo>
                    <a:pt x="199097" y="233202"/>
                    <a:pt x="199190" y="233121"/>
                    <a:pt x="199244" y="233162"/>
                  </a:cubicBezTo>
                  <a:cubicBezTo>
                    <a:pt x="171879" y="300436"/>
                    <a:pt x="154084" y="384285"/>
                    <a:pt x="144199" y="475308"/>
                  </a:cubicBezTo>
                  <a:cubicBezTo>
                    <a:pt x="143945" y="475241"/>
                    <a:pt x="143844" y="474933"/>
                    <a:pt x="143576" y="474893"/>
                  </a:cubicBezTo>
                  <a:lnTo>
                    <a:pt x="87694" y="466521"/>
                  </a:lnTo>
                  <a:cubicBezTo>
                    <a:pt x="84038" y="465972"/>
                    <a:pt x="80508" y="468517"/>
                    <a:pt x="79952" y="472167"/>
                  </a:cubicBezTo>
                  <a:cubicBezTo>
                    <a:pt x="79403" y="475830"/>
                    <a:pt x="81941" y="479152"/>
                    <a:pt x="85598" y="479701"/>
                  </a:cubicBezTo>
                  <a:lnTo>
                    <a:pt x="141480" y="488073"/>
                  </a:lnTo>
                  <a:cubicBezTo>
                    <a:pt x="141855" y="488133"/>
                    <a:pt x="142150" y="487872"/>
                    <a:pt x="142525" y="487865"/>
                  </a:cubicBezTo>
                  <a:cubicBezTo>
                    <a:pt x="135138" y="562466"/>
                    <a:pt x="133945" y="641742"/>
                    <a:pt x="137294" y="721017"/>
                  </a:cubicBezTo>
                  <a:cubicBezTo>
                    <a:pt x="136377" y="719819"/>
                    <a:pt x="135124" y="718881"/>
                    <a:pt x="133530" y="718506"/>
                  </a:cubicBezTo>
                  <a:lnTo>
                    <a:pt x="70951" y="703437"/>
                  </a:lnTo>
                  <a:cubicBezTo>
                    <a:pt x="67354" y="702573"/>
                    <a:pt x="63859" y="704864"/>
                    <a:pt x="62995" y="708460"/>
                  </a:cubicBezTo>
                  <a:cubicBezTo>
                    <a:pt x="62137" y="712056"/>
                    <a:pt x="64213" y="715552"/>
                    <a:pt x="67810" y="716410"/>
                  </a:cubicBezTo>
                  <a:lnTo>
                    <a:pt x="130389" y="731478"/>
                  </a:lnTo>
                  <a:cubicBezTo>
                    <a:pt x="133369" y="732188"/>
                    <a:pt x="136055" y="730480"/>
                    <a:pt x="137502" y="727922"/>
                  </a:cubicBezTo>
                  <a:cubicBezTo>
                    <a:pt x="139276" y="766364"/>
                    <a:pt x="141681" y="804740"/>
                    <a:pt x="145873" y="842613"/>
                  </a:cubicBezTo>
                  <a:lnTo>
                    <a:pt x="0" y="843865"/>
                  </a:lnTo>
                  <a:cubicBezTo>
                    <a:pt x="0" y="843872"/>
                    <a:pt x="28289" y="1284251"/>
                    <a:pt x="39346" y="1373786"/>
                  </a:cubicBezTo>
                  <a:cubicBezTo>
                    <a:pt x="43706" y="1409061"/>
                    <a:pt x="53478" y="1523979"/>
                    <a:pt x="152992" y="1523638"/>
                  </a:cubicBezTo>
                  <a:cubicBezTo>
                    <a:pt x="295376" y="1523162"/>
                    <a:pt x="476397" y="1523383"/>
                    <a:pt x="629128" y="1518200"/>
                  </a:cubicBezTo>
                  <a:cubicBezTo>
                    <a:pt x="701271" y="1515748"/>
                    <a:pt x="727531" y="1428831"/>
                    <a:pt x="734610" y="1353909"/>
                  </a:cubicBezTo>
                  <a:cubicBezTo>
                    <a:pt x="741100" y="1285208"/>
                    <a:pt x="776883" y="837168"/>
                    <a:pt x="776883" y="837168"/>
                  </a:cubicBezTo>
                  <a:lnTo>
                    <a:pt x="622638" y="838427"/>
                  </a:lnTo>
                  <a:cubicBezTo>
                    <a:pt x="625371" y="800132"/>
                    <a:pt x="626824" y="761355"/>
                    <a:pt x="627454" y="722477"/>
                  </a:cubicBezTo>
                  <a:cubicBezTo>
                    <a:pt x="628961" y="723174"/>
                    <a:pt x="630608" y="723509"/>
                    <a:pt x="632262" y="722899"/>
                  </a:cubicBezTo>
                  <a:lnTo>
                    <a:pt x="699864" y="698414"/>
                  </a:lnTo>
                  <a:cubicBezTo>
                    <a:pt x="703340" y="697148"/>
                    <a:pt x="705081" y="693311"/>
                    <a:pt x="703842" y="689828"/>
                  </a:cubicBezTo>
                  <a:cubicBezTo>
                    <a:pt x="702583" y="686352"/>
                    <a:pt x="698719" y="684383"/>
                    <a:pt x="695264" y="685642"/>
                  </a:cubicBezTo>
                  <a:lnTo>
                    <a:pt x="627661" y="710134"/>
                  </a:lnTo>
                  <a:cubicBezTo>
                    <a:pt x="627561" y="710168"/>
                    <a:pt x="627541" y="710295"/>
                    <a:pt x="627454" y="710342"/>
                  </a:cubicBezTo>
                  <a:cubicBezTo>
                    <a:pt x="628311" y="629720"/>
                    <a:pt x="624681" y="549500"/>
                    <a:pt x="615734" y="474263"/>
                  </a:cubicBezTo>
                  <a:cubicBezTo>
                    <a:pt x="617990" y="475509"/>
                    <a:pt x="620676" y="475931"/>
                    <a:pt x="622846" y="474263"/>
                  </a:cubicBezTo>
                  <a:lnTo>
                    <a:pt x="664074" y="442866"/>
                  </a:lnTo>
                  <a:cubicBezTo>
                    <a:pt x="667021" y="440636"/>
                    <a:pt x="667590" y="436390"/>
                    <a:pt x="665333" y="433450"/>
                  </a:cubicBezTo>
                  <a:cubicBezTo>
                    <a:pt x="664215" y="431977"/>
                    <a:pt x="662621" y="431153"/>
                    <a:pt x="660940" y="430939"/>
                  </a:cubicBezTo>
                  <a:cubicBezTo>
                    <a:pt x="659239" y="430704"/>
                    <a:pt x="657370" y="431079"/>
                    <a:pt x="655917" y="432198"/>
                  </a:cubicBezTo>
                  <a:lnTo>
                    <a:pt x="614682" y="463588"/>
                  </a:lnTo>
                  <a:cubicBezTo>
                    <a:pt x="614414" y="463795"/>
                    <a:pt x="614494" y="464177"/>
                    <a:pt x="614267" y="464425"/>
                  </a:cubicBezTo>
                  <a:cubicBezTo>
                    <a:pt x="601314" y="361763"/>
                    <a:pt x="578818" y="269059"/>
                    <a:pt x="544990" y="199468"/>
                  </a:cubicBezTo>
                  <a:cubicBezTo>
                    <a:pt x="546691" y="199843"/>
                    <a:pt x="548473" y="199635"/>
                    <a:pt x="550013" y="198631"/>
                  </a:cubicBezTo>
                  <a:lnTo>
                    <a:pt x="613429" y="156773"/>
                  </a:lnTo>
                  <a:cubicBezTo>
                    <a:pt x="616517" y="154737"/>
                    <a:pt x="617334" y="150645"/>
                    <a:pt x="615311" y="147564"/>
                  </a:cubicBezTo>
                  <a:cubicBezTo>
                    <a:pt x="614300" y="146017"/>
                    <a:pt x="612807" y="144979"/>
                    <a:pt x="611126" y="144631"/>
                  </a:cubicBezTo>
                  <a:cubicBezTo>
                    <a:pt x="609451" y="144282"/>
                    <a:pt x="607656" y="144664"/>
                    <a:pt x="606103" y="145675"/>
                  </a:cubicBezTo>
                  <a:lnTo>
                    <a:pt x="542479" y="187326"/>
                  </a:lnTo>
                  <a:cubicBezTo>
                    <a:pt x="541481" y="187982"/>
                    <a:pt x="541112" y="189053"/>
                    <a:pt x="540597" y="190045"/>
                  </a:cubicBezTo>
                  <a:cubicBezTo>
                    <a:pt x="502087" y="115330"/>
                    <a:pt x="449963" y="69413"/>
                    <a:pt x="382374" y="69494"/>
                  </a:cubicBezTo>
                  <a:cubicBezTo>
                    <a:pt x="382508" y="69025"/>
                    <a:pt x="382977" y="68730"/>
                    <a:pt x="383004" y="68241"/>
                  </a:cubicBezTo>
                  <a:lnTo>
                    <a:pt x="386352" y="7129"/>
                  </a:lnTo>
                  <a:cubicBezTo>
                    <a:pt x="386546" y="3432"/>
                    <a:pt x="383566" y="204"/>
                    <a:pt x="379862" y="10"/>
                  </a:cubicBezTo>
                  <a:close/>
                </a:path>
              </a:pathLst>
            </a:custGeom>
            <a:solidFill>
              <a:srgbClr val="FFFFFF"/>
            </a:solidFill>
            <a:ln w="1143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" dist="19050" dir="27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4" name="Google Shape;374;p21"/>
            <p:cNvGrpSpPr/>
            <p:nvPr/>
          </p:nvGrpSpPr>
          <p:grpSpPr>
            <a:xfrm>
              <a:off x="11313589" y="2510433"/>
              <a:ext cx="776896" cy="1517011"/>
              <a:chOff x="5683514" y="2662658"/>
              <a:chExt cx="776896" cy="1517011"/>
            </a:xfrm>
          </p:grpSpPr>
          <p:sp>
            <p:nvSpPr>
              <p:cNvPr id="375" name="Google Shape;375;p21"/>
              <p:cNvSpPr/>
              <p:nvPr/>
            </p:nvSpPr>
            <p:spPr>
              <a:xfrm>
                <a:off x="5818346" y="2725328"/>
                <a:ext cx="493109" cy="1304389"/>
              </a:xfrm>
              <a:custGeom>
                <a:avLst/>
                <a:gdLst/>
                <a:ahLst/>
                <a:cxnLst/>
                <a:rect l="l" t="t" r="r" b="b"/>
                <a:pathLst>
                  <a:path w="493109" h="1304389" extrusionOk="0">
                    <a:moveTo>
                      <a:pt x="283011" y="1304389"/>
                    </a:moveTo>
                    <a:cubicBezTo>
                      <a:pt x="-47553" y="1302869"/>
                      <a:pt x="-123701" y="7383"/>
                      <a:pt x="244703" y="30"/>
                    </a:cubicBezTo>
                    <a:cubicBezTo>
                      <a:pt x="607949" y="-7217"/>
                      <a:pt x="530481" y="1305528"/>
                      <a:pt x="283011" y="130438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21"/>
              <p:cNvSpPr/>
              <p:nvPr/>
            </p:nvSpPr>
            <p:spPr>
              <a:xfrm>
                <a:off x="6059767" y="2662658"/>
                <a:ext cx="3288" cy="61320"/>
              </a:xfrm>
              <a:custGeom>
                <a:avLst/>
                <a:gdLst/>
                <a:ahLst/>
                <a:cxnLst/>
                <a:rect l="l" t="t" r="r" b="b"/>
                <a:pathLst>
                  <a:path w="3288" h="61320" extrusionOk="0">
                    <a:moveTo>
                      <a:pt x="0" y="61320"/>
                    </a:moveTo>
                    <a:lnTo>
                      <a:pt x="3288" y="0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p21"/>
              <p:cNvSpPr/>
              <p:nvPr/>
            </p:nvSpPr>
            <p:spPr>
              <a:xfrm>
                <a:off x="6229717" y="2807199"/>
                <a:ext cx="63509" cy="41744"/>
              </a:xfrm>
              <a:custGeom>
                <a:avLst/>
                <a:gdLst/>
                <a:ahLst/>
                <a:cxnLst/>
                <a:rect l="l" t="t" r="r" b="b"/>
                <a:pathLst>
                  <a:path w="63509" h="41744" extrusionOk="0">
                    <a:moveTo>
                      <a:pt x="0" y="41744"/>
                    </a:moveTo>
                    <a:lnTo>
                      <a:pt x="63510" y="0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" name="Google Shape;378;p21"/>
              <p:cNvSpPr/>
              <p:nvPr/>
            </p:nvSpPr>
            <p:spPr>
              <a:xfrm>
                <a:off x="5819181" y="2839412"/>
                <a:ext cx="67012" cy="44188"/>
              </a:xfrm>
              <a:custGeom>
                <a:avLst/>
                <a:gdLst/>
                <a:ahLst/>
                <a:cxnLst/>
                <a:rect l="l" t="t" r="r" b="b"/>
                <a:pathLst>
                  <a:path w="67012" h="44188" extrusionOk="0">
                    <a:moveTo>
                      <a:pt x="67013" y="44189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" name="Google Shape;379;p21"/>
              <p:cNvSpPr/>
              <p:nvPr/>
            </p:nvSpPr>
            <p:spPr>
              <a:xfrm>
                <a:off x="6302181" y="3093547"/>
                <a:ext cx="41355" cy="31396"/>
              </a:xfrm>
              <a:custGeom>
                <a:avLst/>
                <a:gdLst/>
                <a:ahLst/>
                <a:cxnLst/>
                <a:rect l="l" t="t" r="r" b="b"/>
                <a:pathLst>
                  <a:path w="41355" h="31396" extrusionOk="0">
                    <a:moveTo>
                      <a:pt x="0" y="31397"/>
                    </a:moveTo>
                    <a:lnTo>
                      <a:pt x="41356" y="0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0" name="Google Shape;380;p21"/>
              <p:cNvSpPr/>
              <p:nvPr/>
            </p:nvSpPr>
            <p:spPr>
              <a:xfrm>
                <a:off x="5770097" y="3129069"/>
                <a:ext cx="55881" cy="8398"/>
              </a:xfrm>
              <a:custGeom>
                <a:avLst/>
                <a:gdLst/>
                <a:ahLst/>
                <a:cxnLst/>
                <a:rect l="l" t="t" r="r" b="b"/>
                <a:pathLst>
                  <a:path w="55881" h="8398" extrusionOk="0">
                    <a:moveTo>
                      <a:pt x="55882" y="8398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" name="Google Shape;381;p21"/>
              <p:cNvSpPr/>
              <p:nvPr/>
            </p:nvSpPr>
            <p:spPr>
              <a:xfrm>
                <a:off x="5752945" y="3365971"/>
                <a:ext cx="62552" cy="14941"/>
              </a:xfrm>
              <a:custGeom>
                <a:avLst/>
                <a:gdLst/>
                <a:ahLst/>
                <a:cxnLst/>
                <a:rect l="l" t="t" r="r" b="b"/>
                <a:pathLst>
                  <a:path w="62552" h="14941" extrusionOk="0">
                    <a:moveTo>
                      <a:pt x="62553" y="14942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" name="Google Shape;382;p21"/>
              <p:cNvSpPr/>
              <p:nvPr/>
            </p:nvSpPr>
            <p:spPr>
              <a:xfrm>
                <a:off x="6313513" y="3348023"/>
                <a:ext cx="67501" cy="24478"/>
              </a:xfrm>
              <a:custGeom>
                <a:avLst/>
                <a:gdLst/>
                <a:ahLst/>
                <a:cxnLst/>
                <a:rect l="l" t="t" r="r" b="b"/>
                <a:pathLst>
                  <a:path w="67501" h="24478" extrusionOk="0">
                    <a:moveTo>
                      <a:pt x="0" y="24478"/>
                    </a:moveTo>
                    <a:lnTo>
                      <a:pt x="67502" y="0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21"/>
              <p:cNvSpPr/>
              <p:nvPr/>
            </p:nvSpPr>
            <p:spPr>
              <a:xfrm>
                <a:off x="6051455" y="2885021"/>
                <a:ext cx="1198" cy="51508"/>
              </a:xfrm>
              <a:custGeom>
                <a:avLst/>
                <a:gdLst/>
                <a:ahLst/>
                <a:cxnLst/>
                <a:rect l="l" t="t" r="r" b="b"/>
                <a:pathLst>
                  <a:path w="1198" h="51508" extrusionOk="0">
                    <a:moveTo>
                      <a:pt x="1199" y="0"/>
                    </a:moveTo>
                    <a:lnTo>
                      <a:pt x="0" y="51509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p21"/>
              <p:cNvSpPr/>
              <p:nvPr/>
            </p:nvSpPr>
            <p:spPr>
              <a:xfrm>
                <a:off x="6049855" y="3051528"/>
                <a:ext cx="1198" cy="51508"/>
              </a:xfrm>
              <a:custGeom>
                <a:avLst/>
                <a:gdLst/>
                <a:ahLst/>
                <a:cxnLst/>
                <a:rect l="l" t="t" r="r" b="b"/>
                <a:pathLst>
                  <a:path w="1198" h="51508" extrusionOk="0">
                    <a:moveTo>
                      <a:pt x="1199" y="0"/>
                    </a:moveTo>
                    <a:lnTo>
                      <a:pt x="0" y="51509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p21"/>
              <p:cNvSpPr/>
              <p:nvPr/>
            </p:nvSpPr>
            <p:spPr>
              <a:xfrm>
                <a:off x="6045595" y="3205525"/>
                <a:ext cx="1198" cy="51508"/>
              </a:xfrm>
              <a:custGeom>
                <a:avLst/>
                <a:gdLst/>
                <a:ahLst/>
                <a:cxnLst/>
                <a:rect l="l" t="t" r="r" b="b"/>
                <a:pathLst>
                  <a:path w="1198" h="51508" extrusionOk="0">
                    <a:moveTo>
                      <a:pt x="1199" y="0"/>
                    </a:moveTo>
                    <a:lnTo>
                      <a:pt x="0" y="51509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386;p21"/>
              <p:cNvSpPr/>
              <p:nvPr/>
            </p:nvSpPr>
            <p:spPr>
              <a:xfrm>
                <a:off x="6044376" y="3386304"/>
                <a:ext cx="1198" cy="51508"/>
              </a:xfrm>
              <a:custGeom>
                <a:avLst/>
                <a:gdLst/>
                <a:ahLst/>
                <a:cxnLst/>
                <a:rect l="l" t="t" r="r" b="b"/>
                <a:pathLst>
                  <a:path w="1198" h="51508" extrusionOk="0">
                    <a:moveTo>
                      <a:pt x="1199" y="0"/>
                    </a:moveTo>
                    <a:lnTo>
                      <a:pt x="0" y="51509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p21"/>
              <p:cNvSpPr/>
              <p:nvPr/>
            </p:nvSpPr>
            <p:spPr>
              <a:xfrm>
                <a:off x="5683514" y="3493119"/>
                <a:ext cx="776896" cy="686550"/>
              </a:xfrm>
              <a:custGeom>
                <a:avLst/>
                <a:gdLst/>
                <a:ahLst/>
                <a:cxnLst/>
                <a:rect l="l" t="t" r="r" b="b"/>
                <a:pathLst>
                  <a:path w="776896" h="686550" extrusionOk="0">
                    <a:moveTo>
                      <a:pt x="0" y="6771"/>
                    </a:moveTo>
                    <a:lnTo>
                      <a:pt x="776896" y="0"/>
                    </a:lnTo>
                    <a:cubicBezTo>
                      <a:pt x="776896" y="0"/>
                      <a:pt x="741146" y="448188"/>
                      <a:pt x="734657" y="516882"/>
                    </a:cubicBezTo>
                    <a:cubicBezTo>
                      <a:pt x="727578" y="591811"/>
                      <a:pt x="701197" y="678587"/>
                      <a:pt x="629054" y="681038"/>
                    </a:cubicBezTo>
                    <a:cubicBezTo>
                      <a:pt x="476316" y="686222"/>
                      <a:pt x="295296" y="686068"/>
                      <a:pt x="152912" y="686550"/>
                    </a:cubicBezTo>
                    <a:cubicBezTo>
                      <a:pt x="53397" y="686885"/>
                      <a:pt x="43680" y="571927"/>
                      <a:pt x="39326" y="536652"/>
                    </a:cubicBezTo>
                    <a:cubicBezTo>
                      <a:pt x="28263" y="447116"/>
                      <a:pt x="0" y="6771"/>
                      <a:pt x="0" y="677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88" name="Google Shape;388;p21"/>
            <p:cNvSpPr/>
            <p:nvPr/>
          </p:nvSpPr>
          <p:spPr>
            <a:xfrm>
              <a:off x="11313589" y="3340894"/>
              <a:ext cx="776896" cy="686550"/>
            </a:xfrm>
            <a:custGeom>
              <a:avLst/>
              <a:gdLst/>
              <a:ahLst/>
              <a:cxnLst/>
              <a:rect l="l" t="t" r="r" b="b"/>
              <a:pathLst>
                <a:path w="776896" h="686550" extrusionOk="0">
                  <a:moveTo>
                    <a:pt x="0" y="6771"/>
                  </a:moveTo>
                  <a:lnTo>
                    <a:pt x="776896" y="0"/>
                  </a:lnTo>
                  <a:cubicBezTo>
                    <a:pt x="776896" y="0"/>
                    <a:pt x="741146" y="448188"/>
                    <a:pt x="734657" y="516882"/>
                  </a:cubicBezTo>
                  <a:cubicBezTo>
                    <a:pt x="727578" y="591811"/>
                    <a:pt x="701197" y="678587"/>
                    <a:pt x="629054" y="681038"/>
                  </a:cubicBezTo>
                  <a:cubicBezTo>
                    <a:pt x="476316" y="686222"/>
                    <a:pt x="295296" y="686068"/>
                    <a:pt x="152912" y="686550"/>
                  </a:cubicBezTo>
                  <a:cubicBezTo>
                    <a:pt x="53397" y="686885"/>
                    <a:pt x="43680" y="571927"/>
                    <a:pt x="39326" y="536652"/>
                  </a:cubicBezTo>
                  <a:cubicBezTo>
                    <a:pt x="28263" y="447116"/>
                    <a:pt x="0" y="6771"/>
                    <a:pt x="0" y="6771"/>
                  </a:cubicBezTo>
                  <a:close/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9" name="Google Shape;389;p21"/>
            <p:cNvGrpSpPr/>
            <p:nvPr/>
          </p:nvGrpSpPr>
          <p:grpSpPr>
            <a:xfrm>
              <a:off x="11504138" y="3569088"/>
              <a:ext cx="395796" cy="114103"/>
              <a:chOff x="1258931" y="4140278"/>
              <a:chExt cx="395796" cy="114103"/>
            </a:xfrm>
          </p:grpSpPr>
          <p:sp>
            <p:nvSpPr>
              <p:cNvPr id="390" name="Google Shape;390;p21"/>
              <p:cNvSpPr/>
              <p:nvPr/>
            </p:nvSpPr>
            <p:spPr>
              <a:xfrm>
                <a:off x="1431759" y="4200260"/>
                <a:ext cx="88574" cy="54121"/>
              </a:xfrm>
              <a:custGeom>
                <a:avLst/>
                <a:gdLst/>
                <a:ahLst/>
                <a:cxnLst/>
                <a:rect l="l" t="t" r="r" b="b"/>
                <a:pathLst>
                  <a:path w="137324" h="83909" extrusionOk="0">
                    <a:moveTo>
                      <a:pt x="124737" y="34"/>
                    </a:moveTo>
                    <a:cubicBezTo>
                      <a:pt x="118468" y="516"/>
                      <a:pt x="113787" y="5908"/>
                      <a:pt x="114269" y="12176"/>
                    </a:cubicBezTo>
                    <a:cubicBezTo>
                      <a:pt x="116278" y="38155"/>
                      <a:pt x="101216" y="59439"/>
                      <a:pt x="75967" y="60939"/>
                    </a:cubicBezTo>
                    <a:cubicBezTo>
                      <a:pt x="45106" y="62774"/>
                      <a:pt x="22811" y="43828"/>
                      <a:pt x="22811" y="13429"/>
                    </a:cubicBezTo>
                    <a:cubicBezTo>
                      <a:pt x="22811" y="7140"/>
                      <a:pt x="17587" y="1916"/>
                      <a:pt x="11298" y="1916"/>
                    </a:cubicBezTo>
                    <a:cubicBezTo>
                      <a:pt x="5016" y="1916"/>
                      <a:pt x="0" y="7140"/>
                      <a:pt x="0" y="13429"/>
                    </a:cubicBezTo>
                    <a:cubicBezTo>
                      <a:pt x="0" y="57503"/>
                      <a:pt x="34002" y="86328"/>
                      <a:pt x="77434" y="83750"/>
                    </a:cubicBezTo>
                    <a:cubicBezTo>
                      <a:pt x="116539" y="81426"/>
                      <a:pt x="140000" y="48261"/>
                      <a:pt x="137080" y="10502"/>
                    </a:cubicBezTo>
                    <a:cubicBezTo>
                      <a:pt x="136597" y="4233"/>
                      <a:pt x="131005" y="-448"/>
                      <a:pt x="124737" y="3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67500" tIns="33750" rIns="67500" bIns="337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91;p21"/>
              <p:cNvSpPr/>
              <p:nvPr/>
            </p:nvSpPr>
            <p:spPr>
              <a:xfrm>
                <a:off x="1258931" y="4195791"/>
                <a:ext cx="56390" cy="39608"/>
              </a:xfrm>
              <a:custGeom>
                <a:avLst/>
                <a:gdLst/>
                <a:ahLst/>
                <a:cxnLst/>
                <a:rect l="l" t="t" r="r" b="b"/>
                <a:pathLst>
                  <a:path w="87426" h="61407" extrusionOk="0">
                    <a:moveTo>
                      <a:pt x="0" y="30707"/>
                    </a:moveTo>
                    <a:cubicBezTo>
                      <a:pt x="0" y="13749"/>
                      <a:pt x="19569" y="0"/>
                      <a:pt x="43713" y="0"/>
                    </a:cubicBezTo>
                    <a:cubicBezTo>
                      <a:pt x="67850" y="0"/>
                      <a:pt x="87426" y="13749"/>
                      <a:pt x="87426" y="30707"/>
                    </a:cubicBezTo>
                    <a:cubicBezTo>
                      <a:pt x="87426" y="47664"/>
                      <a:pt x="67850" y="61407"/>
                      <a:pt x="43713" y="61407"/>
                    </a:cubicBezTo>
                    <a:cubicBezTo>
                      <a:pt x="19569" y="61407"/>
                      <a:pt x="0" y="47664"/>
                      <a:pt x="0" y="30707"/>
                    </a:cubicBezTo>
                    <a:close/>
                  </a:path>
                </a:pathLst>
              </a:custGeom>
              <a:solidFill>
                <a:srgbClr val="ED6962"/>
              </a:solidFill>
              <a:ln>
                <a:noFill/>
              </a:ln>
            </p:spPr>
            <p:txBody>
              <a:bodyPr spcFirstLastPara="1" wrap="square" lIns="67500" tIns="33750" rIns="67500" bIns="337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92;p21"/>
              <p:cNvSpPr/>
              <p:nvPr/>
            </p:nvSpPr>
            <p:spPr>
              <a:xfrm>
                <a:off x="1598337" y="4193604"/>
                <a:ext cx="56390" cy="39611"/>
              </a:xfrm>
              <a:custGeom>
                <a:avLst/>
                <a:gdLst/>
                <a:ahLst/>
                <a:cxnLst/>
                <a:rect l="l" t="t" r="r" b="b"/>
                <a:pathLst>
                  <a:path w="87426" h="61413" extrusionOk="0">
                    <a:moveTo>
                      <a:pt x="0" y="30707"/>
                    </a:moveTo>
                    <a:cubicBezTo>
                      <a:pt x="0" y="13749"/>
                      <a:pt x="19569" y="0"/>
                      <a:pt x="43713" y="0"/>
                    </a:cubicBezTo>
                    <a:cubicBezTo>
                      <a:pt x="67857" y="0"/>
                      <a:pt x="87426" y="13749"/>
                      <a:pt x="87426" y="30707"/>
                    </a:cubicBezTo>
                    <a:cubicBezTo>
                      <a:pt x="87426" y="47664"/>
                      <a:pt x="67857" y="61414"/>
                      <a:pt x="43713" y="61414"/>
                    </a:cubicBezTo>
                    <a:cubicBezTo>
                      <a:pt x="19569" y="61414"/>
                      <a:pt x="0" y="47664"/>
                      <a:pt x="0" y="30707"/>
                    </a:cubicBezTo>
                    <a:close/>
                  </a:path>
                </a:pathLst>
              </a:custGeom>
              <a:solidFill>
                <a:srgbClr val="ED6962"/>
              </a:solidFill>
              <a:ln>
                <a:noFill/>
              </a:ln>
            </p:spPr>
            <p:txBody>
              <a:bodyPr spcFirstLastPara="1" wrap="square" lIns="67500" tIns="33750" rIns="67500" bIns="337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93;p21"/>
              <p:cNvSpPr/>
              <p:nvPr/>
            </p:nvSpPr>
            <p:spPr>
              <a:xfrm>
                <a:off x="1337004" y="4153533"/>
                <a:ext cx="43845" cy="35702"/>
              </a:xfrm>
              <a:custGeom>
                <a:avLst/>
                <a:gdLst/>
                <a:ahLst/>
                <a:cxnLst/>
                <a:rect l="l" t="t" r="r" b="b"/>
                <a:pathLst>
                  <a:path w="67977" h="55352" extrusionOk="0">
                    <a:moveTo>
                      <a:pt x="0" y="27680"/>
                    </a:moveTo>
                    <a:cubicBezTo>
                      <a:pt x="0" y="12390"/>
                      <a:pt x="15216" y="0"/>
                      <a:pt x="33989" y="0"/>
                    </a:cubicBezTo>
                    <a:cubicBezTo>
                      <a:pt x="52761" y="0"/>
                      <a:pt x="67977" y="12390"/>
                      <a:pt x="67977" y="27680"/>
                    </a:cubicBezTo>
                    <a:cubicBezTo>
                      <a:pt x="67977" y="42963"/>
                      <a:pt x="52761" y="55353"/>
                      <a:pt x="33989" y="55353"/>
                    </a:cubicBezTo>
                    <a:cubicBezTo>
                      <a:pt x="15216" y="55353"/>
                      <a:pt x="0" y="42963"/>
                      <a:pt x="0" y="2768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67500" tIns="33750" rIns="67500" bIns="337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394;p21"/>
              <p:cNvSpPr/>
              <p:nvPr/>
            </p:nvSpPr>
            <p:spPr>
              <a:xfrm>
                <a:off x="1553583" y="4140278"/>
                <a:ext cx="43841" cy="35702"/>
              </a:xfrm>
              <a:custGeom>
                <a:avLst/>
                <a:gdLst/>
                <a:ahLst/>
                <a:cxnLst/>
                <a:rect l="l" t="t" r="r" b="b"/>
                <a:pathLst>
                  <a:path w="67970" h="55352" extrusionOk="0">
                    <a:moveTo>
                      <a:pt x="0" y="27680"/>
                    </a:moveTo>
                    <a:cubicBezTo>
                      <a:pt x="0" y="12397"/>
                      <a:pt x="15216" y="0"/>
                      <a:pt x="33982" y="0"/>
                    </a:cubicBezTo>
                    <a:cubicBezTo>
                      <a:pt x="52754" y="0"/>
                      <a:pt x="67970" y="12397"/>
                      <a:pt x="67970" y="27680"/>
                    </a:cubicBezTo>
                    <a:cubicBezTo>
                      <a:pt x="67970" y="42963"/>
                      <a:pt x="52754" y="55353"/>
                      <a:pt x="33982" y="55353"/>
                    </a:cubicBezTo>
                    <a:cubicBezTo>
                      <a:pt x="15216" y="55353"/>
                      <a:pt x="0" y="42963"/>
                      <a:pt x="0" y="2768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67500" tIns="33750" rIns="67500" bIns="337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95" name="Google Shape;395;p21"/>
          <p:cNvGrpSpPr/>
          <p:nvPr/>
        </p:nvGrpSpPr>
        <p:grpSpPr>
          <a:xfrm>
            <a:off x="11012478" y="5469313"/>
            <a:ext cx="937635" cy="1115040"/>
            <a:chOff x="10991428" y="5455263"/>
            <a:chExt cx="937635" cy="1115040"/>
          </a:xfrm>
        </p:grpSpPr>
        <p:sp>
          <p:nvSpPr>
            <p:cNvPr id="396" name="Google Shape;396;p21"/>
            <p:cNvSpPr/>
            <p:nvPr/>
          </p:nvSpPr>
          <p:spPr>
            <a:xfrm>
              <a:off x="11000617" y="5455263"/>
              <a:ext cx="928447" cy="1106722"/>
            </a:xfrm>
            <a:custGeom>
              <a:avLst/>
              <a:gdLst/>
              <a:ahLst/>
              <a:cxnLst/>
              <a:rect l="l" t="t" r="r" b="b"/>
              <a:pathLst>
                <a:path w="928447" h="1106722" extrusionOk="0">
                  <a:moveTo>
                    <a:pt x="458133" y="0"/>
                  </a:moveTo>
                  <a:cubicBezTo>
                    <a:pt x="458133" y="0"/>
                    <a:pt x="378831" y="51864"/>
                    <a:pt x="340302" y="186057"/>
                  </a:cubicBezTo>
                  <a:cubicBezTo>
                    <a:pt x="267603" y="120450"/>
                    <a:pt x="189178" y="104089"/>
                    <a:pt x="195266" y="100044"/>
                  </a:cubicBezTo>
                  <a:cubicBezTo>
                    <a:pt x="195266" y="100044"/>
                    <a:pt x="123357" y="192272"/>
                    <a:pt x="115528" y="313097"/>
                  </a:cubicBezTo>
                  <a:cubicBezTo>
                    <a:pt x="61374" y="293514"/>
                    <a:pt x="20929" y="291123"/>
                    <a:pt x="20929" y="291123"/>
                  </a:cubicBezTo>
                  <a:cubicBezTo>
                    <a:pt x="20929" y="291123"/>
                    <a:pt x="-25999" y="434585"/>
                    <a:pt x="49392" y="560688"/>
                  </a:cubicBezTo>
                  <a:cubicBezTo>
                    <a:pt x="70630" y="596218"/>
                    <a:pt x="99890" y="627641"/>
                    <a:pt x="131642" y="655702"/>
                  </a:cubicBezTo>
                  <a:lnTo>
                    <a:pt x="0" y="660103"/>
                  </a:lnTo>
                  <a:cubicBezTo>
                    <a:pt x="0" y="660103"/>
                    <a:pt x="26394" y="821728"/>
                    <a:pt x="44369" y="890107"/>
                  </a:cubicBezTo>
                  <a:cubicBezTo>
                    <a:pt x="62345" y="958492"/>
                    <a:pt x="125781" y="1106723"/>
                    <a:pt x="125781" y="1106723"/>
                  </a:cubicBezTo>
                  <a:lnTo>
                    <a:pt x="810162" y="1097099"/>
                  </a:lnTo>
                  <a:cubicBezTo>
                    <a:pt x="810162" y="1097099"/>
                    <a:pt x="863820" y="933049"/>
                    <a:pt x="885292" y="856413"/>
                  </a:cubicBezTo>
                  <a:cubicBezTo>
                    <a:pt x="906763" y="779783"/>
                    <a:pt x="917104" y="629543"/>
                    <a:pt x="917104" y="629543"/>
                  </a:cubicBezTo>
                  <a:lnTo>
                    <a:pt x="805762" y="633314"/>
                  </a:lnTo>
                  <a:cubicBezTo>
                    <a:pt x="828640" y="615445"/>
                    <a:pt x="850084" y="595909"/>
                    <a:pt x="866666" y="573246"/>
                  </a:cubicBezTo>
                  <a:cubicBezTo>
                    <a:pt x="952633" y="455776"/>
                    <a:pt x="923801" y="272498"/>
                    <a:pt x="923801" y="272498"/>
                  </a:cubicBezTo>
                  <a:cubicBezTo>
                    <a:pt x="923801" y="272498"/>
                    <a:pt x="861550" y="274969"/>
                    <a:pt x="793204" y="301169"/>
                  </a:cubicBezTo>
                  <a:cubicBezTo>
                    <a:pt x="778296" y="186278"/>
                    <a:pt x="701961" y="105067"/>
                    <a:pt x="701954" y="105067"/>
                  </a:cubicBezTo>
                  <a:cubicBezTo>
                    <a:pt x="701954" y="105067"/>
                    <a:pt x="650512" y="130235"/>
                    <a:pt x="600450" y="186057"/>
                  </a:cubicBezTo>
                  <a:cubicBezTo>
                    <a:pt x="552190" y="27003"/>
                    <a:pt x="458133" y="0"/>
                    <a:pt x="458133" y="0"/>
                  </a:cubicBezTo>
                  <a:close/>
                </a:path>
              </a:pathLst>
            </a:custGeom>
            <a:solidFill>
              <a:srgbClr val="FFFFFF"/>
            </a:solidFill>
            <a:ln w="1143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" dist="19050" dir="27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21"/>
            <p:cNvSpPr/>
            <p:nvPr/>
          </p:nvSpPr>
          <p:spPr>
            <a:xfrm>
              <a:off x="11311136" y="5463540"/>
              <a:ext cx="307417" cy="737549"/>
            </a:xfrm>
            <a:custGeom>
              <a:avLst/>
              <a:gdLst/>
              <a:ahLst/>
              <a:cxnLst/>
              <a:rect l="l" t="t" r="r" b="b"/>
              <a:pathLst>
                <a:path w="307417" h="737549" extrusionOk="0">
                  <a:moveTo>
                    <a:pt x="154439" y="737550"/>
                  </a:moveTo>
                  <a:lnTo>
                    <a:pt x="137441" y="724256"/>
                  </a:lnTo>
                  <a:cubicBezTo>
                    <a:pt x="137441" y="724256"/>
                    <a:pt x="468" y="449587"/>
                    <a:pt x="6" y="343583"/>
                  </a:cubicBezTo>
                  <a:cubicBezTo>
                    <a:pt x="-1079" y="90534"/>
                    <a:pt x="138533" y="0"/>
                    <a:pt x="138533" y="0"/>
                  </a:cubicBezTo>
                  <a:cubicBezTo>
                    <a:pt x="138533" y="0"/>
                    <a:pt x="284580" y="37826"/>
                    <a:pt x="306507" y="322862"/>
                  </a:cubicBezTo>
                  <a:cubicBezTo>
                    <a:pt x="320685" y="507198"/>
                    <a:pt x="164712" y="722073"/>
                    <a:pt x="164712" y="722073"/>
                  </a:cubicBezTo>
                  <a:lnTo>
                    <a:pt x="154439" y="737550"/>
                  </a:lnTo>
                  <a:close/>
                </a:path>
              </a:pathLst>
            </a:custGeom>
            <a:solidFill>
              <a:schemeClr val="accent5"/>
            </a:solidFill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21"/>
            <p:cNvSpPr/>
            <p:nvPr/>
          </p:nvSpPr>
          <p:spPr>
            <a:xfrm>
              <a:off x="11499666" y="5568614"/>
              <a:ext cx="287896" cy="585562"/>
            </a:xfrm>
            <a:custGeom>
              <a:avLst/>
              <a:gdLst/>
              <a:ahLst/>
              <a:cxnLst/>
              <a:rect l="l" t="t" r="r" b="b"/>
              <a:pathLst>
                <a:path w="287896" h="585562" extrusionOk="0">
                  <a:moveTo>
                    <a:pt x="75335" y="585562"/>
                  </a:moveTo>
                  <a:cubicBezTo>
                    <a:pt x="75335" y="585562"/>
                    <a:pt x="-19310" y="410984"/>
                    <a:pt x="3567" y="266437"/>
                  </a:cubicBezTo>
                  <a:cubicBezTo>
                    <a:pt x="33852" y="75090"/>
                    <a:pt x="193783" y="0"/>
                    <a:pt x="193783" y="0"/>
                  </a:cubicBezTo>
                  <a:cubicBezTo>
                    <a:pt x="193783" y="0"/>
                    <a:pt x="298421" y="110592"/>
                    <a:pt x="287029" y="256499"/>
                  </a:cubicBezTo>
                  <a:cubicBezTo>
                    <a:pt x="266649" y="517471"/>
                    <a:pt x="75335" y="585562"/>
                    <a:pt x="75335" y="585562"/>
                  </a:cubicBezTo>
                  <a:close/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21"/>
            <p:cNvSpPr/>
            <p:nvPr/>
          </p:nvSpPr>
          <p:spPr>
            <a:xfrm>
              <a:off x="11105176" y="5563732"/>
              <a:ext cx="342097" cy="648904"/>
            </a:xfrm>
            <a:custGeom>
              <a:avLst/>
              <a:gdLst/>
              <a:ahLst/>
              <a:cxnLst/>
              <a:rect l="l" t="t" r="r" b="b"/>
              <a:pathLst>
                <a:path w="342097" h="648904" extrusionOk="0">
                  <a:moveTo>
                    <a:pt x="81658" y="0"/>
                  </a:moveTo>
                  <a:cubicBezTo>
                    <a:pt x="81658" y="0"/>
                    <a:pt x="-30173" y="139933"/>
                    <a:pt x="7907" y="302160"/>
                  </a:cubicBezTo>
                  <a:cubicBezTo>
                    <a:pt x="45988" y="464382"/>
                    <a:pt x="233980" y="648905"/>
                    <a:pt x="233980" y="648905"/>
                  </a:cubicBezTo>
                  <a:cubicBezTo>
                    <a:pt x="233980" y="648905"/>
                    <a:pt x="363418" y="468018"/>
                    <a:pt x="339041" y="303172"/>
                  </a:cubicBezTo>
                  <a:cubicBezTo>
                    <a:pt x="300839" y="44764"/>
                    <a:pt x="71411" y="6818"/>
                    <a:pt x="81658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21"/>
            <p:cNvSpPr/>
            <p:nvPr/>
          </p:nvSpPr>
          <p:spPr>
            <a:xfrm>
              <a:off x="10998034" y="5754791"/>
              <a:ext cx="367401" cy="507652"/>
            </a:xfrm>
            <a:custGeom>
              <a:avLst/>
              <a:gdLst/>
              <a:ahLst/>
              <a:cxnLst/>
              <a:rect l="l" t="t" r="r" b="b"/>
              <a:pathLst>
                <a:path w="367401" h="507652" extrusionOk="0">
                  <a:moveTo>
                    <a:pt x="364583" y="507653"/>
                  </a:moveTo>
                  <a:cubicBezTo>
                    <a:pt x="364583" y="507653"/>
                    <a:pt x="133896" y="421633"/>
                    <a:pt x="42900" y="269431"/>
                  </a:cubicBezTo>
                  <a:cubicBezTo>
                    <a:pt x="-32491" y="143321"/>
                    <a:pt x="14424" y="0"/>
                    <a:pt x="14424" y="0"/>
                  </a:cubicBezTo>
                  <a:cubicBezTo>
                    <a:pt x="14424" y="0"/>
                    <a:pt x="181179" y="8874"/>
                    <a:pt x="292588" y="155685"/>
                  </a:cubicBezTo>
                  <a:cubicBezTo>
                    <a:pt x="389256" y="283067"/>
                    <a:pt x="364583" y="507653"/>
                    <a:pt x="364583" y="507653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21"/>
            <p:cNvSpPr/>
            <p:nvPr/>
          </p:nvSpPr>
          <p:spPr>
            <a:xfrm>
              <a:off x="11571384" y="5736193"/>
              <a:ext cx="348540" cy="469866"/>
            </a:xfrm>
            <a:custGeom>
              <a:avLst/>
              <a:gdLst/>
              <a:ahLst/>
              <a:cxnLst/>
              <a:rect l="l" t="t" r="r" b="b"/>
              <a:pathLst>
                <a:path w="348540" h="469866" extrusionOk="0">
                  <a:moveTo>
                    <a:pt x="14" y="469867"/>
                  </a:moveTo>
                  <a:cubicBezTo>
                    <a:pt x="14" y="469867"/>
                    <a:pt x="-3087" y="239863"/>
                    <a:pt x="82873" y="122399"/>
                  </a:cubicBezTo>
                  <a:cubicBezTo>
                    <a:pt x="168839" y="4936"/>
                    <a:pt x="343872" y="0"/>
                    <a:pt x="343872" y="0"/>
                  </a:cubicBezTo>
                  <a:cubicBezTo>
                    <a:pt x="343872" y="0"/>
                    <a:pt x="372764" y="183264"/>
                    <a:pt x="286805" y="300734"/>
                  </a:cubicBezTo>
                  <a:cubicBezTo>
                    <a:pt x="200838" y="418197"/>
                    <a:pt x="14" y="469867"/>
                    <a:pt x="14" y="469867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21"/>
            <p:cNvSpPr/>
            <p:nvPr/>
          </p:nvSpPr>
          <p:spPr>
            <a:xfrm>
              <a:off x="11287965" y="5686432"/>
              <a:ext cx="348154" cy="707472"/>
            </a:xfrm>
            <a:custGeom>
              <a:avLst/>
              <a:gdLst/>
              <a:ahLst/>
              <a:cxnLst/>
              <a:rect l="l" t="t" r="r" b="b"/>
              <a:pathLst>
                <a:path w="348154" h="707472" extrusionOk="0">
                  <a:moveTo>
                    <a:pt x="174602" y="707472"/>
                  </a:moveTo>
                  <a:cubicBezTo>
                    <a:pt x="174602" y="707472"/>
                    <a:pt x="9394" y="554005"/>
                    <a:pt x="192" y="321241"/>
                  </a:cubicBezTo>
                  <a:cubicBezTo>
                    <a:pt x="-6405" y="154466"/>
                    <a:pt x="159078" y="0"/>
                    <a:pt x="159078" y="0"/>
                  </a:cubicBezTo>
                  <a:cubicBezTo>
                    <a:pt x="159078" y="0"/>
                    <a:pt x="336643" y="165027"/>
                    <a:pt x="347204" y="331602"/>
                  </a:cubicBezTo>
                  <a:cubicBezTo>
                    <a:pt x="363090" y="582100"/>
                    <a:pt x="174602" y="707472"/>
                    <a:pt x="174602" y="707472"/>
                  </a:cubicBezTo>
                  <a:close/>
                </a:path>
              </a:pathLst>
            </a:custGeom>
            <a:solidFill>
              <a:schemeClr val="accent6"/>
            </a:solidFill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21"/>
            <p:cNvSpPr/>
            <p:nvPr/>
          </p:nvSpPr>
          <p:spPr>
            <a:xfrm>
              <a:off x="10991428" y="6093157"/>
              <a:ext cx="917143" cy="477146"/>
            </a:xfrm>
            <a:custGeom>
              <a:avLst/>
              <a:gdLst/>
              <a:ahLst/>
              <a:cxnLst/>
              <a:rect l="l" t="t" r="r" b="b"/>
              <a:pathLst>
                <a:path w="917143" h="477146" extrusionOk="0">
                  <a:moveTo>
                    <a:pt x="0" y="30654"/>
                  </a:moveTo>
                  <a:lnTo>
                    <a:pt x="917143" y="0"/>
                  </a:lnTo>
                  <a:cubicBezTo>
                    <a:pt x="917143" y="0"/>
                    <a:pt x="906803" y="150180"/>
                    <a:pt x="885331" y="226816"/>
                  </a:cubicBezTo>
                  <a:cubicBezTo>
                    <a:pt x="863860" y="303447"/>
                    <a:pt x="810222" y="467463"/>
                    <a:pt x="810222" y="467463"/>
                  </a:cubicBezTo>
                  <a:lnTo>
                    <a:pt x="125768" y="477147"/>
                  </a:lnTo>
                  <a:cubicBezTo>
                    <a:pt x="125768" y="477147"/>
                    <a:pt x="62325" y="328870"/>
                    <a:pt x="44343" y="260490"/>
                  </a:cubicBezTo>
                  <a:cubicBezTo>
                    <a:pt x="26367" y="192105"/>
                    <a:pt x="0" y="30654"/>
                    <a:pt x="0" y="30654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21"/>
            <p:cNvSpPr/>
            <p:nvPr/>
          </p:nvSpPr>
          <p:spPr>
            <a:xfrm>
              <a:off x="10996378" y="6078870"/>
              <a:ext cx="917143" cy="477146"/>
            </a:xfrm>
            <a:custGeom>
              <a:avLst/>
              <a:gdLst/>
              <a:ahLst/>
              <a:cxnLst/>
              <a:rect l="l" t="t" r="r" b="b"/>
              <a:pathLst>
                <a:path w="917143" h="477146" extrusionOk="0">
                  <a:moveTo>
                    <a:pt x="0" y="30654"/>
                  </a:moveTo>
                  <a:lnTo>
                    <a:pt x="917143" y="0"/>
                  </a:lnTo>
                  <a:cubicBezTo>
                    <a:pt x="917143" y="0"/>
                    <a:pt x="906803" y="150180"/>
                    <a:pt x="885331" y="226816"/>
                  </a:cubicBezTo>
                  <a:cubicBezTo>
                    <a:pt x="863860" y="303447"/>
                    <a:pt x="810222" y="467463"/>
                    <a:pt x="810222" y="467463"/>
                  </a:cubicBezTo>
                  <a:lnTo>
                    <a:pt x="125768" y="477147"/>
                  </a:lnTo>
                  <a:cubicBezTo>
                    <a:pt x="125768" y="477147"/>
                    <a:pt x="62325" y="328870"/>
                    <a:pt x="44343" y="260490"/>
                  </a:cubicBezTo>
                  <a:cubicBezTo>
                    <a:pt x="26367" y="192105"/>
                    <a:pt x="0" y="30654"/>
                    <a:pt x="0" y="30654"/>
                  </a:cubicBezTo>
                  <a:close/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5" name="Google Shape;405;p21"/>
            <p:cNvGrpSpPr/>
            <p:nvPr/>
          </p:nvGrpSpPr>
          <p:grpSpPr>
            <a:xfrm>
              <a:off x="11257776" y="6260388"/>
              <a:ext cx="395796" cy="114103"/>
              <a:chOff x="1258931" y="4140278"/>
              <a:chExt cx="395796" cy="114103"/>
            </a:xfrm>
          </p:grpSpPr>
          <p:sp>
            <p:nvSpPr>
              <p:cNvPr id="406" name="Google Shape;406;p21"/>
              <p:cNvSpPr/>
              <p:nvPr/>
            </p:nvSpPr>
            <p:spPr>
              <a:xfrm>
                <a:off x="1431759" y="4200260"/>
                <a:ext cx="88574" cy="54121"/>
              </a:xfrm>
              <a:custGeom>
                <a:avLst/>
                <a:gdLst/>
                <a:ahLst/>
                <a:cxnLst/>
                <a:rect l="l" t="t" r="r" b="b"/>
                <a:pathLst>
                  <a:path w="137324" h="83909" extrusionOk="0">
                    <a:moveTo>
                      <a:pt x="124737" y="34"/>
                    </a:moveTo>
                    <a:cubicBezTo>
                      <a:pt x="118468" y="516"/>
                      <a:pt x="113787" y="5908"/>
                      <a:pt x="114269" y="12176"/>
                    </a:cubicBezTo>
                    <a:cubicBezTo>
                      <a:pt x="116278" y="38155"/>
                      <a:pt x="101216" y="59439"/>
                      <a:pt x="75967" y="60939"/>
                    </a:cubicBezTo>
                    <a:cubicBezTo>
                      <a:pt x="45106" y="62774"/>
                      <a:pt x="22811" y="43828"/>
                      <a:pt x="22811" y="13429"/>
                    </a:cubicBezTo>
                    <a:cubicBezTo>
                      <a:pt x="22811" y="7140"/>
                      <a:pt x="17587" y="1916"/>
                      <a:pt x="11298" y="1916"/>
                    </a:cubicBezTo>
                    <a:cubicBezTo>
                      <a:pt x="5016" y="1916"/>
                      <a:pt x="0" y="7140"/>
                      <a:pt x="0" y="13429"/>
                    </a:cubicBezTo>
                    <a:cubicBezTo>
                      <a:pt x="0" y="57503"/>
                      <a:pt x="34002" y="86328"/>
                      <a:pt x="77434" y="83750"/>
                    </a:cubicBezTo>
                    <a:cubicBezTo>
                      <a:pt x="116539" y="81426"/>
                      <a:pt x="140000" y="48261"/>
                      <a:pt x="137080" y="10502"/>
                    </a:cubicBezTo>
                    <a:cubicBezTo>
                      <a:pt x="136597" y="4233"/>
                      <a:pt x="131005" y="-448"/>
                      <a:pt x="124737" y="3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67500" tIns="33750" rIns="67500" bIns="337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407;p21"/>
              <p:cNvSpPr/>
              <p:nvPr/>
            </p:nvSpPr>
            <p:spPr>
              <a:xfrm>
                <a:off x="1258931" y="4195791"/>
                <a:ext cx="56390" cy="39608"/>
              </a:xfrm>
              <a:custGeom>
                <a:avLst/>
                <a:gdLst/>
                <a:ahLst/>
                <a:cxnLst/>
                <a:rect l="l" t="t" r="r" b="b"/>
                <a:pathLst>
                  <a:path w="87426" h="61407" extrusionOk="0">
                    <a:moveTo>
                      <a:pt x="0" y="30707"/>
                    </a:moveTo>
                    <a:cubicBezTo>
                      <a:pt x="0" y="13749"/>
                      <a:pt x="19569" y="0"/>
                      <a:pt x="43713" y="0"/>
                    </a:cubicBezTo>
                    <a:cubicBezTo>
                      <a:pt x="67850" y="0"/>
                      <a:pt x="87426" y="13749"/>
                      <a:pt x="87426" y="30707"/>
                    </a:cubicBezTo>
                    <a:cubicBezTo>
                      <a:pt x="87426" y="47664"/>
                      <a:pt x="67850" y="61407"/>
                      <a:pt x="43713" y="61407"/>
                    </a:cubicBezTo>
                    <a:cubicBezTo>
                      <a:pt x="19569" y="61407"/>
                      <a:pt x="0" y="47664"/>
                      <a:pt x="0" y="30707"/>
                    </a:cubicBezTo>
                    <a:close/>
                  </a:path>
                </a:pathLst>
              </a:custGeom>
              <a:solidFill>
                <a:srgbClr val="ED6962"/>
              </a:solidFill>
              <a:ln>
                <a:noFill/>
              </a:ln>
            </p:spPr>
            <p:txBody>
              <a:bodyPr spcFirstLastPara="1" wrap="square" lIns="67500" tIns="33750" rIns="67500" bIns="337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408;p21"/>
              <p:cNvSpPr/>
              <p:nvPr/>
            </p:nvSpPr>
            <p:spPr>
              <a:xfrm>
                <a:off x="1598337" y="4193604"/>
                <a:ext cx="56390" cy="39611"/>
              </a:xfrm>
              <a:custGeom>
                <a:avLst/>
                <a:gdLst/>
                <a:ahLst/>
                <a:cxnLst/>
                <a:rect l="l" t="t" r="r" b="b"/>
                <a:pathLst>
                  <a:path w="87426" h="61413" extrusionOk="0">
                    <a:moveTo>
                      <a:pt x="0" y="30707"/>
                    </a:moveTo>
                    <a:cubicBezTo>
                      <a:pt x="0" y="13749"/>
                      <a:pt x="19569" y="0"/>
                      <a:pt x="43713" y="0"/>
                    </a:cubicBezTo>
                    <a:cubicBezTo>
                      <a:pt x="67857" y="0"/>
                      <a:pt x="87426" y="13749"/>
                      <a:pt x="87426" y="30707"/>
                    </a:cubicBezTo>
                    <a:cubicBezTo>
                      <a:pt x="87426" y="47664"/>
                      <a:pt x="67857" y="61414"/>
                      <a:pt x="43713" y="61414"/>
                    </a:cubicBezTo>
                    <a:cubicBezTo>
                      <a:pt x="19569" y="61414"/>
                      <a:pt x="0" y="47664"/>
                      <a:pt x="0" y="30707"/>
                    </a:cubicBezTo>
                    <a:close/>
                  </a:path>
                </a:pathLst>
              </a:custGeom>
              <a:solidFill>
                <a:srgbClr val="ED6962"/>
              </a:solidFill>
              <a:ln>
                <a:noFill/>
              </a:ln>
            </p:spPr>
            <p:txBody>
              <a:bodyPr spcFirstLastPara="1" wrap="square" lIns="67500" tIns="33750" rIns="67500" bIns="337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409;p21"/>
              <p:cNvSpPr/>
              <p:nvPr/>
            </p:nvSpPr>
            <p:spPr>
              <a:xfrm>
                <a:off x="1337004" y="4153533"/>
                <a:ext cx="43845" cy="35702"/>
              </a:xfrm>
              <a:custGeom>
                <a:avLst/>
                <a:gdLst/>
                <a:ahLst/>
                <a:cxnLst/>
                <a:rect l="l" t="t" r="r" b="b"/>
                <a:pathLst>
                  <a:path w="67977" h="55352" extrusionOk="0">
                    <a:moveTo>
                      <a:pt x="0" y="27680"/>
                    </a:moveTo>
                    <a:cubicBezTo>
                      <a:pt x="0" y="12390"/>
                      <a:pt x="15216" y="0"/>
                      <a:pt x="33989" y="0"/>
                    </a:cubicBezTo>
                    <a:cubicBezTo>
                      <a:pt x="52761" y="0"/>
                      <a:pt x="67977" y="12390"/>
                      <a:pt x="67977" y="27680"/>
                    </a:cubicBezTo>
                    <a:cubicBezTo>
                      <a:pt x="67977" y="42963"/>
                      <a:pt x="52761" y="55353"/>
                      <a:pt x="33989" y="55353"/>
                    </a:cubicBezTo>
                    <a:cubicBezTo>
                      <a:pt x="15216" y="55353"/>
                      <a:pt x="0" y="42963"/>
                      <a:pt x="0" y="2768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67500" tIns="33750" rIns="67500" bIns="337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" name="Google Shape;410;p21"/>
              <p:cNvSpPr/>
              <p:nvPr/>
            </p:nvSpPr>
            <p:spPr>
              <a:xfrm>
                <a:off x="1553583" y="4140278"/>
                <a:ext cx="43841" cy="35702"/>
              </a:xfrm>
              <a:custGeom>
                <a:avLst/>
                <a:gdLst/>
                <a:ahLst/>
                <a:cxnLst/>
                <a:rect l="l" t="t" r="r" b="b"/>
                <a:pathLst>
                  <a:path w="67970" h="55352" extrusionOk="0">
                    <a:moveTo>
                      <a:pt x="0" y="27680"/>
                    </a:moveTo>
                    <a:cubicBezTo>
                      <a:pt x="0" y="12397"/>
                      <a:pt x="15216" y="0"/>
                      <a:pt x="33982" y="0"/>
                    </a:cubicBezTo>
                    <a:cubicBezTo>
                      <a:pt x="52754" y="0"/>
                      <a:pt x="67970" y="12397"/>
                      <a:pt x="67970" y="27680"/>
                    </a:cubicBezTo>
                    <a:cubicBezTo>
                      <a:pt x="67970" y="42963"/>
                      <a:pt x="52754" y="55353"/>
                      <a:pt x="33982" y="55353"/>
                    </a:cubicBezTo>
                    <a:cubicBezTo>
                      <a:pt x="15216" y="55353"/>
                      <a:pt x="0" y="42963"/>
                      <a:pt x="0" y="2768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67500" tIns="33750" rIns="67500" bIns="337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11" name="Google Shape;411;p21"/>
          <p:cNvSpPr/>
          <p:nvPr/>
        </p:nvSpPr>
        <p:spPr>
          <a:xfrm rot="5400000">
            <a:off x="11721873" y="4296089"/>
            <a:ext cx="422829" cy="396746"/>
          </a:xfrm>
          <a:custGeom>
            <a:avLst/>
            <a:gdLst/>
            <a:ahLst/>
            <a:cxnLst/>
            <a:rect l="l" t="t" r="r" b="b"/>
            <a:pathLst>
              <a:path w="579218" h="543487" extrusionOk="0">
                <a:moveTo>
                  <a:pt x="285153" y="219"/>
                </a:moveTo>
                <a:cubicBezTo>
                  <a:pt x="285296" y="288"/>
                  <a:pt x="285438" y="334"/>
                  <a:pt x="285555" y="403"/>
                </a:cubicBezTo>
                <a:cubicBezTo>
                  <a:pt x="286529" y="675"/>
                  <a:pt x="287310" y="1339"/>
                  <a:pt x="287689" y="2229"/>
                </a:cubicBezTo>
                <a:cubicBezTo>
                  <a:pt x="300495" y="28382"/>
                  <a:pt x="307973" y="79041"/>
                  <a:pt x="311738" y="139293"/>
                </a:cubicBezTo>
                <a:lnTo>
                  <a:pt x="313031" y="170728"/>
                </a:lnTo>
                <a:lnTo>
                  <a:pt x="344692" y="141135"/>
                </a:lnTo>
                <a:cubicBezTo>
                  <a:pt x="388753" y="104955"/>
                  <a:pt x="433525" y="73768"/>
                  <a:pt x="474667" y="53605"/>
                </a:cubicBezTo>
                <a:cubicBezTo>
                  <a:pt x="476422" y="52760"/>
                  <a:pt x="478557" y="53446"/>
                  <a:pt x="479434" y="55159"/>
                </a:cubicBezTo>
                <a:cubicBezTo>
                  <a:pt x="479528" y="55319"/>
                  <a:pt x="479600" y="55481"/>
                  <a:pt x="479648" y="55662"/>
                </a:cubicBezTo>
                <a:cubicBezTo>
                  <a:pt x="480121" y="56530"/>
                  <a:pt x="480121" y="57535"/>
                  <a:pt x="479648" y="58405"/>
                </a:cubicBezTo>
                <a:cubicBezTo>
                  <a:pt x="466132" y="94646"/>
                  <a:pt x="413934" y="155112"/>
                  <a:pt x="351716" y="217574"/>
                </a:cubicBezTo>
                <a:lnTo>
                  <a:pt x="327602" y="240868"/>
                </a:lnTo>
                <a:lnTo>
                  <a:pt x="390285" y="242696"/>
                </a:lnTo>
                <a:cubicBezTo>
                  <a:pt x="475287" y="246420"/>
                  <a:pt x="544359" y="253124"/>
                  <a:pt x="560810" y="259121"/>
                </a:cubicBezTo>
                <a:cubicBezTo>
                  <a:pt x="562754" y="259351"/>
                  <a:pt x="564153" y="261065"/>
                  <a:pt x="563891" y="262937"/>
                </a:cubicBezTo>
                <a:cubicBezTo>
                  <a:pt x="563891" y="262959"/>
                  <a:pt x="563891" y="262984"/>
                  <a:pt x="563891" y="263006"/>
                </a:cubicBezTo>
                <a:cubicBezTo>
                  <a:pt x="563774" y="264604"/>
                  <a:pt x="562469" y="265861"/>
                  <a:pt x="560810" y="265977"/>
                </a:cubicBezTo>
                <a:cubicBezTo>
                  <a:pt x="547027" y="277885"/>
                  <a:pt x="489727" y="289537"/>
                  <a:pt x="414233" y="296559"/>
                </a:cubicBezTo>
                <a:lnTo>
                  <a:pt x="372098" y="299337"/>
                </a:lnTo>
                <a:lnTo>
                  <a:pt x="440911" y="368983"/>
                </a:lnTo>
                <a:cubicBezTo>
                  <a:pt x="512512" y="443246"/>
                  <a:pt x="568012" y="506176"/>
                  <a:pt x="578060" y="524255"/>
                </a:cubicBezTo>
                <a:cubicBezTo>
                  <a:pt x="579576" y="525647"/>
                  <a:pt x="579602" y="527978"/>
                  <a:pt x="578154" y="529419"/>
                </a:cubicBezTo>
                <a:cubicBezTo>
                  <a:pt x="578131" y="529463"/>
                  <a:pt x="578083" y="529485"/>
                  <a:pt x="578060" y="529510"/>
                </a:cubicBezTo>
                <a:cubicBezTo>
                  <a:pt x="576564" y="530652"/>
                  <a:pt x="574455" y="530537"/>
                  <a:pt x="573079" y="529282"/>
                </a:cubicBezTo>
                <a:cubicBezTo>
                  <a:pt x="545217" y="525055"/>
                  <a:pt x="450366" y="455314"/>
                  <a:pt x="348223" y="363297"/>
                </a:cubicBezTo>
                <a:lnTo>
                  <a:pt x="313284" y="330411"/>
                </a:lnTo>
                <a:lnTo>
                  <a:pt x="311852" y="375981"/>
                </a:lnTo>
                <a:cubicBezTo>
                  <a:pt x="307987" y="457880"/>
                  <a:pt x="301029" y="524429"/>
                  <a:pt x="294805" y="540280"/>
                </a:cubicBezTo>
                <a:cubicBezTo>
                  <a:pt x="294566" y="542199"/>
                  <a:pt x="292788" y="543616"/>
                  <a:pt x="290773" y="543478"/>
                </a:cubicBezTo>
                <a:cubicBezTo>
                  <a:pt x="289208" y="543204"/>
                  <a:pt x="287974" y="542017"/>
                  <a:pt x="287689" y="540508"/>
                </a:cubicBezTo>
                <a:cubicBezTo>
                  <a:pt x="271209" y="522688"/>
                  <a:pt x="255144" y="430443"/>
                  <a:pt x="250342" y="321491"/>
                </a:cubicBezTo>
                <a:lnTo>
                  <a:pt x="250471" y="313159"/>
                </a:lnTo>
                <a:lnTo>
                  <a:pt x="222410" y="338573"/>
                </a:lnTo>
                <a:cubicBezTo>
                  <a:pt x="159569" y="393817"/>
                  <a:pt x="105815" y="436237"/>
                  <a:pt x="89809" y="443605"/>
                </a:cubicBezTo>
                <a:cubicBezTo>
                  <a:pt x="88433" y="444909"/>
                  <a:pt x="86204" y="444909"/>
                  <a:pt x="84828" y="443605"/>
                </a:cubicBezTo>
                <a:cubicBezTo>
                  <a:pt x="83406" y="442326"/>
                  <a:pt x="83312" y="440203"/>
                  <a:pt x="84591" y="438808"/>
                </a:cubicBezTo>
                <a:cubicBezTo>
                  <a:pt x="85659" y="420987"/>
                  <a:pt x="117638" y="373705"/>
                  <a:pt x="165873" y="317309"/>
                </a:cubicBezTo>
                <a:lnTo>
                  <a:pt x="181818" y="299693"/>
                </a:lnTo>
                <a:lnTo>
                  <a:pt x="158488" y="299358"/>
                </a:lnTo>
                <a:cubicBezTo>
                  <a:pt x="100781" y="294949"/>
                  <a:pt x="46242" y="286538"/>
                  <a:pt x="2373" y="272830"/>
                </a:cubicBezTo>
                <a:cubicBezTo>
                  <a:pt x="452" y="271916"/>
                  <a:pt x="-474" y="269768"/>
                  <a:pt x="239" y="267803"/>
                </a:cubicBezTo>
                <a:cubicBezTo>
                  <a:pt x="712" y="266982"/>
                  <a:pt x="1470" y="266342"/>
                  <a:pt x="2373" y="265977"/>
                </a:cubicBezTo>
                <a:cubicBezTo>
                  <a:pt x="38564" y="249526"/>
                  <a:pt x="119972" y="242201"/>
                  <a:pt x="209909" y="240313"/>
                </a:cubicBezTo>
                <a:lnTo>
                  <a:pt x="222414" y="240284"/>
                </a:lnTo>
                <a:lnTo>
                  <a:pt x="197002" y="213969"/>
                </a:lnTo>
                <a:cubicBezTo>
                  <a:pt x="149747" y="162227"/>
                  <a:pt x="108131" y="110322"/>
                  <a:pt x="79616" y="63657"/>
                </a:cubicBezTo>
                <a:cubicBezTo>
                  <a:pt x="78551" y="61919"/>
                  <a:pt x="79166" y="59681"/>
                  <a:pt x="80967" y="58651"/>
                </a:cubicBezTo>
                <a:cubicBezTo>
                  <a:pt x="81135" y="58561"/>
                  <a:pt x="81323" y="58470"/>
                  <a:pt x="81514" y="58401"/>
                </a:cubicBezTo>
                <a:cubicBezTo>
                  <a:pt x="82509" y="58080"/>
                  <a:pt x="83600" y="58080"/>
                  <a:pt x="84598" y="58401"/>
                </a:cubicBezTo>
                <a:cubicBezTo>
                  <a:pt x="113764" y="71024"/>
                  <a:pt x="157514" y="103438"/>
                  <a:pt x="207151" y="145712"/>
                </a:cubicBezTo>
                <a:lnTo>
                  <a:pt x="252428" y="186204"/>
                </a:lnTo>
                <a:lnTo>
                  <a:pt x="252943" y="152746"/>
                </a:lnTo>
                <a:cubicBezTo>
                  <a:pt x="257530" y="97131"/>
                  <a:pt x="266289" y="44554"/>
                  <a:pt x="280576" y="2229"/>
                </a:cubicBezTo>
                <a:cubicBezTo>
                  <a:pt x="281263" y="447"/>
                  <a:pt x="283326" y="-443"/>
                  <a:pt x="285153" y="21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228575" tIns="114250" rIns="228575" bIns="11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endParaRPr sz="45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21"/>
          <p:cNvSpPr/>
          <p:nvPr/>
        </p:nvSpPr>
        <p:spPr>
          <a:xfrm rot="8517177">
            <a:off x="11295172" y="4030144"/>
            <a:ext cx="422937" cy="396802"/>
          </a:xfrm>
          <a:custGeom>
            <a:avLst/>
            <a:gdLst/>
            <a:ahLst/>
            <a:cxnLst/>
            <a:rect l="l" t="t" r="r" b="b"/>
            <a:pathLst>
              <a:path w="579243" h="543449" extrusionOk="0">
                <a:moveTo>
                  <a:pt x="80970" y="58648"/>
                </a:moveTo>
                <a:cubicBezTo>
                  <a:pt x="81138" y="58557"/>
                  <a:pt x="81327" y="58466"/>
                  <a:pt x="81517" y="58397"/>
                </a:cubicBezTo>
                <a:cubicBezTo>
                  <a:pt x="82512" y="58076"/>
                  <a:pt x="83603" y="58076"/>
                  <a:pt x="84601" y="58398"/>
                </a:cubicBezTo>
                <a:cubicBezTo>
                  <a:pt x="113768" y="71019"/>
                  <a:pt x="157520" y="103431"/>
                  <a:pt x="207159" y="145702"/>
                </a:cubicBezTo>
                <a:lnTo>
                  <a:pt x="252368" y="186129"/>
                </a:lnTo>
                <a:lnTo>
                  <a:pt x="257197" y="111709"/>
                </a:lnTo>
                <a:cubicBezTo>
                  <a:pt x="262266" y="71478"/>
                  <a:pt x="269872" y="33970"/>
                  <a:pt x="280588" y="2229"/>
                </a:cubicBezTo>
                <a:cubicBezTo>
                  <a:pt x="281275" y="447"/>
                  <a:pt x="283338" y="-443"/>
                  <a:pt x="285164" y="219"/>
                </a:cubicBezTo>
                <a:cubicBezTo>
                  <a:pt x="285307" y="288"/>
                  <a:pt x="285450" y="334"/>
                  <a:pt x="285567" y="403"/>
                </a:cubicBezTo>
                <a:cubicBezTo>
                  <a:pt x="286541" y="675"/>
                  <a:pt x="287322" y="1339"/>
                  <a:pt x="287701" y="2229"/>
                </a:cubicBezTo>
                <a:cubicBezTo>
                  <a:pt x="300507" y="28380"/>
                  <a:pt x="307985" y="79036"/>
                  <a:pt x="311750" y="139284"/>
                </a:cubicBezTo>
                <a:lnTo>
                  <a:pt x="313044" y="170716"/>
                </a:lnTo>
                <a:lnTo>
                  <a:pt x="344706" y="141125"/>
                </a:lnTo>
                <a:cubicBezTo>
                  <a:pt x="388769" y="104947"/>
                  <a:pt x="433543" y="73763"/>
                  <a:pt x="474687" y="53601"/>
                </a:cubicBezTo>
                <a:cubicBezTo>
                  <a:pt x="476442" y="52756"/>
                  <a:pt x="478577" y="53442"/>
                  <a:pt x="479454" y="55155"/>
                </a:cubicBezTo>
                <a:cubicBezTo>
                  <a:pt x="479548" y="55314"/>
                  <a:pt x="479620" y="55476"/>
                  <a:pt x="479668" y="55657"/>
                </a:cubicBezTo>
                <a:cubicBezTo>
                  <a:pt x="480141" y="56525"/>
                  <a:pt x="480141" y="57530"/>
                  <a:pt x="479668" y="58400"/>
                </a:cubicBezTo>
                <a:cubicBezTo>
                  <a:pt x="466151" y="94638"/>
                  <a:pt x="413951" y="155100"/>
                  <a:pt x="351730" y="217558"/>
                </a:cubicBezTo>
                <a:lnTo>
                  <a:pt x="327614" y="240851"/>
                </a:lnTo>
                <a:lnTo>
                  <a:pt x="390302" y="242679"/>
                </a:lnTo>
                <a:cubicBezTo>
                  <a:pt x="475307" y="246403"/>
                  <a:pt x="544382" y="253107"/>
                  <a:pt x="560834" y="259103"/>
                </a:cubicBezTo>
                <a:cubicBezTo>
                  <a:pt x="562778" y="259333"/>
                  <a:pt x="564177" y="261047"/>
                  <a:pt x="563915" y="262919"/>
                </a:cubicBezTo>
                <a:cubicBezTo>
                  <a:pt x="563915" y="262941"/>
                  <a:pt x="563915" y="262966"/>
                  <a:pt x="563915" y="262988"/>
                </a:cubicBezTo>
                <a:cubicBezTo>
                  <a:pt x="563798" y="264586"/>
                  <a:pt x="562493" y="265843"/>
                  <a:pt x="560834" y="265958"/>
                </a:cubicBezTo>
                <a:cubicBezTo>
                  <a:pt x="547051" y="277866"/>
                  <a:pt x="489748" y="289518"/>
                  <a:pt x="414250" y="296539"/>
                </a:cubicBezTo>
                <a:lnTo>
                  <a:pt x="372113" y="299317"/>
                </a:lnTo>
                <a:lnTo>
                  <a:pt x="440930" y="368958"/>
                </a:lnTo>
                <a:cubicBezTo>
                  <a:pt x="512534" y="443216"/>
                  <a:pt x="568036" y="506141"/>
                  <a:pt x="578085" y="524218"/>
                </a:cubicBezTo>
                <a:cubicBezTo>
                  <a:pt x="579601" y="525610"/>
                  <a:pt x="579626" y="527941"/>
                  <a:pt x="578179" y="529383"/>
                </a:cubicBezTo>
                <a:cubicBezTo>
                  <a:pt x="578156" y="529427"/>
                  <a:pt x="578108" y="529449"/>
                  <a:pt x="578085" y="529473"/>
                </a:cubicBezTo>
                <a:cubicBezTo>
                  <a:pt x="576589" y="530615"/>
                  <a:pt x="574480" y="530500"/>
                  <a:pt x="573103" y="529245"/>
                </a:cubicBezTo>
                <a:cubicBezTo>
                  <a:pt x="545240" y="525019"/>
                  <a:pt x="450385" y="455282"/>
                  <a:pt x="348237" y="363272"/>
                </a:cubicBezTo>
                <a:lnTo>
                  <a:pt x="313346" y="328821"/>
                </a:lnTo>
                <a:lnTo>
                  <a:pt x="311865" y="375955"/>
                </a:lnTo>
                <a:cubicBezTo>
                  <a:pt x="307999" y="457848"/>
                  <a:pt x="301041" y="524393"/>
                  <a:pt x="294817" y="540242"/>
                </a:cubicBezTo>
                <a:cubicBezTo>
                  <a:pt x="294578" y="542161"/>
                  <a:pt x="292799" y="543577"/>
                  <a:pt x="290785" y="543440"/>
                </a:cubicBezTo>
                <a:cubicBezTo>
                  <a:pt x="289220" y="543166"/>
                  <a:pt x="287986" y="541979"/>
                  <a:pt x="287701" y="540470"/>
                </a:cubicBezTo>
                <a:cubicBezTo>
                  <a:pt x="271220" y="522651"/>
                  <a:pt x="255154" y="430413"/>
                  <a:pt x="250352" y="321468"/>
                </a:cubicBezTo>
                <a:lnTo>
                  <a:pt x="250225" y="313369"/>
                </a:lnTo>
                <a:lnTo>
                  <a:pt x="222419" y="338549"/>
                </a:lnTo>
                <a:cubicBezTo>
                  <a:pt x="159576" y="393789"/>
                  <a:pt x="105819" y="436206"/>
                  <a:pt x="89812" y="443574"/>
                </a:cubicBezTo>
                <a:cubicBezTo>
                  <a:pt x="88436" y="444878"/>
                  <a:pt x="86208" y="444878"/>
                  <a:pt x="84831" y="443574"/>
                </a:cubicBezTo>
                <a:cubicBezTo>
                  <a:pt x="83409" y="442295"/>
                  <a:pt x="83315" y="440172"/>
                  <a:pt x="84595" y="438777"/>
                </a:cubicBezTo>
                <a:cubicBezTo>
                  <a:pt x="85662" y="420958"/>
                  <a:pt x="117643" y="373678"/>
                  <a:pt x="165880" y="317287"/>
                </a:cubicBezTo>
                <a:lnTo>
                  <a:pt x="182211" y="299246"/>
                </a:lnTo>
                <a:lnTo>
                  <a:pt x="115924" y="295261"/>
                </a:lnTo>
                <a:cubicBezTo>
                  <a:pt x="74182" y="290393"/>
                  <a:pt x="35276" y="283092"/>
                  <a:pt x="2374" y="272811"/>
                </a:cubicBezTo>
                <a:cubicBezTo>
                  <a:pt x="453" y="271897"/>
                  <a:pt x="-473" y="269750"/>
                  <a:pt x="239" y="267784"/>
                </a:cubicBezTo>
                <a:cubicBezTo>
                  <a:pt x="712" y="266963"/>
                  <a:pt x="1470" y="266324"/>
                  <a:pt x="2373" y="265958"/>
                </a:cubicBezTo>
                <a:cubicBezTo>
                  <a:pt x="38566" y="249509"/>
                  <a:pt x="119978" y="242184"/>
                  <a:pt x="209919" y="240297"/>
                </a:cubicBezTo>
                <a:lnTo>
                  <a:pt x="223657" y="240265"/>
                </a:lnTo>
                <a:lnTo>
                  <a:pt x="197010" y="213954"/>
                </a:lnTo>
                <a:cubicBezTo>
                  <a:pt x="149753" y="162216"/>
                  <a:pt x="108135" y="110314"/>
                  <a:pt x="79619" y="63652"/>
                </a:cubicBezTo>
                <a:cubicBezTo>
                  <a:pt x="78553" y="61915"/>
                  <a:pt x="79169" y="59677"/>
                  <a:pt x="80970" y="586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228575" tIns="114250" rIns="228575" bIns="11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endParaRPr sz="45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3" name="Google Shape;413;p21"/>
          <p:cNvGrpSpPr/>
          <p:nvPr/>
        </p:nvGrpSpPr>
        <p:grpSpPr>
          <a:xfrm rot="6305884">
            <a:off x="10860902" y="1171167"/>
            <a:ext cx="970373" cy="754781"/>
            <a:chOff x="6294878" y="3041786"/>
            <a:chExt cx="137914" cy="107271"/>
          </a:xfrm>
        </p:grpSpPr>
        <p:sp>
          <p:nvSpPr>
            <p:cNvPr id="414" name="Google Shape;414;p21"/>
            <p:cNvSpPr/>
            <p:nvPr/>
          </p:nvSpPr>
          <p:spPr>
            <a:xfrm>
              <a:off x="6294878" y="3064951"/>
              <a:ext cx="26749" cy="73082"/>
            </a:xfrm>
            <a:custGeom>
              <a:avLst/>
              <a:gdLst/>
              <a:ahLst/>
              <a:cxnLst/>
              <a:rect l="l" t="t" r="r" b="b"/>
              <a:pathLst>
                <a:path w="26749" h="73082" extrusionOk="0">
                  <a:moveTo>
                    <a:pt x="25224" y="73083"/>
                  </a:moveTo>
                  <a:cubicBezTo>
                    <a:pt x="25224" y="73083"/>
                    <a:pt x="-17587" y="3753"/>
                    <a:pt x="8338" y="125"/>
                  </a:cubicBezTo>
                  <a:cubicBezTo>
                    <a:pt x="34262" y="-3503"/>
                    <a:pt x="25224" y="73083"/>
                    <a:pt x="25224" y="730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28575" tIns="114250" rIns="228575" bIns="1142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21"/>
            <p:cNvSpPr/>
            <p:nvPr/>
          </p:nvSpPr>
          <p:spPr>
            <a:xfrm>
              <a:off x="6347747" y="3041786"/>
              <a:ext cx="40816" cy="96248"/>
            </a:xfrm>
            <a:custGeom>
              <a:avLst/>
              <a:gdLst/>
              <a:ahLst/>
              <a:cxnLst/>
              <a:rect l="l" t="t" r="r" b="b"/>
              <a:pathLst>
                <a:path w="40816" h="96248" extrusionOk="0">
                  <a:moveTo>
                    <a:pt x="0" y="96248"/>
                  </a:moveTo>
                  <a:cubicBezTo>
                    <a:pt x="0" y="96248"/>
                    <a:pt x="-282" y="-12767"/>
                    <a:pt x="31804" y="1243"/>
                  </a:cubicBezTo>
                  <a:cubicBezTo>
                    <a:pt x="63889" y="15253"/>
                    <a:pt x="0" y="96248"/>
                    <a:pt x="0" y="9624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28575" tIns="114250" rIns="228575" bIns="1142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21"/>
            <p:cNvSpPr/>
            <p:nvPr/>
          </p:nvSpPr>
          <p:spPr>
            <a:xfrm>
              <a:off x="6363189" y="3113572"/>
              <a:ext cx="69603" cy="35485"/>
            </a:xfrm>
            <a:custGeom>
              <a:avLst/>
              <a:gdLst/>
              <a:ahLst/>
              <a:cxnLst/>
              <a:rect l="l" t="t" r="r" b="b"/>
              <a:pathLst>
                <a:path w="69603" h="35485" extrusionOk="0">
                  <a:moveTo>
                    <a:pt x="0" y="34115"/>
                  </a:moveTo>
                  <a:cubicBezTo>
                    <a:pt x="0" y="34115"/>
                    <a:pt x="65140" y="-22957"/>
                    <a:pt x="69424" y="10535"/>
                  </a:cubicBezTo>
                  <a:cubicBezTo>
                    <a:pt x="73708" y="44028"/>
                    <a:pt x="0" y="34115"/>
                    <a:pt x="0" y="3411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28575" tIns="114250" rIns="228575" bIns="1142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7" name="Google Shape;417;p21"/>
          <p:cNvGrpSpPr/>
          <p:nvPr/>
        </p:nvGrpSpPr>
        <p:grpSpPr>
          <a:xfrm rot="4419053">
            <a:off x="600687" y="2701908"/>
            <a:ext cx="913252" cy="759627"/>
            <a:chOff x="7789309" y="5569038"/>
            <a:chExt cx="913218" cy="759599"/>
          </a:xfrm>
        </p:grpSpPr>
        <p:sp>
          <p:nvSpPr>
            <p:cNvPr id="418" name="Google Shape;418;p21"/>
            <p:cNvSpPr/>
            <p:nvPr/>
          </p:nvSpPr>
          <p:spPr>
            <a:xfrm rot="6413118">
              <a:off x="7968277" y="5555926"/>
              <a:ext cx="555282" cy="785810"/>
            </a:xfrm>
            <a:custGeom>
              <a:avLst/>
              <a:gdLst/>
              <a:ahLst/>
              <a:cxnLst/>
              <a:rect l="l" t="t" r="r" b="b"/>
              <a:pathLst>
                <a:path w="112394" h="159055" extrusionOk="0">
                  <a:moveTo>
                    <a:pt x="68345" y="765"/>
                  </a:moveTo>
                  <a:cubicBezTo>
                    <a:pt x="69877" y="-4677"/>
                    <a:pt x="112032" y="20623"/>
                    <a:pt x="112344" y="22937"/>
                  </a:cubicBezTo>
                  <a:cubicBezTo>
                    <a:pt x="113627" y="31974"/>
                    <a:pt x="89672" y="55929"/>
                    <a:pt x="84293" y="64466"/>
                  </a:cubicBezTo>
                  <a:cubicBezTo>
                    <a:pt x="83512" y="65717"/>
                    <a:pt x="64217" y="92705"/>
                    <a:pt x="64842" y="91955"/>
                  </a:cubicBezTo>
                  <a:cubicBezTo>
                    <a:pt x="65499" y="91173"/>
                    <a:pt x="99961" y="109404"/>
                    <a:pt x="99242" y="113189"/>
                  </a:cubicBezTo>
                  <a:cubicBezTo>
                    <a:pt x="99022" y="114314"/>
                    <a:pt x="91486" y="118192"/>
                    <a:pt x="90454" y="118849"/>
                  </a:cubicBezTo>
                  <a:cubicBezTo>
                    <a:pt x="83605" y="123196"/>
                    <a:pt x="9428" y="158690"/>
                    <a:pt x="3580" y="158690"/>
                  </a:cubicBezTo>
                  <a:cubicBezTo>
                    <a:pt x="2860" y="158690"/>
                    <a:pt x="2110" y="159221"/>
                    <a:pt x="1422" y="159002"/>
                  </a:cubicBezTo>
                  <a:cubicBezTo>
                    <a:pt x="422" y="158658"/>
                    <a:pt x="46" y="144774"/>
                    <a:pt x="15" y="143710"/>
                  </a:cubicBezTo>
                  <a:cubicBezTo>
                    <a:pt x="-267" y="136830"/>
                    <a:pt x="3518" y="54709"/>
                    <a:pt x="5988" y="53021"/>
                  </a:cubicBezTo>
                  <a:cubicBezTo>
                    <a:pt x="11179" y="49425"/>
                    <a:pt x="31193" y="72566"/>
                    <a:pt x="37229" y="72910"/>
                  </a:cubicBezTo>
                  <a:cubicBezTo>
                    <a:pt x="39293" y="73035"/>
                    <a:pt x="41138" y="65905"/>
                    <a:pt x="41576" y="64560"/>
                  </a:cubicBezTo>
                  <a:cubicBezTo>
                    <a:pt x="49018" y="42420"/>
                    <a:pt x="62278" y="22280"/>
                    <a:pt x="68345" y="765"/>
                  </a:cubicBezTo>
                  <a:close/>
                </a:path>
              </a:pathLst>
            </a:custGeom>
            <a:solidFill>
              <a:srgbClr val="FFFFFF"/>
            </a:solidFill>
            <a:ln w="1143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" dist="19050" dir="27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228575" tIns="114250" rIns="228575" bIns="1142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1"/>
            <p:cNvSpPr/>
            <p:nvPr/>
          </p:nvSpPr>
          <p:spPr>
            <a:xfrm rot="6413118">
              <a:off x="7968277" y="5555938"/>
              <a:ext cx="555282" cy="785810"/>
            </a:xfrm>
            <a:custGeom>
              <a:avLst/>
              <a:gdLst/>
              <a:ahLst/>
              <a:cxnLst/>
              <a:rect l="l" t="t" r="r" b="b"/>
              <a:pathLst>
                <a:path w="112394" h="159055" extrusionOk="0">
                  <a:moveTo>
                    <a:pt x="68345" y="765"/>
                  </a:moveTo>
                  <a:cubicBezTo>
                    <a:pt x="69877" y="-4677"/>
                    <a:pt x="112032" y="20623"/>
                    <a:pt x="112344" y="22937"/>
                  </a:cubicBezTo>
                  <a:cubicBezTo>
                    <a:pt x="113627" y="31974"/>
                    <a:pt x="89672" y="55929"/>
                    <a:pt x="84293" y="64466"/>
                  </a:cubicBezTo>
                  <a:cubicBezTo>
                    <a:pt x="83512" y="65717"/>
                    <a:pt x="64217" y="92705"/>
                    <a:pt x="64842" y="91955"/>
                  </a:cubicBezTo>
                  <a:cubicBezTo>
                    <a:pt x="65499" y="91173"/>
                    <a:pt x="99961" y="109404"/>
                    <a:pt x="99242" y="113189"/>
                  </a:cubicBezTo>
                  <a:cubicBezTo>
                    <a:pt x="99022" y="114314"/>
                    <a:pt x="91486" y="118192"/>
                    <a:pt x="90454" y="118849"/>
                  </a:cubicBezTo>
                  <a:cubicBezTo>
                    <a:pt x="83605" y="123196"/>
                    <a:pt x="9428" y="158690"/>
                    <a:pt x="3580" y="158690"/>
                  </a:cubicBezTo>
                  <a:cubicBezTo>
                    <a:pt x="2860" y="158690"/>
                    <a:pt x="2110" y="159221"/>
                    <a:pt x="1422" y="159002"/>
                  </a:cubicBezTo>
                  <a:cubicBezTo>
                    <a:pt x="422" y="158658"/>
                    <a:pt x="46" y="144774"/>
                    <a:pt x="15" y="143710"/>
                  </a:cubicBezTo>
                  <a:cubicBezTo>
                    <a:pt x="-267" y="136830"/>
                    <a:pt x="3518" y="54709"/>
                    <a:pt x="5988" y="53021"/>
                  </a:cubicBezTo>
                  <a:cubicBezTo>
                    <a:pt x="11179" y="49425"/>
                    <a:pt x="31193" y="72566"/>
                    <a:pt x="37229" y="72910"/>
                  </a:cubicBezTo>
                  <a:cubicBezTo>
                    <a:pt x="39293" y="73035"/>
                    <a:pt x="41138" y="65905"/>
                    <a:pt x="41576" y="64560"/>
                  </a:cubicBezTo>
                  <a:cubicBezTo>
                    <a:pt x="49018" y="42420"/>
                    <a:pt x="62278" y="22280"/>
                    <a:pt x="68345" y="765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28575" tIns="114250" rIns="228575" bIns="1142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" grpId="0" animBg="1"/>
      <p:bldP spid="37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26"/>
          <p:cNvSpPr txBox="1">
            <a:spLocks noGrp="1"/>
          </p:cNvSpPr>
          <p:nvPr>
            <p:ph type="title"/>
          </p:nvPr>
        </p:nvSpPr>
        <p:spPr>
          <a:xfrm>
            <a:off x="936471" y="1171084"/>
            <a:ext cx="10551900" cy="113137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500" dirty="0" err="1" smtClean="0"/>
              <a:t>Identifikasi</a:t>
            </a:r>
            <a:r>
              <a:rPr lang="en-US" sz="3500" dirty="0" smtClean="0"/>
              <a:t> </a:t>
            </a:r>
            <a:r>
              <a:rPr lang="en-US" sz="3500" dirty="0" err="1" smtClean="0"/>
              <a:t>pengguna</a:t>
            </a:r>
            <a:r>
              <a:rPr lang="en-US" sz="3500" dirty="0" smtClean="0"/>
              <a:t> </a:t>
            </a:r>
            <a:r>
              <a:rPr lang="en-US" sz="3500" dirty="0" err="1" smtClean="0"/>
              <a:t>dan</a:t>
            </a:r>
            <a:r>
              <a:rPr lang="en-US" sz="3500" dirty="0" smtClean="0"/>
              <a:t> </a:t>
            </a:r>
            <a:r>
              <a:rPr lang="en-US" sz="3500" dirty="0" err="1" smtClean="0"/>
              <a:t>analisis</a:t>
            </a:r>
            <a:r>
              <a:rPr lang="en-US" sz="3500" dirty="0" smtClean="0"/>
              <a:t> </a:t>
            </a:r>
            <a:r>
              <a:rPr lang="en-US" sz="3500" dirty="0" err="1" smtClean="0"/>
              <a:t>kebutuhan</a:t>
            </a:r>
            <a:endParaRPr sz="3500" dirty="0"/>
          </a:p>
        </p:txBody>
      </p:sp>
      <p:sp>
        <p:nvSpPr>
          <p:cNvPr id="755" name="Google Shape;755;p26"/>
          <p:cNvSpPr txBox="1">
            <a:spLocks noGrp="1"/>
          </p:cNvSpPr>
          <p:nvPr>
            <p:ph type="body" idx="1"/>
          </p:nvPr>
        </p:nvSpPr>
        <p:spPr>
          <a:xfrm>
            <a:off x="3491290" y="2302463"/>
            <a:ext cx="4913675" cy="3649479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>
              <a:buNone/>
            </a:pPr>
            <a:r>
              <a:rPr lang="en-US" sz="1800" dirty="0" err="1"/>
              <a:t>Identifikasi</a:t>
            </a:r>
            <a:r>
              <a:rPr lang="en-US" sz="1800" dirty="0"/>
              <a:t> </a:t>
            </a:r>
            <a:r>
              <a:rPr lang="en-US" sz="1800" dirty="0" err="1"/>
              <a:t>Pengguna</a:t>
            </a:r>
            <a:r>
              <a:rPr lang="en-US" sz="1800" dirty="0"/>
              <a:t> </a:t>
            </a:r>
            <a:r>
              <a:rPr lang="en-US" sz="1800" dirty="0" err="1" smtClean="0"/>
              <a:t>Sistem</a:t>
            </a:r>
            <a:endParaRPr lang="en-US" sz="1800" dirty="0" smtClean="0"/>
          </a:p>
          <a:p>
            <a:pPr marL="0" indent="0" algn="ctr">
              <a:buNone/>
            </a:pPr>
            <a:endParaRPr lang="en-US" sz="1800" dirty="0" smtClean="0"/>
          </a:p>
          <a:p>
            <a:pPr marL="0" lvl="0" indent="0">
              <a:buNone/>
            </a:pPr>
            <a:r>
              <a:rPr lang="en-US" dirty="0"/>
              <a:t>Admin Gas LPG 3 KG</a:t>
            </a:r>
          </a:p>
          <a:p>
            <a:pPr lvl="0"/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data </a:t>
            </a:r>
            <a:r>
              <a:rPr lang="en-US" dirty="0" err="1"/>
              <a:t>pembelian</a:t>
            </a:r>
            <a:r>
              <a:rPr lang="en-US" dirty="0"/>
              <a:t>,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gas LPG 3 KG.</a:t>
            </a:r>
          </a:p>
          <a:p>
            <a:pPr lvl="0"/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penuh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data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pengaturan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dirty="0"/>
          </a:p>
        </p:txBody>
      </p:sp>
      <p:grpSp>
        <p:nvGrpSpPr>
          <p:cNvPr id="756" name="Google Shape;756;p26"/>
          <p:cNvGrpSpPr/>
          <p:nvPr/>
        </p:nvGrpSpPr>
        <p:grpSpPr>
          <a:xfrm rot="6305884">
            <a:off x="11125302" y="5905842"/>
            <a:ext cx="970373" cy="754781"/>
            <a:chOff x="6294878" y="3041786"/>
            <a:chExt cx="137914" cy="107271"/>
          </a:xfrm>
        </p:grpSpPr>
        <p:sp>
          <p:nvSpPr>
            <p:cNvPr id="757" name="Google Shape;757;p26"/>
            <p:cNvSpPr/>
            <p:nvPr/>
          </p:nvSpPr>
          <p:spPr>
            <a:xfrm>
              <a:off x="6294878" y="3064951"/>
              <a:ext cx="26749" cy="73082"/>
            </a:xfrm>
            <a:custGeom>
              <a:avLst/>
              <a:gdLst/>
              <a:ahLst/>
              <a:cxnLst/>
              <a:rect l="l" t="t" r="r" b="b"/>
              <a:pathLst>
                <a:path w="26749" h="73082" extrusionOk="0">
                  <a:moveTo>
                    <a:pt x="25224" y="73083"/>
                  </a:moveTo>
                  <a:cubicBezTo>
                    <a:pt x="25224" y="73083"/>
                    <a:pt x="-17587" y="3753"/>
                    <a:pt x="8338" y="125"/>
                  </a:cubicBezTo>
                  <a:cubicBezTo>
                    <a:pt x="34262" y="-3503"/>
                    <a:pt x="25224" y="73083"/>
                    <a:pt x="25224" y="730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28575" tIns="114250" rIns="228575" bIns="1142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26"/>
            <p:cNvSpPr/>
            <p:nvPr/>
          </p:nvSpPr>
          <p:spPr>
            <a:xfrm>
              <a:off x="6347747" y="3041786"/>
              <a:ext cx="40816" cy="96248"/>
            </a:xfrm>
            <a:custGeom>
              <a:avLst/>
              <a:gdLst/>
              <a:ahLst/>
              <a:cxnLst/>
              <a:rect l="l" t="t" r="r" b="b"/>
              <a:pathLst>
                <a:path w="40816" h="96248" extrusionOk="0">
                  <a:moveTo>
                    <a:pt x="0" y="96248"/>
                  </a:moveTo>
                  <a:cubicBezTo>
                    <a:pt x="0" y="96248"/>
                    <a:pt x="-282" y="-12767"/>
                    <a:pt x="31804" y="1243"/>
                  </a:cubicBezTo>
                  <a:cubicBezTo>
                    <a:pt x="63889" y="15253"/>
                    <a:pt x="0" y="96248"/>
                    <a:pt x="0" y="9624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28575" tIns="114250" rIns="228575" bIns="1142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26"/>
            <p:cNvSpPr/>
            <p:nvPr/>
          </p:nvSpPr>
          <p:spPr>
            <a:xfrm>
              <a:off x="6363189" y="3113572"/>
              <a:ext cx="69603" cy="35485"/>
            </a:xfrm>
            <a:custGeom>
              <a:avLst/>
              <a:gdLst/>
              <a:ahLst/>
              <a:cxnLst/>
              <a:rect l="l" t="t" r="r" b="b"/>
              <a:pathLst>
                <a:path w="69603" h="35485" extrusionOk="0">
                  <a:moveTo>
                    <a:pt x="0" y="34115"/>
                  </a:moveTo>
                  <a:cubicBezTo>
                    <a:pt x="0" y="34115"/>
                    <a:pt x="65140" y="-22957"/>
                    <a:pt x="69424" y="10535"/>
                  </a:cubicBezTo>
                  <a:cubicBezTo>
                    <a:pt x="73708" y="44028"/>
                    <a:pt x="0" y="34115"/>
                    <a:pt x="0" y="341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28575" tIns="114250" rIns="228575" bIns="1142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60" name="Google Shape;760;p26"/>
          <p:cNvSpPr/>
          <p:nvPr/>
        </p:nvSpPr>
        <p:spPr>
          <a:xfrm>
            <a:off x="873352" y="5797361"/>
            <a:ext cx="579218" cy="543487"/>
          </a:xfrm>
          <a:custGeom>
            <a:avLst/>
            <a:gdLst/>
            <a:ahLst/>
            <a:cxnLst/>
            <a:rect l="l" t="t" r="r" b="b"/>
            <a:pathLst>
              <a:path w="579218" h="543487" extrusionOk="0">
                <a:moveTo>
                  <a:pt x="285153" y="219"/>
                </a:moveTo>
                <a:cubicBezTo>
                  <a:pt x="285296" y="288"/>
                  <a:pt x="285438" y="334"/>
                  <a:pt x="285555" y="403"/>
                </a:cubicBezTo>
                <a:cubicBezTo>
                  <a:pt x="286529" y="675"/>
                  <a:pt x="287310" y="1339"/>
                  <a:pt x="287689" y="2229"/>
                </a:cubicBezTo>
                <a:cubicBezTo>
                  <a:pt x="300495" y="28382"/>
                  <a:pt x="307973" y="79041"/>
                  <a:pt x="311738" y="139293"/>
                </a:cubicBezTo>
                <a:lnTo>
                  <a:pt x="313031" y="170728"/>
                </a:lnTo>
                <a:lnTo>
                  <a:pt x="344692" y="141135"/>
                </a:lnTo>
                <a:cubicBezTo>
                  <a:pt x="388753" y="104955"/>
                  <a:pt x="433525" y="73768"/>
                  <a:pt x="474667" y="53605"/>
                </a:cubicBezTo>
                <a:cubicBezTo>
                  <a:pt x="476422" y="52760"/>
                  <a:pt x="478557" y="53446"/>
                  <a:pt x="479434" y="55159"/>
                </a:cubicBezTo>
                <a:cubicBezTo>
                  <a:pt x="479528" y="55319"/>
                  <a:pt x="479600" y="55481"/>
                  <a:pt x="479648" y="55662"/>
                </a:cubicBezTo>
                <a:cubicBezTo>
                  <a:pt x="480121" y="56530"/>
                  <a:pt x="480121" y="57535"/>
                  <a:pt x="479648" y="58405"/>
                </a:cubicBezTo>
                <a:cubicBezTo>
                  <a:pt x="466132" y="94646"/>
                  <a:pt x="413934" y="155112"/>
                  <a:pt x="351716" y="217574"/>
                </a:cubicBezTo>
                <a:lnTo>
                  <a:pt x="327602" y="240868"/>
                </a:lnTo>
                <a:lnTo>
                  <a:pt x="390285" y="242696"/>
                </a:lnTo>
                <a:cubicBezTo>
                  <a:pt x="475287" y="246420"/>
                  <a:pt x="544359" y="253124"/>
                  <a:pt x="560810" y="259121"/>
                </a:cubicBezTo>
                <a:cubicBezTo>
                  <a:pt x="562754" y="259351"/>
                  <a:pt x="564153" y="261065"/>
                  <a:pt x="563891" y="262937"/>
                </a:cubicBezTo>
                <a:cubicBezTo>
                  <a:pt x="563891" y="262959"/>
                  <a:pt x="563891" y="262984"/>
                  <a:pt x="563891" y="263006"/>
                </a:cubicBezTo>
                <a:cubicBezTo>
                  <a:pt x="563774" y="264604"/>
                  <a:pt x="562469" y="265861"/>
                  <a:pt x="560810" y="265977"/>
                </a:cubicBezTo>
                <a:cubicBezTo>
                  <a:pt x="547027" y="277885"/>
                  <a:pt x="489727" y="289537"/>
                  <a:pt x="414233" y="296559"/>
                </a:cubicBezTo>
                <a:lnTo>
                  <a:pt x="372098" y="299337"/>
                </a:lnTo>
                <a:lnTo>
                  <a:pt x="440911" y="368983"/>
                </a:lnTo>
                <a:cubicBezTo>
                  <a:pt x="512512" y="443246"/>
                  <a:pt x="568012" y="506176"/>
                  <a:pt x="578060" y="524255"/>
                </a:cubicBezTo>
                <a:cubicBezTo>
                  <a:pt x="579576" y="525647"/>
                  <a:pt x="579602" y="527978"/>
                  <a:pt x="578154" y="529419"/>
                </a:cubicBezTo>
                <a:cubicBezTo>
                  <a:pt x="578131" y="529463"/>
                  <a:pt x="578083" y="529485"/>
                  <a:pt x="578060" y="529510"/>
                </a:cubicBezTo>
                <a:cubicBezTo>
                  <a:pt x="576564" y="530652"/>
                  <a:pt x="574455" y="530537"/>
                  <a:pt x="573079" y="529282"/>
                </a:cubicBezTo>
                <a:cubicBezTo>
                  <a:pt x="545217" y="525055"/>
                  <a:pt x="450366" y="455314"/>
                  <a:pt x="348223" y="363297"/>
                </a:cubicBezTo>
                <a:lnTo>
                  <a:pt x="313284" y="330411"/>
                </a:lnTo>
                <a:lnTo>
                  <a:pt x="311852" y="375981"/>
                </a:lnTo>
                <a:cubicBezTo>
                  <a:pt x="307987" y="457880"/>
                  <a:pt x="301029" y="524429"/>
                  <a:pt x="294805" y="540280"/>
                </a:cubicBezTo>
                <a:cubicBezTo>
                  <a:pt x="294566" y="542199"/>
                  <a:pt x="292788" y="543616"/>
                  <a:pt x="290773" y="543478"/>
                </a:cubicBezTo>
                <a:cubicBezTo>
                  <a:pt x="289208" y="543204"/>
                  <a:pt x="287974" y="542017"/>
                  <a:pt x="287689" y="540508"/>
                </a:cubicBezTo>
                <a:cubicBezTo>
                  <a:pt x="271209" y="522688"/>
                  <a:pt x="255144" y="430443"/>
                  <a:pt x="250342" y="321491"/>
                </a:cubicBezTo>
                <a:lnTo>
                  <a:pt x="250471" y="313159"/>
                </a:lnTo>
                <a:lnTo>
                  <a:pt x="222410" y="338573"/>
                </a:lnTo>
                <a:cubicBezTo>
                  <a:pt x="159569" y="393817"/>
                  <a:pt x="105815" y="436237"/>
                  <a:pt x="89809" y="443605"/>
                </a:cubicBezTo>
                <a:cubicBezTo>
                  <a:pt x="88433" y="444909"/>
                  <a:pt x="86204" y="444909"/>
                  <a:pt x="84828" y="443605"/>
                </a:cubicBezTo>
                <a:cubicBezTo>
                  <a:pt x="83406" y="442326"/>
                  <a:pt x="83312" y="440203"/>
                  <a:pt x="84591" y="438808"/>
                </a:cubicBezTo>
                <a:cubicBezTo>
                  <a:pt x="85659" y="420987"/>
                  <a:pt x="117638" y="373705"/>
                  <a:pt x="165873" y="317309"/>
                </a:cubicBezTo>
                <a:lnTo>
                  <a:pt x="181818" y="299693"/>
                </a:lnTo>
                <a:lnTo>
                  <a:pt x="158488" y="299358"/>
                </a:lnTo>
                <a:cubicBezTo>
                  <a:pt x="100781" y="294949"/>
                  <a:pt x="46242" y="286538"/>
                  <a:pt x="2373" y="272830"/>
                </a:cubicBezTo>
                <a:cubicBezTo>
                  <a:pt x="452" y="271916"/>
                  <a:pt x="-474" y="269768"/>
                  <a:pt x="239" y="267803"/>
                </a:cubicBezTo>
                <a:cubicBezTo>
                  <a:pt x="712" y="266982"/>
                  <a:pt x="1470" y="266342"/>
                  <a:pt x="2373" y="265977"/>
                </a:cubicBezTo>
                <a:cubicBezTo>
                  <a:pt x="38564" y="249526"/>
                  <a:pt x="119972" y="242201"/>
                  <a:pt x="209909" y="240313"/>
                </a:cubicBezTo>
                <a:lnTo>
                  <a:pt x="222414" y="240284"/>
                </a:lnTo>
                <a:lnTo>
                  <a:pt x="197002" y="213969"/>
                </a:lnTo>
                <a:cubicBezTo>
                  <a:pt x="149747" y="162227"/>
                  <a:pt x="108131" y="110322"/>
                  <a:pt x="79616" y="63657"/>
                </a:cubicBezTo>
                <a:cubicBezTo>
                  <a:pt x="78551" y="61919"/>
                  <a:pt x="79166" y="59681"/>
                  <a:pt x="80967" y="58651"/>
                </a:cubicBezTo>
                <a:cubicBezTo>
                  <a:pt x="81135" y="58561"/>
                  <a:pt x="81323" y="58470"/>
                  <a:pt x="81514" y="58401"/>
                </a:cubicBezTo>
                <a:cubicBezTo>
                  <a:pt x="82509" y="58080"/>
                  <a:pt x="83600" y="58080"/>
                  <a:pt x="84598" y="58401"/>
                </a:cubicBezTo>
                <a:cubicBezTo>
                  <a:pt x="113764" y="71024"/>
                  <a:pt x="157514" y="103438"/>
                  <a:pt x="207151" y="145712"/>
                </a:cubicBezTo>
                <a:lnTo>
                  <a:pt x="252428" y="186204"/>
                </a:lnTo>
                <a:lnTo>
                  <a:pt x="252943" y="152746"/>
                </a:lnTo>
                <a:cubicBezTo>
                  <a:pt x="257530" y="97131"/>
                  <a:pt x="266289" y="44554"/>
                  <a:pt x="280576" y="2229"/>
                </a:cubicBezTo>
                <a:cubicBezTo>
                  <a:pt x="281263" y="447"/>
                  <a:pt x="283326" y="-443"/>
                  <a:pt x="285153" y="21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228575" tIns="114250" rIns="228575" bIns="11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endParaRPr sz="45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1" name="Google Shape;761;p26"/>
          <p:cNvSpPr/>
          <p:nvPr/>
        </p:nvSpPr>
        <p:spPr>
          <a:xfrm rot="3120711">
            <a:off x="341087" y="6011727"/>
            <a:ext cx="578774" cy="543009"/>
          </a:xfrm>
          <a:custGeom>
            <a:avLst/>
            <a:gdLst/>
            <a:ahLst/>
            <a:cxnLst/>
            <a:rect l="l" t="t" r="r" b="b"/>
            <a:pathLst>
              <a:path w="579243" h="543449" extrusionOk="0">
                <a:moveTo>
                  <a:pt x="80970" y="58648"/>
                </a:moveTo>
                <a:cubicBezTo>
                  <a:pt x="81138" y="58557"/>
                  <a:pt x="81327" y="58466"/>
                  <a:pt x="81517" y="58397"/>
                </a:cubicBezTo>
                <a:cubicBezTo>
                  <a:pt x="82512" y="58076"/>
                  <a:pt x="83603" y="58076"/>
                  <a:pt x="84601" y="58398"/>
                </a:cubicBezTo>
                <a:cubicBezTo>
                  <a:pt x="113768" y="71019"/>
                  <a:pt x="157520" y="103431"/>
                  <a:pt x="207159" y="145702"/>
                </a:cubicBezTo>
                <a:lnTo>
                  <a:pt x="252368" y="186129"/>
                </a:lnTo>
                <a:lnTo>
                  <a:pt x="257197" y="111709"/>
                </a:lnTo>
                <a:cubicBezTo>
                  <a:pt x="262266" y="71478"/>
                  <a:pt x="269872" y="33970"/>
                  <a:pt x="280588" y="2229"/>
                </a:cubicBezTo>
                <a:cubicBezTo>
                  <a:pt x="281275" y="447"/>
                  <a:pt x="283338" y="-443"/>
                  <a:pt x="285164" y="219"/>
                </a:cubicBezTo>
                <a:cubicBezTo>
                  <a:pt x="285307" y="288"/>
                  <a:pt x="285450" y="334"/>
                  <a:pt x="285567" y="403"/>
                </a:cubicBezTo>
                <a:cubicBezTo>
                  <a:pt x="286541" y="675"/>
                  <a:pt x="287322" y="1339"/>
                  <a:pt x="287701" y="2229"/>
                </a:cubicBezTo>
                <a:cubicBezTo>
                  <a:pt x="300507" y="28380"/>
                  <a:pt x="307985" y="79036"/>
                  <a:pt x="311750" y="139284"/>
                </a:cubicBezTo>
                <a:lnTo>
                  <a:pt x="313044" y="170716"/>
                </a:lnTo>
                <a:lnTo>
                  <a:pt x="344706" y="141125"/>
                </a:lnTo>
                <a:cubicBezTo>
                  <a:pt x="388769" y="104947"/>
                  <a:pt x="433543" y="73763"/>
                  <a:pt x="474687" y="53601"/>
                </a:cubicBezTo>
                <a:cubicBezTo>
                  <a:pt x="476442" y="52756"/>
                  <a:pt x="478577" y="53442"/>
                  <a:pt x="479454" y="55155"/>
                </a:cubicBezTo>
                <a:cubicBezTo>
                  <a:pt x="479548" y="55314"/>
                  <a:pt x="479620" y="55476"/>
                  <a:pt x="479668" y="55657"/>
                </a:cubicBezTo>
                <a:cubicBezTo>
                  <a:pt x="480141" y="56525"/>
                  <a:pt x="480141" y="57530"/>
                  <a:pt x="479668" y="58400"/>
                </a:cubicBezTo>
                <a:cubicBezTo>
                  <a:pt x="466151" y="94638"/>
                  <a:pt x="413951" y="155100"/>
                  <a:pt x="351730" y="217558"/>
                </a:cubicBezTo>
                <a:lnTo>
                  <a:pt x="327614" y="240851"/>
                </a:lnTo>
                <a:lnTo>
                  <a:pt x="390302" y="242679"/>
                </a:lnTo>
                <a:cubicBezTo>
                  <a:pt x="475307" y="246403"/>
                  <a:pt x="544382" y="253107"/>
                  <a:pt x="560834" y="259103"/>
                </a:cubicBezTo>
                <a:cubicBezTo>
                  <a:pt x="562778" y="259333"/>
                  <a:pt x="564177" y="261047"/>
                  <a:pt x="563915" y="262919"/>
                </a:cubicBezTo>
                <a:cubicBezTo>
                  <a:pt x="563915" y="262941"/>
                  <a:pt x="563915" y="262966"/>
                  <a:pt x="563915" y="262988"/>
                </a:cubicBezTo>
                <a:cubicBezTo>
                  <a:pt x="563798" y="264586"/>
                  <a:pt x="562493" y="265843"/>
                  <a:pt x="560834" y="265958"/>
                </a:cubicBezTo>
                <a:cubicBezTo>
                  <a:pt x="547051" y="277866"/>
                  <a:pt x="489748" y="289518"/>
                  <a:pt x="414250" y="296539"/>
                </a:cubicBezTo>
                <a:lnTo>
                  <a:pt x="372113" y="299317"/>
                </a:lnTo>
                <a:lnTo>
                  <a:pt x="440930" y="368958"/>
                </a:lnTo>
                <a:cubicBezTo>
                  <a:pt x="512534" y="443216"/>
                  <a:pt x="568036" y="506141"/>
                  <a:pt x="578085" y="524218"/>
                </a:cubicBezTo>
                <a:cubicBezTo>
                  <a:pt x="579601" y="525610"/>
                  <a:pt x="579626" y="527941"/>
                  <a:pt x="578179" y="529383"/>
                </a:cubicBezTo>
                <a:cubicBezTo>
                  <a:pt x="578156" y="529427"/>
                  <a:pt x="578108" y="529449"/>
                  <a:pt x="578085" y="529473"/>
                </a:cubicBezTo>
                <a:cubicBezTo>
                  <a:pt x="576589" y="530615"/>
                  <a:pt x="574480" y="530500"/>
                  <a:pt x="573103" y="529245"/>
                </a:cubicBezTo>
                <a:cubicBezTo>
                  <a:pt x="545240" y="525019"/>
                  <a:pt x="450385" y="455282"/>
                  <a:pt x="348237" y="363272"/>
                </a:cubicBezTo>
                <a:lnTo>
                  <a:pt x="313346" y="328821"/>
                </a:lnTo>
                <a:lnTo>
                  <a:pt x="311865" y="375955"/>
                </a:lnTo>
                <a:cubicBezTo>
                  <a:pt x="307999" y="457848"/>
                  <a:pt x="301041" y="524393"/>
                  <a:pt x="294817" y="540242"/>
                </a:cubicBezTo>
                <a:cubicBezTo>
                  <a:pt x="294578" y="542161"/>
                  <a:pt x="292799" y="543577"/>
                  <a:pt x="290785" y="543440"/>
                </a:cubicBezTo>
                <a:cubicBezTo>
                  <a:pt x="289220" y="543166"/>
                  <a:pt x="287986" y="541979"/>
                  <a:pt x="287701" y="540470"/>
                </a:cubicBezTo>
                <a:cubicBezTo>
                  <a:pt x="271220" y="522651"/>
                  <a:pt x="255154" y="430413"/>
                  <a:pt x="250352" y="321468"/>
                </a:cubicBezTo>
                <a:lnTo>
                  <a:pt x="250225" y="313369"/>
                </a:lnTo>
                <a:lnTo>
                  <a:pt x="222419" y="338549"/>
                </a:lnTo>
                <a:cubicBezTo>
                  <a:pt x="159576" y="393789"/>
                  <a:pt x="105819" y="436206"/>
                  <a:pt x="89812" y="443574"/>
                </a:cubicBezTo>
                <a:cubicBezTo>
                  <a:pt x="88436" y="444878"/>
                  <a:pt x="86208" y="444878"/>
                  <a:pt x="84831" y="443574"/>
                </a:cubicBezTo>
                <a:cubicBezTo>
                  <a:pt x="83409" y="442295"/>
                  <a:pt x="83315" y="440172"/>
                  <a:pt x="84595" y="438777"/>
                </a:cubicBezTo>
                <a:cubicBezTo>
                  <a:pt x="85662" y="420958"/>
                  <a:pt x="117643" y="373678"/>
                  <a:pt x="165880" y="317287"/>
                </a:cubicBezTo>
                <a:lnTo>
                  <a:pt x="182211" y="299246"/>
                </a:lnTo>
                <a:lnTo>
                  <a:pt x="115924" y="295261"/>
                </a:lnTo>
                <a:cubicBezTo>
                  <a:pt x="74182" y="290393"/>
                  <a:pt x="35276" y="283092"/>
                  <a:pt x="2374" y="272811"/>
                </a:cubicBezTo>
                <a:cubicBezTo>
                  <a:pt x="453" y="271897"/>
                  <a:pt x="-473" y="269750"/>
                  <a:pt x="239" y="267784"/>
                </a:cubicBezTo>
                <a:cubicBezTo>
                  <a:pt x="712" y="266963"/>
                  <a:pt x="1470" y="266324"/>
                  <a:pt x="2373" y="265958"/>
                </a:cubicBezTo>
                <a:cubicBezTo>
                  <a:pt x="38566" y="249509"/>
                  <a:pt x="119978" y="242184"/>
                  <a:pt x="209919" y="240297"/>
                </a:cubicBezTo>
                <a:lnTo>
                  <a:pt x="223657" y="240265"/>
                </a:lnTo>
                <a:lnTo>
                  <a:pt x="197010" y="213954"/>
                </a:lnTo>
                <a:cubicBezTo>
                  <a:pt x="149753" y="162216"/>
                  <a:pt x="108135" y="110314"/>
                  <a:pt x="79619" y="63652"/>
                </a:cubicBezTo>
                <a:cubicBezTo>
                  <a:pt x="78553" y="61915"/>
                  <a:pt x="79169" y="59677"/>
                  <a:pt x="80970" y="586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228575" tIns="114250" rIns="228575" bIns="11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endParaRPr sz="45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2" name="Google Shape;762;p26"/>
          <p:cNvSpPr/>
          <p:nvPr/>
        </p:nvSpPr>
        <p:spPr>
          <a:xfrm rot="5400000">
            <a:off x="11691436" y="426501"/>
            <a:ext cx="422829" cy="396746"/>
          </a:xfrm>
          <a:custGeom>
            <a:avLst/>
            <a:gdLst/>
            <a:ahLst/>
            <a:cxnLst/>
            <a:rect l="l" t="t" r="r" b="b"/>
            <a:pathLst>
              <a:path w="579218" h="543487" extrusionOk="0">
                <a:moveTo>
                  <a:pt x="285153" y="219"/>
                </a:moveTo>
                <a:cubicBezTo>
                  <a:pt x="285296" y="288"/>
                  <a:pt x="285438" y="334"/>
                  <a:pt x="285555" y="403"/>
                </a:cubicBezTo>
                <a:cubicBezTo>
                  <a:pt x="286529" y="675"/>
                  <a:pt x="287310" y="1339"/>
                  <a:pt x="287689" y="2229"/>
                </a:cubicBezTo>
                <a:cubicBezTo>
                  <a:pt x="300495" y="28382"/>
                  <a:pt x="307973" y="79041"/>
                  <a:pt x="311738" y="139293"/>
                </a:cubicBezTo>
                <a:lnTo>
                  <a:pt x="313031" y="170728"/>
                </a:lnTo>
                <a:lnTo>
                  <a:pt x="344692" y="141135"/>
                </a:lnTo>
                <a:cubicBezTo>
                  <a:pt x="388753" y="104955"/>
                  <a:pt x="433525" y="73768"/>
                  <a:pt x="474667" y="53605"/>
                </a:cubicBezTo>
                <a:cubicBezTo>
                  <a:pt x="476422" y="52760"/>
                  <a:pt x="478557" y="53446"/>
                  <a:pt x="479434" y="55159"/>
                </a:cubicBezTo>
                <a:cubicBezTo>
                  <a:pt x="479528" y="55319"/>
                  <a:pt x="479600" y="55481"/>
                  <a:pt x="479648" y="55662"/>
                </a:cubicBezTo>
                <a:cubicBezTo>
                  <a:pt x="480121" y="56530"/>
                  <a:pt x="480121" y="57535"/>
                  <a:pt x="479648" y="58405"/>
                </a:cubicBezTo>
                <a:cubicBezTo>
                  <a:pt x="466132" y="94646"/>
                  <a:pt x="413934" y="155112"/>
                  <a:pt x="351716" y="217574"/>
                </a:cubicBezTo>
                <a:lnTo>
                  <a:pt x="327602" y="240868"/>
                </a:lnTo>
                <a:lnTo>
                  <a:pt x="390285" y="242696"/>
                </a:lnTo>
                <a:cubicBezTo>
                  <a:pt x="475287" y="246420"/>
                  <a:pt x="544359" y="253124"/>
                  <a:pt x="560810" y="259121"/>
                </a:cubicBezTo>
                <a:cubicBezTo>
                  <a:pt x="562754" y="259351"/>
                  <a:pt x="564153" y="261065"/>
                  <a:pt x="563891" y="262937"/>
                </a:cubicBezTo>
                <a:cubicBezTo>
                  <a:pt x="563891" y="262959"/>
                  <a:pt x="563891" y="262984"/>
                  <a:pt x="563891" y="263006"/>
                </a:cubicBezTo>
                <a:cubicBezTo>
                  <a:pt x="563774" y="264604"/>
                  <a:pt x="562469" y="265861"/>
                  <a:pt x="560810" y="265977"/>
                </a:cubicBezTo>
                <a:cubicBezTo>
                  <a:pt x="547027" y="277885"/>
                  <a:pt x="489727" y="289537"/>
                  <a:pt x="414233" y="296559"/>
                </a:cubicBezTo>
                <a:lnTo>
                  <a:pt x="372098" y="299337"/>
                </a:lnTo>
                <a:lnTo>
                  <a:pt x="440911" y="368983"/>
                </a:lnTo>
                <a:cubicBezTo>
                  <a:pt x="512512" y="443246"/>
                  <a:pt x="568012" y="506176"/>
                  <a:pt x="578060" y="524255"/>
                </a:cubicBezTo>
                <a:cubicBezTo>
                  <a:pt x="579576" y="525647"/>
                  <a:pt x="579602" y="527978"/>
                  <a:pt x="578154" y="529419"/>
                </a:cubicBezTo>
                <a:cubicBezTo>
                  <a:pt x="578131" y="529463"/>
                  <a:pt x="578083" y="529485"/>
                  <a:pt x="578060" y="529510"/>
                </a:cubicBezTo>
                <a:cubicBezTo>
                  <a:pt x="576564" y="530652"/>
                  <a:pt x="574455" y="530537"/>
                  <a:pt x="573079" y="529282"/>
                </a:cubicBezTo>
                <a:cubicBezTo>
                  <a:pt x="545217" y="525055"/>
                  <a:pt x="450366" y="455314"/>
                  <a:pt x="348223" y="363297"/>
                </a:cubicBezTo>
                <a:lnTo>
                  <a:pt x="313284" y="330411"/>
                </a:lnTo>
                <a:lnTo>
                  <a:pt x="311852" y="375981"/>
                </a:lnTo>
                <a:cubicBezTo>
                  <a:pt x="307987" y="457880"/>
                  <a:pt x="301029" y="524429"/>
                  <a:pt x="294805" y="540280"/>
                </a:cubicBezTo>
                <a:cubicBezTo>
                  <a:pt x="294566" y="542199"/>
                  <a:pt x="292788" y="543616"/>
                  <a:pt x="290773" y="543478"/>
                </a:cubicBezTo>
                <a:cubicBezTo>
                  <a:pt x="289208" y="543204"/>
                  <a:pt x="287974" y="542017"/>
                  <a:pt x="287689" y="540508"/>
                </a:cubicBezTo>
                <a:cubicBezTo>
                  <a:pt x="271209" y="522688"/>
                  <a:pt x="255144" y="430443"/>
                  <a:pt x="250342" y="321491"/>
                </a:cubicBezTo>
                <a:lnTo>
                  <a:pt x="250471" y="313159"/>
                </a:lnTo>
                <a:lnTo>
                  <a:pt x="222410" y="338573"/>
                </a:lnTo>
                <a:cubicBezTo>
                  <a:pt x="159569" y="393817"/>
                  <a:pt x="105815" y="436237"/>
                  <a:pt x="89809" y="443605"/>
                </a:cubicBezTo>
                <a:cubicBezTo>
                  <a:pt x="88433" y="444909"/>
                  <a:pt x="86204" y="444909"/>
                  <a:pt x="84828" y="443605"/>
                </a:cubicBezTo>
                <a:cubicBezTo>
                  <a:pt x="83406" y="442326"/>
                  <a:pt x="83312" y="440203"/>
                  <a:pt x="84591" y="438808"/>
                </a:cubicBezTo>
                <a:cubicBezTo>
                  <a:pt x="85659" y="420987"/>
                  <a:pt x="117638" y="373705"/>
                  <a:pt x="165873" y="317309"/>
                </a:cubicBezTo>
                <a:lnTo>
                  <a:pt x="181818" y="299693"/>
                </a:lnTo>
                <a:lnTo>
                  <a:pt x="158488" y="299358"/>
                </a:lnTo>
                <a:cubicBezTo>
                  <a:pt x="100781" y="294949"/>
                  <a:pt x="46242" y="286538"/>
                  <a:pt x="2373" y="272830"/>
                </a:cubicBezTo>
                <a:cubicBezTo>
                  <a:pt x="452" y="271916"/>
                  <a:pt x="-474" y="269768"/>
                  <a:pt x="239" y="267803"/>
                </a:cubicBezTo>
                <a:cubicBezTo>
                  <a:pt x="712" y="266982"/>
                  <a:pt x="1470" y="266342"/>
                  <a:pt x="2373" y="265977"/>
                </a:cubicBezTo>
                <a:cubicBezTo>
                  <a:pt x="38564" y="249526"/>
                  <a:pt x="119972" y="242201"/>
                  <a:pt x="209909" y="240313"/>
                </a:cubicBezTo>
                <a:lnTo>
                  <a:pt x="222414" y="240284"/>
                </a:lnTo>
                <a:lnTo>
                  <a:pt x="197002" y="213969"/>
                </a:lnTo>
                <a:cubicBezTo>
                  <a:pt x="149747" y="162227"/>
                  <a:pt x="108131" y="110322"/>
                  <a:pt x="79616" y="63657"/>
                </a:cubicBezTo>
                <a:cubicBezTo>
                  <a:pt x="78551" y="61919"/>
                  <a:pt x="79166" y="59681"/>
                  <a:pt x="80967" y="58651"/>
                </a:cubicBezTo>
                <a:cubicBezTo>
                  <a:pt x="81135" y="58561"/>
                  <a:pt x="81323" y="58470"/>
                  <a:pt x="81514" y="58401"/>
                </a:cubicBezTo>
                <a:cubicBezTo>
                  <a:pt x="82509" y="58080"/>
                  <a:pt x="83600" y="58080"/>
                  <a:pt x="84598" y="58401"/>
                </a:cubicBezTo>
                <a:cubicBezTo>
                  <a:pt x="113764" y="71024"/>
                  <a:pt x="157514" y="103438"/>
                  <a:pt x="207151" y="145712"/>
                </a:cubicBezTo>
                <a:lnTo>
                  <a:pt x="252428" y="186204"/>
                </a:lnTo>
                <a:lnTo>
                  <a:pt x="252943" y="152746"/>
                </a:lnTo>
                <a:cubicBezTo>
                  <a:pt x="257530" y="97131"/>
                  <a:pt x="266289" y="44554"/>
                  <a:pt x="280576" y="2229"/>
                </a:cubicBezTo>
                <a:cubicBezTo>
                  <a:pt x="281263" y="447"/>
                  <a:pt x="283326" y="-443"/>
                  <a:pt x="285153" y="21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228575" tIns="114250" rIns="228575" bIns="11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endParaRPr sz="45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3" name="Google Shape;763;p26"/>
          <p:cNvSpPr/>
          <p:nvPr/>
        </p:nvSpPr>
        <p:spPr>
          <a:xfrm rot="8517177">
            <a:off x="11264735" y="160556"/>
            <a:ext cx="422937" cy="396802"/>
          </a:xfrm>
          <a:custGeom>
            <a:avLst/>
            <a:gdLst/>
            <a:ahLst/>
            <a:cxnLst/>
            <a:rect l="l" t="t" r="r" b="b"/>
            <a:pathLst>
              <a:path w="579243" h="543449" extrusionOk="0">
                <a:moveTo>
                  <a:pt x="80970" y="58648"/>
                </a:moveTo>
                <a:cubicBezTo>
                  <a:pt x="81138" y="58557"/>
                  <a:pt x="81327" y="58466"/>
                  <a:pt x="81517" y="58397"/>
                </a:cubicBezTo>
                <a:cubicBezTo>
                  <a:pt x="82512" y="58076"/>
                  <a:pt x="83603" y="58076"/>
                  <a:pt x="84601" y="58398"/>
                </a:cubicBezTo>
                <a:cubicBezTo>
                  <a:pt x="113768" y="71019"/>
                  <a:pt x="157520" y="103431"/>
                  <a:pt x="207159" y="145702"/>
                </a:cubicBezTo>
                <a:lnTo>
                  <a:pt x="252368" y="186129"/>
                </a:lnTo>
                <a:lnTo>
                  <a:pt x="257197" y="111709"/>
                </a:lnTo>
                <a:cubicBezTo>
                  <a:pt x="262266" y="71478"/>
                  <a:pt x="269872" y="33970"/>
                  <a:pt x="280588" y="2229"/>
                </a:cubicBezTo>
                <a:cubicBezTo>
                  <a:pt x="281275" y="447"/>
                  <a:pt x="283338" y="-443"/>
                  <a:pt x="285164" y="219"/>
                </a:cubicBezTo>
                <a:cubicBezTo>
                  <a:pt x="285307" y="288"/>
                  <a:pt x="285450" y="334"/>
                  <a:pt x="285567" y="403"/>
                </a:cubicBezTo>
                <a:cubicBezTo>
                  <a:pt x="286541" y="675"/>
                  <a:pt x="287322" y="1339"/>
                  <a:pt x="287701" y="2229"/>
                </a:cubicBezTo>
                <a:cubicBezTo>
                  <a:pt x="300507" y="28380"/>
                  <a:pt x="307985" y="79036"/>
                  <a:pt x="311750" y="139284"/>
                </a:cubicBezTo>
                <a:lnTo>
                  <a:pt x="313044" y="170716"/>
                </a:lnTo>
                <a:lnTo>
                  <a:pt x="344706" y="141125"/>
                </a:lnTo>
                <a:cubicBezTo>
                  <a:pt x="388769" y="104947"/>
                  <a:pt x="433543" y="73763"/>
                  <a:pt x="474687" y="53601"/>
                </a:cubicBezTo>
                <a:cubicBezTo>
                  <a:pt x="476442" y="52756"/>
                  <a:pt x="478577" y="53442"/>
                  <a:pt x="479454" y="55155"/>
                </a:cubicBezTo>
                <a:cubicBezTo>
                  <a:pt x="479548" y="55314"/>
                  <a:pt x="479620" y="55476"/>
                  <a:pt x="479668" y="55657"/>
                </a:cubicBezTo>
                <a:cubicBezTo>
                  <a:pt x="480141" y="56525"/>
                  <a:pt x="480141" y="57530"/>
                  <a:pt x="479668" y="58400"/>
                </a:cubicBezTo>
                <a:cubicBezTo>
                  <a:pt x="466151" y="94638"/>
                  <a:pt x="413951" y="155100"/>
                  <a:pt x="351730" y="217558"/>
                </a:cubicBezTo>
                <a:lnTo>
                  <a:pt x="327614" y="240851"/>
                </a:lnTo>
                <a:lnTo>
                  <a:pt x="390302" y="242679"/>
                </a:lnTo>
                <a:cubicBezTo>
                  <a:pt x="475307" y="246403"/>
                  <a:pt x="544382" y="253107"/>
                  <a:pt x="560834" y="259103"/>
                </a:cubicBezTo>
                <a:cubicBezTo>
                  <a:pt x="562778" y="259333"/>
                  <a:pt x="564177" y="261047"/>
                  <a:pt x="563915" y="262919"/>
                </a:cubicBezTo>
                <a:cubicBezTo>
                  <a:pt x="563915" y="262941"/>
                  <a:pt x="563915" y="262966"/>
                  <a:pt x="563915" y="262988"/>
                </a:cubicBezTo>
                <a:cubicBezTo>
                  <a:pt x="563798" y="264586"/>
                  <a:pt x="562493" y="265843"/>
                  <a:pt x="560834" y="265958"/>
                </a:cubicBezTo>
                <a:cubicBezTo>
                  <a:pt x="547051" y="277866"/>
                  <a:pt x="489748" y="289518"/>
                  <a:pt x="414250" y="296539"/>
                </a:cubicBezTo>
                <a:lnTo>
                  <a:pt x="372113" y="299317"/>
                </a:lnTo>
                <a:lnTo>
                  <a:pt x="440930" y="368958"/>
                </a:lnTo>
                <a:cubicBezTo>
                  <a:pt x="512534" y="443216"/>
                  <a:pt x="568036" y="506141"/>
                  <a:pt x="578085" y="524218"/>
                </a:cubicBezTo>
                <a:cubicBezTo>
                  <a:pt x="579601" y="525610"/>
                  <a:pt x="579626" y="527941"/>
                  <a:pt x="578179" y="529383"/>
                </a:cubicBezTo>
                <a:cubicBezTo>
                  <a:pt x="578156" y="529427"/>
                  <a:pt x="578108" y="529449"/>
                  <a:pt x="578085" y="529473"/>
                </a:cubicBezTo>
                <a:cubicBezTo>
                  <a:pt x="576589" y="530615"/>
                  <a:pt x="574480" y="530500"/>
                  <a:pt x="573103" y="529245"/>
                </a:cubicBezTo>
                <a:cubicBezTo>
                  <a:pt x="545240" y="525019"/>
                  <a:pt x="450385" y="455282"/>
                  <a:pt x="348237" y="363272"/>
                </a:cubicBezTo>
                <a:lnTo>
                  <a:pt x="313346" y="328821"/>
                </a:lnTo>
                <a:lnTo>
                  <a:pt x="311865" y="375955"/>
                </a:lnTo>
                <a:cubicBezTo>
                  <a:pt x="307999" y="457848"/>
                  <a:pt x="301041" y="524393"/>
                  <a:pt x="294817" y="540242"/>
                </a:cubicBezTo>
                <a:cubicBezTo>
                  <a:pt x="294578" y="542161"/>
                  <a:pt x="292799" y="543577"/>
                  <a:pt x="290785" y="543440"/>
                </a:cubicBezTo>
                <a:cubicBezTo>
                  <a:pt x="289220" y="543166"/>
                  <a:pt x="287986" y="541979"/>
                  <a:pt x="287701" y="540470"/>
                </a:cubicBezTo>
                <a:cubicBezTo>
                  <a:pt x="271220" y="522651"/>
                  <a:pt x="255154" y="430413"/>
                  <a:pt x="250352" y="321468"/>
                </a:cubicBezTo>
                <a:lnTo>
                  <a:pt x="250225" y="313369"/>
                </a:lnTo>
                <a:lnTo>
                  <a:pt x="222419" y="338549"/>
                </a:lnTo>
                <a:cubicBezTo>
                  <a:pt x="159576" y="393789"/>
                  <a:pt x="105819" y="436206"/>
                  <a:pt x="89812" y="443574"/>
                </a:cubicBezTo>
                <a:cubicBezTo>
                  <a:pt x="88436" y="444878"/>
                  <a:pt x="86208" y="444878"/>
                  <a:pt x="84831" y="443574"/>
                </a:cubicBezTo>
                <a:cubicBezTo>
                  <a:pt x="83409" y="442295"/>
                  <a:pt x="83315" y="440172"/>
                  <a:pt x="84595" y="438777"/>
                </a:cubicBezTo>
                <a:cubicBezTo>
                  <a:pt x="85662" y="420958"/>
                  <a:pt x="117643" y="373678"/>
                  <a:pt x="165880" y="317287"/>
                </a:cubicBezTo>
                <a:lnTo>
                  <a:pt x="182211" y="299246"/>
                </a:lnTo>
                <a:lnTo>
                  <a:pt x="115924" y="295261"/>
                </a:lnTo>
                <a:cubicBezTo>
                  <a:pt x="74182" y="290393"/>
                  <a:pt x="35276" y="283092"/>
                  <a:pt x="2374" y="272811"/>
                </a:cubicBezTo>
                <a:cubicBezTo>
                  <a:pt x="453" y="271897"/>
                  <a:pt x="-473" y="269750"/>
                  <a:pt x="239" y="267784"/>
                </a:cubicBezTo>
                <a:cubicBezTo>
                  <a:pt x="712" y="266963"/>
                  <a:pt x="1470" y="266324"/>
                  <a:pt x="2373" y="265958"/>
                </a:cubicBezTo>
                <a:cubicBezTo>
                  <a:pt x="38566" y="249509"/>
                  <a:pt x="119978" y="242184"/>
                  <a:pt x="209919" y="240297"/>
                </a:cubicBezTo>
                <a:lnTo>
                  <a:pt x="223657" y="240265"/>
                </a:lnTo>
                <a:lnTo>
                  <a:pt x="197010" y="213954"/>
                </a:lnTo>
                <a:cubicBezTo>
                  <a:pt x="149753" y="162216"/>
                  <a:pt x="108135" y="110314"/>
                  <a:pt x="79619" y="63652"/>
                </a:cubicBezTo>
                <a:cubicBezTo>
                  <a:pt x="78553" y="61915"/>
                  <a:pt x="79169" y="59677"/>
                  <a:pt x="80970" y="586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228575" tIns="114250" rIns="228575" bIns="11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endParaRPr sz="45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64" name="Google Shape;764;p26"/>
          <p:cNvGrpSpPr/>
          <p:nvPr/>
        </p:nvGrpSpPr>
        <p:grpSpPr>
          <a:xfrm>
            <a:off x="10599594" y="1414462"/>
            <a:ext cx="1032043" cy="1183475"/>
            <a:chOff x="10599594" y="1185862"/>
            <a:chExt cx="1032043" cy="1183475"/>
          </a:xfrm>
        </p:grpSpPr>
        <p:sp>
          <p:nvSpPr>
            <p:cNvPr id="765" name="Google Shape;765;p26"/>
            <p:cNvSpPr/>
            <p:nvPr/>
          </p:nvSpPr>
          <p:spPr>
            <a:xfrm>
              <a:off x="10599594" y="1185918"/>
              <a:ext cx="1032036" cy="1183322"/>
            </a:xfrm>
            <a:custGeom>
              <a:avLst/>
              <a:gdLst/>
              <a:ahLst/>
              <a:cxnLst/>
              <a:rect l="l" t="t" r="r" b="b"/>
              <a:pathLst>
                <a:path w="1032036" h="1183322" extrusionOk="0">
                  <a:moveTo>
                    <a:pt x="699438" y="0"/>
                  </a:moveTo>
                  <a:cubicBezTo>
                    <a:pt x="699438" y="0"/>
                    <a:pt x="611791" y="86355"/>
                    <a:pt x="583910" y="219335"/>
                  </a:cubicBezTo>
                  <a:cubicBezTo>
                    <a:pt x="580789" y="234197"/>
                    <a:pt x="576731" y="248824"/>
                    <a:pt x="573235" y="264334"/>
                  </a:cubicBezTo>
                  <a:cubicBezTo>
                    <a:pt x="533352" y="178670"/>
                    <a:pt x="480310" y="122855"/>
                    <a:pt x="480310" y="122855"/>
                  </a:cubicBezTo>
                  <a:cubicBezTo>
                    <a:pt x="480310" y="122855"/>
                    <a:pt x="452878" y="152336"/>
                    <a:pt x="426940" y="229589"/>
                  </a:cubicBezTo>
                  <a:cubicBezTo>
                    <a:pt x="424602" y="223320"/>
                    <a:pt x="420564" y="210461"/>
                    <a:pt x="418782" y="206363"/>
                  </a:cubicBezTo>
                  <a:cubicBezTo>
                    <a:pt x="356638" y="63363"/>
                    <a:pt x="269554" y="15069"/>
                    <a:pt x="269554" y="15069"/>
                  </a:cubicBezTo>
                  <a:cubicBezTo>
                    <a:pt x="269554" y="15069"/>
                    <a:pt x="227837" y="93775"/>
                    <a:pt x="246951" y="244035"/>
                  </a:cubicBezTo>
                  <a:cubicBezTo>
                    <a:pt x="247814" y="250786"/>
                    <a:pt x="249696" y="260517"/>
                    <a:pt x="250929" y="268312"/>
                  </a:cubicBezTo>
                  <a:cubicBezTo>
                    <a:pt x="216900" y="222898"/>
                    <a:pt x="188771" y="195687"/>
                    <a:pt x="188771" y="195687"/>
                  </a:cubicBezTo>
                  <a:cubicBezTo>
                    <a:pt x="188771" y="195687"/>
                    <a:pt x="181599" y="224151"/>
                    <a:pt x="173703" y="261823"/>
                  </a:cubicBezTo>
                  <a:cubicBezTo>
                    <a:pt x="99651" y="184496"/>
                    <a:pt x="5849" y="130389"/>
                    <a:pt x="5849" y="130389"/>
                  </a:cubicBezTo>
                  <a:cubicBezTo>
                    <a:pt x="5849" y="130389"/>
                    <a:pt x="-19440" y="286362"/>
                    <a:pt x="35150" y="480321"/>
                  </a:cubicBezTo>
                  <a:cubicBezTo>
                    <a:pt x="59065" y="565283"/>
                    <a:pt x="107755" y="627755"/>
                    <a:pt x="156122" y="672868"/>
                  </a:cubicBezTo>
                  <a:cubicBezTo>
                    <a:pt x="109463" y="670564"/>
                    <a:pt x="58175" y="668052"/>
                    <a:pt x="58175" y="668052"/>
                  </a:cubicBezTo>
                  <a:cubicBezTo>
                    <a:pt x="58175" y="668052"/>
                    <a:pt x="83062" y="788717"/>
                    <a:pt x="120754" y="922970"/>
                  </a:cubicBezTo>
                  <a:cubicBezTo>
                    <a:pt x="166664" y="1086504"/>
                    <a:pt x="208863" y="1155700"/>
                    <a:pt x="208863" y="1155700"/>
                  </a:cubicBezTo>
                  <a:cubicBezTo>
                    <a:pt x="208863" y="1155700"/>
                    <a:pt x="376342" y="1187291"/>
                    <a:pt x="502706" y="1182905"/>
                  </a:cubicBezTo>
                  <a:cubicBezTo>
                    <a:pt x="667305" y="1177198"/>
                    <a:pt x="810780" y="1150048"/>
                    <a:pt x="810780" y="1150048"/>
                  </a:cubicBezTo>
                  <a:cubicBezTo>
                    <a:pt x="810780" y="1150048"/>
                    <a:pt x="862135" y="1009773"/>
                    <a:pt x="888214" y="921504"/>
                  </a:cubicBezTo>
                  <a:cubicBezTo>
                    <a:pt x="914293" y="833234"/>
                    <a:pt x="940540" y="678520"/>
                    <a:pt x="940540" y="678520"/>
                  </a:cubicBezTo>
                  <a:cubicBezTo>
                    <a:pt x="940540" y="678520"/>
                    <a:pt x="852839" y="679069"/>
                    <a:pt x="827523" y="679357"/>
                  </a:cubicBezTo>
                  <a:cubicBezTo>
                    <a:pt x="882461" y="624627"/>
                    <a:pt x="962413" y="531964"/>
                    <a:pt x="1006253" y="407281"/>
                  </a:cubicBezTo>
                  <a:cubicBezTo>
                    <a:pt x="1047381" y="290306"/>
                    <a:pt x="1026974" y="93554"/>
                    <a:pt x="1026974" y="93554"/>
                  </a:cubicBezTo>
                  <a:cubicBezTo>
                    <a:pt x="1026974" y="93554"/>
                    <a:pt x="932697" y="165583"/>
                    <a:pt x="871471" y="250732"/>
                  </a:cubicBezTo>
                  <a:cubicBezTo>
                    <a:pt x="867680" y="215846"/>
                    <a:pt x="863320" y="180197"/>
                    <a:pt x="863313" y="180197"/>
                  </a:cubicBezTo>
                  <a:cubicBezTo>
                    <a:pt x="863313" y="180197"/>
                    <a:pt x="817993" y="208841"/>
                    <a:pt x="768500" y="263705"/>
                  </a:cubicBezTo>
                  <a:cubicBezTo>
                    <a:pt x="768714" y="261133"/>
                    <a:pt x="768701" y="260383"/>
                    <a:pt x="768922" y="257845"/>
                  </a:cubicBezTo>
                  <a:cubicBezTo>
                    <a:pt x="780086" y="125098"/>
                    <a:pt x="699438" y="0"/>
                    <a:pt x="699438" y="0"/>
                  </a:cubicBezTo>
                  <a:close/>
                </a:path>
              </a:pathLst>
            </a:custGeom>
            <a:solidFill>
              <a:srgbClr val="FFFFFF"/>
            </a:solidFill>
            <a:ln w="1143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" dist="19050" dir="27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66" name="Google Shape;766;p26"/>
            <p:cNvGrpSpPr/>
            <p:nvPr/>
          </p:nvGrpSpPr>
          <p:grpSpPr>
            <a:xfrm>
              <a:off x="10599595" y="1185862"/>
              <a:ext cx="1032042" cy="1183475"/>
              <a:chOff x="5631332" y="1167862"/>
              <a:chExt cx="1032042" cy="1183475"/>
            </a:xfrm>
          </p:grpSpPr>
          <p:sp>
            <p:nvSpPr>
              <p:cNvPr id="767" name="Google Shape;767;p26"/>
              <p:cNvSpPr/>
              <p:nvPr/>
            </p:nvSpPr>
            <p:spPr>
              <a:xfrm>
                <a:off x="5631332" y="1167862"/>
                <a:ext cx="1032042" cy="763046"/>
              </a:xfrm>
              <a:custGeom>
                <a:avLst/>
                <a:gdLst/>
                <a:ahLst/>
                <a:cxnLst/>
                <a:rect l="l" t="t" r="r" b="b"/>
                <a:pathLst>
                  <a:path w="1032042" h="763046" extrusionOk="0">
                    <a:moveTo>
                      <a:pt x="288013" y="763046"/>
                    </a:moveTo>
                    <a:cubicBezTo>
                      <a:pt x="288013" y="763046"/>
                      <a:pt x="91870" y="681788"/>
                      <a:pt x="35198" y="480449"/>
                    </a:cubicBezTo>
                    <a:cubicBezTo>
                      <a:pt x="-19398" y="286496"/>
                      <a:pt x="5811" y="130483"/>
                      <a:pt x="5811" y="130483"/>
                    </a:cubicBezTo>
                    <a:cubicBezTo>
                      <a:pt x="5811" y="130483"/>
                      <a:pt x="188840" y="234732"/>
                      <a:pt x="245204" y="362014"/>
                    </a:cubicBezTo>
                    <a:cubicBezTo>
                      <a:pt x="282126" y="445382"/>
                      <a:pt x="297631" y="491325"/>
                      <a:pt x="297631" y="491325"/>
                    </a:cubicBezTo>
                    <a:cubicBezTo>
                      <a:pt x="297631" y="491325"/>
                      <a:pt x="257266" y="325132"/>
                      <a:pt x="246952" y="244062"/>
                    </a:cubicBezTo>
                    <a:cubicBezTo>
                      <a:pt x="227832" y="93809"/>
                      <a:pt x="269669" y="15149"/>
                      <a:pt x="269669" y="15149"/>
                    </a:cubicBezTo>
                    <a:cubicBezTo>
                      <a:pt x="269669" y="15149"/>
                      <a:pt x="356734" y="63450"/>
                      <a:pt x="418878" y="206450"/>
                    </a:cubicBezTo>
                    <a:cubicBezTo>
                      <a:pt x="433190" y="239380"/>
                      <a:pt x="467433" y="349175"/>
                      <a:pt x="490826" y="425966"/>
                    </a:cubicBezTo>
                    <a:cubicBezTo>
                      <a:pt x="504576" y="471119"/>
                      <a:pt x="514582" y="504860"/>
                      <a:pt x="514582" y="504860"/>
                    </a:cubicBezTo>
                    <a:cubicBezTo>
                      <a:pt x="514582" y="504860"/>
                      <a:pt x="557726" y="344842"/>
                      <a:pt x="584005" y="219516"/>
                    </a:cubicBezTo>
                    <a:cubicBezTo>
                      <a:pt x="611886" y="86529"/>
                      <a:pt x="699507" y="0"/>
                      <a:pt x="699507" y="0"/>
                    </a:cubicBezTo>
                    <a:cubicBezTo>
                      <a:pt x="699507" y="0"/>
                      <a:pt x="780028" y="125199"/>
                      <a:pt x="768864" y="257945"/>
                    </a:cubicBezTo>
                    <a:cubicBezTo>
                      <a:pt x="760144" y="361612"/>
                      <a:pt x="751082" y="497439"/>
                      <a:pt x="751082" y="497439"/>
                    </a:cubicBezTo>
                    <a:cubicBezTo>
                      <a:pt x="751082" y="497439"/>
                      <a:pt x="785372" y="376447"/>
                      <a:pt x="863790" y="260664"/>
                    </a:cubicBezTo>
                    <a:cubicBezTo>
                      <a:pt x="924447" y="171108"/>
                      <a:pt x="1027030" y="93608"/>
                      <a:pt x="1027030" y="93608"/>
                    </a:cubicBezTo>
                    <a:cubicBezTo>
                      <a:pt x="1027030" y="93608"/>
                      <a:pt x="1047336" y="290481"/>
                      <a:pt x="1006208" y="407448"/>
                    </a:cubicBezTo>
                    <a:cubicBezTo>
                      <a:pt x="937058" y="604114"/>
                      <a:pt x="770303" y="733344"/>
                      <a:pt x="770303" y="733344"/>
                    </a:cubicBezTo>
                    <a:lnTo>
                      <a:pt x="288013" y="763046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8" name="Google Shape;768;p26"/>
              <p:cNvSpPr/>
              <p:nvPr/>
            </p:nvSpPr>
            <p:spPr>
              <a:xfrm>
                <a:off x="5782211" y="1290877"/>
                <a:ext cx="728104" cy="682922"/>
              </a:xfrm>
              <a:custGeom>
                <a:avLst/>
                <a:gdLst/>
                <a:ahLst/>
                <a:cxnLst/>
                <a:rect l="l" t="t" r="r" b="b"/>
                <a:pathLst>
                  <a:path w="728104" h="682922" extrusionOk="0">
                    <a:moveTo>
                      <a:pt x="87480" y="655790"/>
                    </a:moveTo>
                    <a:cubicBezTo>
                      <a:pt x="87480" y="655790"/>
                      <a:pt x="14433" y="532078"/>
                      <a:pt x="2037" y="386298"/>
                    </a:cubicBezTo>
                    <a:cubicBezTo>
                      <a:pt x="-10360" y="240519"/>
                      <a:pt x="37887" y="72672"/>
                      <a:pt x="37887" y="72672"/>
                    </a:cubicBezTo>
                    <a:cubicBezTo>
                      <a:pt x="37887" y="72672"/>
                      <a:pt x="133652" y="160239"/>
                      <a:pt x="186553" y="299321"/>
                    </a:cubicBezTo>
                    <a:cubicBezTo>
                      <a:pt x="228612" y="409886"/>
                      <a:pt x="230347" y="536270"/>
                      <a:pt x="248945" y="590712"/>
                    </a:cubicBezTo>
                    <a:cubicBezTo>
                      <a:pt x="272392" y="659346"/>
                      <a:pt x="243272" y="658214"/>
                      <a:pt x="243272" y="658214"/>
                    </a:cubicBezTo>
                    <a:cubicBezTo>
                      <a:pt x="243272" y="658214"/>
                      <a:pt x="248034" y="704124"/>
                      <a:pt x="248503" y="670785"/>
                    </a:cubicBezTo>
                    <a:cubicBezTo>
                      <a:pt x="249601" y="593076"/>
                      <a:pt x="224667" y="395487"/>
                      <a:pt x="241517" y="263819"/>
                    </a:cubicBezTo>
                    <a:cubicBezTo>
                      <a:pt x="267054" y="64274"/>
                      <a:pt x="329446" y="0"/>
                      <a:pt x="329446" y="0"/>
                    </a:cubicBezTo>
                    <a:cubicBezTo>
                      <a:pt x="329446" y="0"/>
                      <a:pt x="437205" y="111275"/>
                      <a:pt x="460913" y="263350"/>
                    </a:cubicBezTo>
                    <a:cubicBezTo>
                      <a:pt x="471395" y="330550"/>
                      <a:pt x="467061" y="421921"/>
                      <a:pt x="467269" y="495604"/>
                    </a:cubicBezTo>
                    <a:cubicBezTo>
                      <a:pt x="467617" y="618272"/>
                      <a:pt x="463244" y="677094"/>
                      <a:pt x="463244" y="677094"/>
                    </a:cubicBezTo>
                    <a:cubicBezTo>
                      <a:pt x="463244" y="677094"/>
                      <a:pt x="465655" y="424660"/>
                      <a:pt x="527859" y="279095"/>
                    </a:cubicBezTo>
                    <a:cubicBezTo>
                      <a:pt x="590057" y="133530"/>
                      <a:pt x="712496" y="57282"/>
                      <a:pt x="712496" y="57282"/>
                    </a:cubicBezTo>
                    <a:cubicBezTo>
                      <a:pt x="712496" y="57282"/>
                      <a:pt x="737182" y="209404"/>
                      <a:pt x="724464" y="330885"/>
                    </a:cubicBezTo>
                    <a:cubicBezTo>
                      <a:pt x="711592" y="453793"/>
                      <a:pt x="593446" y="643862"/>
                      <a:pt x="593446" y="643862"/>
                    </a:cubicBezTo>
                    <a:lnTo>
                      <a:pt x="87480" y="65579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9" name="Google Shape;769;p26"/>
              <p:cNvSpPr/>
              <p:nvPr/>
            </p:nvSpPr>
            <p:spPr>
              <a:xfrm>
                <a:off x="5689455" y="1835907"/>
                <a:ext cx="882458" cy="515430"/>
              </a:xfrm>
              <a:custGeom>
                <a:avLst/>
                <a:gdLst/>
                <a:ahLst/>
                <a:cxnLst/>
                <a:rect l="l" t="t" r="r" b="b"/>
                <a:pathLst>
                  <a:path w="882458" h="515430" extrusionOk="0">
                    <a:moveTo>
                      <a:pt x="0" y="0"/>
                    </a:moveTo>
                    <a:cubicBezTo>
                      <a:pt x="0" y="0"/>
                      <a:pt x="217568" y="13662"/>
                      <a:pt x="425196" y="13649"/>
                    </a:cubicBezTo>
                    <a:cubicBezTo>
                      <a:pt x="642636" y="13642"/>
                      <a:pt x="882458" y="10548"/>
                      <a:pt x="882458" y="10548"/>
                    </a:cubicBezTo>
                    <a:cubicBezTo>
                      <a:pt x="882458" y="10548"/>
                      <a:pt x="856185" y="165181"/>
                      <a:pt x="830106" y="253445"/>
                    </a:cubicBezTo>
                    <a:cubicBezTo>
                      <a:pt x="804027" y="341715"/>
                      <a:pt x="752612" y="482042"/>
                      <a:pt x="752612" y="482042"/>
                    </a:cubicBezTo>
                    <a:cubicBezTo>
                      <a:pt x="752612" y="482042"/>
                      <a:pt x="609150" y="509307"/>
                      <a:pt x="444545" y="515013"/>
                    </a:cubicBezTo>
                    <a:cubicBezTo>
                      <a:pt x="318187" y="519400"/>
                      <a:pt x="150876" y="487769"/>
                      <a:pt x="150876" y="487769"/>
                    </a:cubicBezTo>
                    <a:cubicBezTo>
                      <a:pt x="150876" y="487769"/>
                      <a:pt x="108522" y="418599"/>
                      <a:pt x="62613" y="255066"/>
                    </a:cubicBezTo>
                    <a:cubicBezTo>
                      <a:pt x="24921" y="12081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70" name="Google Shape;770;p26"/>
            <p:cNvSpPr/>
            <p:nvPr/>
          </p:nvSpPr>
          <p:spPr>
            <a:xfrm>
              <a:off x="10674380" y="1853907"/>
              <a:ext cx="882458" cy="515430"/>
            </a:xfrm>
            <a:custGeom>
              <a:avLst/>
              <a:gdLst/>
              <a:ahLst/>
              <a:cxnLst/>
              <a:rect l="l" t="t" r="r" b="b"/>
              <a:pathLst>
                <a:path w="882458" h="515430" extrusionOk="0">
                  <a:moveTo>
                    <a:pt x="0" y="0"/>
                  </a:moveTo>
                  <a:cubicBezTo>
                    <a:pt x="0" y="0"/>
                    <a:pt x="217568" y="13662"/>
                    <a:pt x="425196" y="13649"/>
                  </a:cubicBezTo>
                  <a:cubicBezTo>
                    <a:pt x="642636" y="13642"/>
                    <a:pt x="882458" y="10548"/>
                    <a:pt x="882458" y="10548"/>
                  </a:cubicBezTo>
                  <a:cubicBezTo>
                    <a:pt x="882458" y="10548"/>
                    <a:pt x="856185" y="165181"/>
                    <a:pt x="830106" y="253445"/>
                  </a:cubicBezTo>
                  <a:cubicBezTo>
                    <a:pt x="804027" y="341715"/>
                    <a:pt x="752612" y="482042"/>
                    <a:pt x="752612" y="482042"/>
                  </a:cubicBezTo>
                  <a:cubicBezTo>
                    <a:pt x="752612" y="482042"/>
                    <a:pt x="609150" y="509307"/>
                    <a:pt x="444545" y="515013"/>
                  </a:cubicBezTo>
                  <a:cubicBezTo>
                    <a:pt x="318187" y="519400"/>
                    <a:pt x="150876" y="487769"/>
                    <a:pt x="150876" y="487769"/>
                  </a:cubicBezTo>
                  <a:cubicBezTo>
                    <a:pt x="150876" y="487769"/>
                    <a:pt x="108522" y="418599"/>
                    <a:pt x="62613" y="255066"/>
                  </a:cubicBezTo>
                  <a:cubicBezTo>
                    <a:pt x="24921" y="12081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1" name="Google Shape;771;p26"/>
            <p:cNvGrpSpPr/>
            <p:nvPr/>
          </p:nvGrpSpPr>
          <p:grpSpPr>
            <a:xfrm>
              <a:off x="10917713" y="2073863"/>
              <a:ext cx="395796" cy="114103"/>
              <a:chOff x="1258931" y="4140278"/>
              <a:chExt cx="395796" cy="114103"/>
            </a:xfrm>
          </p:grpSpPr>
          <p:sp>
            <p:nvSpPr>
              <p:cNvPr id="772" name="Google Shape;772;p26"/>
              <p:cNvSpPr/>
              <p:nvPr/>
            </p:nvSpPr>
            <p:spPr>
              <a:xfrm>
                <a:off x="1431759" y="4200260"/>
                <a:ext cx="88574" cy="54121"/>
              </a:xfrm>
              <a:custGeom>
                <a:avLst/>
                <a:gdLst/>
                <a:ahLst/>
                <a:cxnLst/>
                <a:rect l="l" t="t" r="r" b="b"/>
                <a:pathLst>
                  <a:path w="137324" h="83909" extrusionOk="0">
                    <a:moveTo>
                      <a:pt x="124737" y="34"/>
                    </a:moveTo>
                    <a:cubicBezTo>
                      <a:pt x="118468" y="516"/>
                      <a:pt x="113787" y="5908"/>
                      <a:pt x="114269" y="12176"/>
                    </a:cubicBezTo>
                    <a:cubicBezTo>
                      <a:pt x="116278" y="38155"/>
                      <a:pt x="101216" y="59439"/>
                      <a:pt x="75967" y="60939"/>
                    </a:cubicBezTo>
                    <a:cubicBezTo>
                      <a:pt x="45106" y="62774"/>
                      <a:pt x="22811" y="43828"/>
                      <a:pt x="22811" y="13429"/>
                    </a:cubicBezTo>
                    <a:cubicBezTo>
                      <a:pt x="22811" y="7140"/>
                      <a:pt x="17587" y="1916"/>
                      <a:pt x="11298" y="1916"/>
                    </a:cubicBezTo>
                    <a:cubicBezTo>
                      <a:pt x="5016" y="1916"/>
                      <a:pt x="0" y="7140"/>
                      <a:pt x="0" y="13429"/>
                    </a:cubicBezTo>
                    <a:cubicBezTo>
                      <a:pt x="0" y="57503"/>
                      <a:pt x="34002" y="86328"/>
                      <a:pt x="77434" y="83750"/>
                    </a:cubicBezTo>
                    <a:cubicBezTo>
                      <a:pt x="116539" y="81426"/>
                      <a:pt x="140000" y="48261"/>
                      <a:pt x="137080" y="10502"/>
                    </a:cubicBezTo>
                    <a:cubicBezTo>
                      <a:pt x="136597" y="4233"/>
                      <a:pt x="131005" y="-448"/>
                      <a:pt x="124737" y="3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67500" tIns="33750" rIns="67500" bIns="337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3" name="Google Shape;773;p26"/>
              <p:cNvSpPr/>
              <p:nvPr/>
            </p:nvSpPr>
            <p:spPr>
              <a:xfrm>
                <a:off x="1258931" y="4195791"/>
                <a:ext cx="56390" cy="39608"/>
              </a:xfrm>
              <a:custGeom>
                <a:avLst/>
                <a:gdLst/>
                <a:ahLst/>
                <a:cxnLst/>
                <a:rect l="l" t="t" r="r" b="b"/>
                <a:pathLst>
                  <a:path w="87426" h="61407" extrusionOk="0">
                    <a:moveTo>
                      <a:pt x="0" y="30707"/>
                    </a:moveTo>
                    <a:cubicBezTo>
                      <a:pt x="0" y="13749"/>
                      <a:pt x="19569" y="0"/>
                      <a:pt x="43713" y="0"/>
                    </a:cubicBezTo>
                    <a:cubicBezTo>
                      <a:pt x="67850" y="0"/>
                      <a:pt x="87426" y="13749"/>
                      <a:pt x="87426" y="30707"/>
                    </a:cubicBezTo>
                    <a:cubicBezTo>
                      <a:pt x="87426" y="47664"/>
                      <a:pt x="67850" y="61407"/>
                      <a:pt x="43713" y="61407"/>
                    </a:cubicBezTo>
                    <a:cubicBezTo>
                      <a:pt x="19569" y="61407"/>
                      <a:pt x="0" y="47664"/>
                      <a:pt x="0" y="30707"/>
                    </a:cubicBezTo>
                    <a:close/>
                  </a:path>
                </a:pathLst>
              </a:custGeom>
              <a:solidFill>
                <a:srgbClr val="ED6962"/>
              </a:solidFill>
              <a:ln>
                <a:noFill/>
              </a:ln>
            </p:spPr>
            <p:txBody>
              <a:bodyPr spcFirstLastPara="1" wrap="square" lIns="67500" tIns="33750" rIns="67500" bIns="337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4" name="Google Shape;774;p26"/>
              <p:cNvSpPr/>
              <p:nvPr/>
            </p:nvSpPr>
            <p:spPr>
              <a:xfrm>
                <a:off x="1598337" y="4193604"/>
                <a:ext cx="56390" cy="39611"/>
              </a:xfrm>
              <a:custGeom>
                <a:avLst/>
                <a:gdLst/>
                <a:ahLst/>
                <a:cxnLst/>
                <a:rect l="l" t="t" r="r" b="b"/>
                <a:pathLst>
                  <a:path w="87426" h="61413" extrusionOk="0">
                    <a:moveTo>
                      <a:pt x="0" y="30707"/>
                    </a:moveTo>
                    <a:cubicBezTo>
                      <a:pt x="0" y="13749"/>
                      <a:pt x="19569" y="0"/>
                      <a:pt x="43713" y="0"/>
                    </a:cubicBezTo>
                    <a:cubicBezTo>
                      <a:pt x="67857" y="0"/>
                      <a:pt x="87426" y="13749"/>
                      <a:pt x="87426" y="30707"/>
                    </a:cubicBezTo>
                    <a:cubicBezTo>
                      <a:pt x="87426" y="47664"/>
                      <a:pt x="67857" y="61414"/>
                      <a:pt x="43713" y="61414"/>
                    </a:cubicBezTo>
                    <a:cubicBezTo>
                      <a:pt x="19569" y="61414"/>
                      <a:pt x="0" y="47664"/>
                      <a:pt x="0" y="30707"/>
                    </a:cubicBezTo>
                    <a:close/>
                  </a:path>
                </a:pathLst>
              </a:custGeom>
              <a:solidFill>
                <a:srgbClr val="ED6962"/>
              </a:solidFill>
              <a:ln>
                <a:noFill/>
              </a:ln>
            </p:spPr>
            <p:txBody>
              <a:bodyPr spcFirstLastPara="1" wrap="square" lIns="67500" tIns="33750" rIns="67500" bIns="337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5" name="Google Shape;775;p26"/>
              <p:cNvSpPr/>
              <p:nvPr/>
            </p:nvSpPr>
            <p:spPr>
              <a:xfrm>
                <a:off x="1337004" y="4153533"/>
                <a:ext cx="43845" cy="35702"/>
              </a:xfrm>
              <a:custGeom>
                <a:avLst/>
                <a:gdLst/>
                <a:ahLst/>
                <a:cxnLst/>
                <a:rect l="l" t="t" r="r" b="b"/>
                <a:pathLst>
                  <a:path w="67977" h="55352" extrusionOk="0">
                    <a:moveTo>
                      <a:pt x="0" y="27680"/>
                    </a:moveTo>
                    <a:cubicBezTo>
                      <a:pt x="0" y="12390"/>
                      <a:pt x="15216" y="0"/>
                      <a:pt x="33989" y="0"/>
                    </a:cubicBezTo>
                    <a:cubicBezTo>
                      <a:pt x="52761" y="0"/>
                      <a:pt x="67977" y="12390"/>
                      <a:pt x="67977" y="27680"/>
                    </a:cubicBezTo>
                    <a:cubicBezTo>
                      <a:pt x="67977" y="42963"/>
                      <a:pt x="52761" y="55353"/>
                      <a:pt x="33989" y="55353"/>
                    </a:cubicBezTo>
                    <a:cubicBezTo>
                      <a:pt x="15216" y="55353"/>
                      <a:pt x="0" y="42963"/>
                      <a:pt x="0" y="2768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67500" tIns="33750" rIns="67500" bIns="337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6" name="Google Shape;776;p26"/>
              <p:cNvSpPr/>
              <p:nvPr/>
            </p:nvSpPr>
            <p:spPr>
              <a:xfrm>
                <a:off x="1553583" y="4140278"/>
                <a:ext cx="43841" cy="35702"/>
              </a:xfrm>
              <a:custGeom>
                <a:avLst/>
                <a:gdLst/>
                <a:ahLst/>
                <a:cxnLst/>
                <a:rect l="l" t="t" r="r" b="b"/>
                <a:pathLst>
                  <a:path w="67970" h="55352" extrusionOk="0">
                    <a:moveTo>
                      <a:pt x="0" y="27680"/>
                    </a:moveTo>
                    <a:cubicBezTo>
                      <a:pt x="0" y="12397"/>
                      <a:pt x="15216" y="0"/>
                      <a:pt x="33982" y="0"/>
                    </a:cubicBezTo>
                    <a:cubicBezTo>
                      <a:pt x="52754" y="0"/>
                      <a:pt x="67970" y="12397"/>
                      <a:pt x="67970" y="27680"/>
                    </a:cubicBezTo>
                    <a:cubicBezTo>
                      <a:pt x="67970" y="42963"/>
                      <a:pt x="52754" y="55353"/>
                      <a:pt x="33982" y="55353"/>
                    </a:cubicBezTo>
                    <a:cubicBezTo>
                      <a:pt x="15216" y="55353"/>
                      <a:pt x="0" y="42963"/>
                      <a:pt x="0" y="2768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67500" tIns="33750" rIns="67500" bIns="337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77" name="Google Shape;777;p26"/>
          <p:cNvGrpSpPr/>
          <p:nvPr/>
        </p:nvGrpSpPr>
        <p:grpSpPr>
          <a:xfrm>
            <a:off x="80035" y="300982"/>
            <a:ext cx="1577139" cy="2087084"/>
            <a:chOff x="1801585" y="318332"/>
            <a:chExt cx="1577139" cy="2087084"/>
          </a:xfrm>
        </p:grpSpPr>
        <p:sp>
          <p:nvSpPr>
            <p:cNvPr id="778" name="Google Shape;778;p26"/>
            <p:cNvSpPr/>
            <p:nvPr/>
          </p:nvSpPr>
          <p:spPr>
            <a:xfrm rot="-1084339">
              <a:off x="2068485" y="437080"/>
              <a:ext cx="1043334" cy="1849592"/>
            </a:xfrm>
            <a:custGeom>
              <a:avLst/>
              <a:gdLst/>
              <a:ahLst/>
              <a:cxnLst/>
              <a:rect l="l" t="t" r="r" b="b"/>
              <a:pathLst>
                <a:path w="1044065" h="1850888" extrusionOk="0">
                  <a:moveTo>
                    <a:pt x="521228" y="4866"/>
                  </a:moveTo>
                  <a:cubicBezTo>
                    <a:pt x="589561" y="33252"/>
                    <a:pt x="590704" y="176202"/>
                    <a:pt x="595516" y="176206"/>
                  </a:cubicBezTo>
                  <a:cubicBezTo>
                    <a:pt x="597498" y="176208"/>
                    <a:pt x="671008" y="57685"/>
                    <a:pt x="775803" y="89761"/>
                  </a:cubicBezTo>
                  <a:cubicBezTo>
                    <a:pt x="915940" y="132656"/>
                    <a:pt x="920535" y="563330"/>
                    <a:pt x="601136" y="670558"/>
                  </a:cubicBezTo>
                  <a:lnTo>
                    <a:pt x="545033" y="684467"/>
                  </a:lnTo>
                  <a:lnTo>
                    <a:pt x="546716" y="732469"/>
                  </a:lnTo>
                  <a:cubicBezTo>
                    <a:pt x="550328" y="830759"/>
                    <a:pt x="556099" y="961303"/>
                    <a:pt x="561192" y="958588"/>
                  </a:cubicBezTo>
                  <a:cubicBezTo>
                    <a:pt x="566086" y="955982"/>
                    <a:pt x="613513" y="835065"/>
                    <a:pt x="708160" y="747106"/>
                  </a:cubicBezTo>
                  <a:cubicBezTo>
                    <a:pt x="763342" y="695824"/>
                    <a:pt x="891032" y="641989"/>
                    <a:pt x="939328" y="647992"/>
                  </a:cubicBezTo>
                  <a:cubicBezTo>
                    <a:pt x="946228" y="648849"/>
                    <a:pt x="951507" y="650928"/>
                    <a:pt x="954723" y="654410"/>
                  </a:cubicBezTo>
                  <a:cubicBezTo>
                    <a:pt x="983711" y="685798"/>
                    <a:pt x="953289" y="810770"/>
                    <a:pt x="852887" y="953553"/>
                  </a:cubicBezTo>
                  <a:cubicBezTo>
                    <a:pt x="804047" y="1023011"/>
                    <a:pt x="744034" y="1090035"/>
                    <a:pt x="685705" y="1139146"/>
                  </a:cubicBezTo>
                  <a:lnTo>
                    <a:pt x="681857" y="1142104"/>
                  </a:lnTo>
                  <a:lnTo>
                    <a:pt x="1016373" y="1142104"/>
                  </a:lnTo>
                  <a:cubicBezTo>
                    <a:pt x="1031670" y="1142104"/>
                    <a:pt x="1044065" y="1154213"/>
                    <a:pt x="1044065" y="1169147"/>
                  </a:cubicBezTo>
                  <a:lnTo>
                    <a:pt x="1044065" y="1396636"/>
                  </a:lnTo>
                  <a:cubicBezTo>
                    <a:pt x="1044065" y="1411577"/>
                    <a:pt x="1031670" y="1423685"/>
                    <a:pt x="1016373" y="1423685"/>
                  </a:cubicBezTo>
                  <a:lnTo>
                    <a:pt x="968261" y="1423685"/>
                  </a:lnTo>
                  <a:lnTo>
                    <a:pt x="967166" y="1430203"/>
                  </a:lnTo>
                  <a:cubicBezTo>
                    <a:pt x="947288" y="1548606"/>
                    <a:pt x="919648" y="1713573"/>
                    <a:pt x="913595" y="1751415"/>
                  </a:cubicBezTo>
                  <a:cubicBezTo>
                    <a:pt x="900114" y="1835771"/>
                    <a:pt x="820112" y="1848140"/>
                    <a:pt x="759424" y="1844102"/>
                  </a:cubicBezTo>
                  <a:cubicBezTo>
                    <a:pt x="681806" y="1838939"/>
                    <a:pt x="315528" y="1861574"/>
                    <a:pt x="234642" y="1844236"/>
                  </a:cubicBezTo>
                  <a:cubicBezTo>
                    <a:pt x="153749" y="1826904"/>
                    <a:pt x="148043" y="1773703"/>
                    <a:pt x="137931" y="1724587"/>
                  </a:cubicBezTo>
                  <a:cubicBezTo>
                    <a:pt x="132875" y="1700033"/>
                    <a:pt x="116986" y="1594589"/>
                    <a:pt x="102361" y="1495283"/>
                  </a:cubicBezTo>
                  <a:lnTo>
                    <a:pt x="91873" y="1423685"/>
                  </a:lnTo>
                  <a:lnTo>
                    <a:pt x="27699" y="1423685"/>
                  </a:lnTo>
                  <a:cubicBezTo>
                    <a:pt x="12403" y="1423685"/>
                    <a:pt x="0" y="1411577"/>
                    <a:pt x="0" y="1396636"/>
                  </a:cubicBezTo>
                  <a:lnTo>
                    <a:pt x="0" y="1169147"/>
                  </a:lnTo>
                  <a:cubicBezTo>
                    <a:pt x="0" y="1154212"/>
                    <a:pt x="12402" y="1142104"/>
                    <a:pt x="27699" y="1142104"/>
                  </a:cubicBezTo>
                  <a:lnTo>
                    <a:pt x="298486" y="1142104"/>
                  </a:lnTo>
                  <a:lnTo>
                    <a:pt x="289861" y="1137207"/>
                  </a:lnTo>
                  <a:cubicBezTo>
                    <a:pt x="267803" y="1121641"/>
                    <a:pt x="247554" y="1104072"/>
                    <a:pt x="229431" y="1084721"/>
                  </a:cubicBezTo>
                  <a:cubicBezTo>
                    <a:pt x="121398" y="969363"/>
                    <a:pt x="79460" y="809549"/>
                    <a:pt x="104177" y="785296"/>
                  </a:cubicBezTo>
                  <a:cubicBezTo>
                    <a:pt x="125699" y="764173"/>
                    <a:pt x="231570" y="760796"/>
                    <a:pt x="336463" y="847563"/>
                  </a:cubicBezTo>
                  <a:cubicBezTo>
                    <a:pt x="380158" y="883709"/>
                    <a:pt x="420467" y="940881"/>
                    <a:pt x="459574" y="1010346"/>
                  </a:cubicBezTo>
                  <a:cubicBezTo>
                    <a:pt x="460752" y="1012437"/>
                    <a:pt x="456642" y="804736"/>
                    <a:pt x="454513" y="700755"/>
                  </a:cubicBezTo>
                  <a:lnTo>
                    <a:pt x="454351" y="692911"/>
                  </a:lnTo>
                  <a:lnTo>
                    <a:pt x="391040" y="685420"/>
                  </a:lnTo>
                  <a:cubicBezTo>
                    <a:pt x="98220" y="619171"/>
                    <a:pt x="66391" y="160616"/>
                    <a:pt x="169654" y="103449"/>
                  </a:cubicBezTo>
                  <a:cubicBezTo>
                    <a:pt x="300743" y="30882"/>
                    <a:pt x="376640" y="230809"/>
                    <a:pt x="381743" y="225709"/>
                  </a:cubicBezTo>
                  <a:cubicBezTo>
                    <a:pt x="385986" y="221474"/>
                    <a:pt x="331294" y="17339"/>
                    <a:pt x="487622" y="465"/>
                  </a:cubicBezTo>
                  <a:cubicBezTo>
                    <a:pt x="500333" y="-907"/>
                    <a:pt x="511466" y="810"/>
                    <a:pt x="521228" y="4866"/>
                  </a:cubicBezTo>
                  <a:close/>
                </a:path>
              </a:pathLst>
            </a:custGeom>
            <a:solidFill>
              <a:srgbClr val="FFFFFF"/>
            </a:solidFill>
            <a:ln w="1143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" dist="19050" dir="27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/>
            </a:p>
          </p:txBody>
        </p:sp>
        <p:grpSp>
          <p:nvGrpSpPr>
            <p:cNvPr id="779" name="Google Shape;779;p26"/>
            <p:cNvGrpSpPr/>
            <p:nvPr/>
          </p:nvGrpSpPr>
          <p:grpSpPr>
            <a:xfrm rot="-1087941">
              <a:off x="2063491" y="436271"/>
              <a:ext cx="1053328" cy="1851205"/>
              <a:chOff x="8074389" y="-36238"/>
              <a:chExt cx="1053373" cy="1851283"/>
            </a:xfrm>
          </p:grpSpPr>
          <p:grpSp>
            <p:nvGrpSpPr>
              <p:cNvPr id="780" name="Google Shape;780;p26"/>
              <p:cNvGrpSpPr/>
              <p:nvPr/>
            </p:nvGrpSpPr>
            <p:grpSpPr>
              <a:xfrm rot="2731">
                <a:off x="8171855" y="-35894"/>
                <a:ext cx="867824" cy="1217395"/>
                <a:chOff x="6122250" y="2457184"/>
                <a:chExt cx="1148827" cy="1611590"/>
              </a:xfrm>
            </p:grpSpPr>
            <p:sp>
              <p:nvSpPr>
                <p:cNvPr id="781" name="Google Shape;781;p26"/>
                <p:cNvSpPr/>
                <p:nvPr/>
              </p:nvSpPr>
              <p:spPr>
                <a:xfrm>
                  <a:off x="6122250" y="3286046"/>
                  <a:ext cx="1148827" cy="782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8827" h="782728" extrusionOk="0">
                      <a:moveTo>
                        <a:pt x="471135" y="22369"/>
                      </a:moveTo>
                      <a:cubicBezTo>
                        <a:pt x="471135" y="22369"/>
                        <a:pt x="481891" y="512421"/>
                        <a:pt x="479808" y="508731"/>
                      </a:cubicBezTo>
                      <a:cubicBezTo>
                        <a:pt x="427964" y="416811"/>
                        <a:pt x="374540" y="341165"/>
                        <a:pt x="316656" y="293360"/>
                      </a:cubicBezTo>
                      <a:cubicBezTo>
                        <a:pt x="177701" y="178603"/>
                        <a:pt x="37547" y="183184"/>
                        <a:pt x="9077" y="211171"/>
                      </a:cubicBezTo>
                      <a:cubicBezTo>
                        <a:pt x="-23619" y="243305"/>
                        <a:pt x="32069" y="454831"/>
                        <a:pt x="175210" y="607435"/>
                      </a:cubicBezTo>
                      <a:cubicBezTo>
                        <a:pt x="271262" y="709830"/>
                        <a:pt x="412313" y="774445"/>
                        <a:pt x="571440" y="782589"/>
                      </a:cubicBezTo>
                      <a:cubicBezTo>
                        <a:pt x="682929" y="788302"/>
                        <a:pt x="871270" y="617140"/>
                        <a:pt x="1000440" y="433132"/>
                      </a:cubicBezTo>
                      <a:cubicBezTo>
                        <a:pt x="1133207" y="244002"/>
                        <a:pt x="1173350" y="78525"/>
                        <a:pt x="1134941" y="37002"/>
                      </a:cubicBezTo>
                      <a:cubicBezTo>
                        <a:pt x="1100852" y="154"/>
                        <a:pt x="892052" y="82323"/>
                        <a:pt x="808624" y="159978"/>
                      </a:cubicBezTo>
                      <a:cubicBezTo>
                        <a:pt x="683418" y="276523"/>
                        <a:pt x="620759" y="436649"/>
                        <a:pt x="614282" y="440104"/>
                      </a:cubicBezTo>
                      <a:cubicBezTo>
                        <a:pt x="603500" y="445864"/>
                        <a:pt x="590058" y="0"/>
                        <a:pt x="590058" y="0"/>
                      </a:cubicBezTo>
                      <a:lnTo>
                        <a:pt x="471135" y="2236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228575" tIns="114250" rIns="228575" bIns="11425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2" name="Google Shape;782;p26"/>
                <p:cNvSpPr/>
                <p:nvPr/>
              </p:nvSpPr>
              <p:spPr>
                <a:xfrm>
                  <a:off x="6146539" y="2457184"/>
                  <a:ext cx="993938" cy="9179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3938" h="917976" extrusionOk="0">
                      <a:moveTo>
                        <a:pt x="70754" y="137296"/>
                      </a:moveTo>
                      <a:cubicBezTo>
                        <a:pt x="244220" y="41090"/>
                        <a:pt x="344907" y="305685"/>
                        <a:pt x="351657" y="298928"/>
                      </a:cubicBezTo>
                      <a:cubicBezTo>
                        <a:pt x="357270" y="293316"/>
                        <a:pt x="284651" y="23128"/>
                        <a:pt x="491590" y="625"/>
                      </a:cubicBezTo>
                      <a:cubicBezTo>
                        <a:pt x="626198" y="-14008"/>
                        <a:pt x="627330" y="233168"/>
                        <a:pt x="634610" y="233168"/>
                      </a:cubicBezTo>
                      <a:cubicBezTo>
                        <a:pt x="637235" y="233168"/>
                        <a:pt x="734426" y="76184"/>
                        <a:pt x="873194" y="118537"/>
                      </a:cubicBezTo>
                      <a:cubicBezTo>
                        <a:pt x="1071131" y="178953"/>
                        <a:pt x="1065372" y="823625"/>
                        <a:pt x="552227" y="910087"/>
                      </a:cubicBezTo>
                      <a:cubicBezTo>
                        <a:pt x="-7437" y="1004391"/>
                        <a:pt x="-85413" y="223912"/>
                        <a:pt x="70754" y="137296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228575" tIns="114250" rIns="228575" bIns="11425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783" name="Google Shape;783;p26"/>
              <p:cNvSpPr/>
              <p:nvPr/>
            </p:nvSpPr>
            <p:spPr>
              <a:xfrm>
                <a:off x="8148769" y="1266945"/>
                <a:ext cx="913888" cy="548100"/>
              </a:xfrm>
              <a:custGeom>
                <a:avLst/>
                <a:gdLst/>
                <a:ahLst/>
                <a:cxnLst/>
                <a:rect l="l" t="t" r="r" b="b"/>
                <a:pathLst>
                  <a:path w="913888" h="548100" extrusionOk="0">
                    <a:moveTo>
                      <a:pt x="0" y="0"/>
                    </a:moveTo>
                    <a:cubicBezTo>
                      <a:pt x="0" y="0"/>
                      <a:pt x="53444" y="372683"/>
                      <a:pt x="63557" y="421794"/>
                    </a:cubicBezTo>
                    <a:cubicBezTo>
                      <a:pt x="73670" y="470912"/>
                      <a:pt x="79376" y="524115"/>
                      <a:pt x="160272" y="541447"/>
                    </a:cubicBezTo>
                    <a:cubicBezTo>
                      <a:pt x="241162" y="558786"/>
                      <a:pt x="607455" y="536150"/>
                      <a:pt x="685077" y="541313"/>
                    </a:cubicBezTo>
                    <a:cubicBezTo>
                      <a:pt x="745767" y="545352"/>
                      <a:pt x="825773" y="532982"/>
                      <a:pt x="839254" y="448623"/>
                    </a:cubicBezTo>
                    <a:cubicBezTo>
                      <a:pt x="848939" y="388073"/>
                      <a:pt x="913889" y="2070"/>
                      <a:pt x="913889" y="207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1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784" name="Google Shape;784;p26"/>
              <p:cNvSpPr/>
              <p:nvPr/>
            </p:nvSpPr>
            <p:spPr>
              <a:xfrm>
                <a:off x="8074389" y="1106231"/>
                <a:ext cx="1044110" cy="281593"/>
              </a:xfrm>
              <a:custGeom>
                <a:avLst/>
                <a:gdLst/>
                <a:ahLst/>
                <a:cxnLst/>
                <a:rect l="l" t="t" r="r" b="b"/>
                <a:pathLst>
                  <a:path w="1044110" h="281593" extrusionOk="0">
                    <a:moveTo>
                      <a:pt x="27700" y="0"/>
                    </a:moveTo>
                    <a:lnTo>
                      <a:pt x="1016417" y="0"/>
                    </a:lnTo>
                    <a:cubicBezTo>
                      <a:pt x="1031714" y="0"/>
                      <a:pt x="1044110" y="12109"/>
                      <a:pt x="1044110" y="27044"/>
                    </a:cubicBezTo>
                    <a:lnTo>
                      <a:pt x="1044110" y="254543"/>
                    </a:lnTo>
                    <a:cubicBezTo>
                      <a:pt x="1044110" y="269484"/>
                      <a:pt x="1031714" y="281593"/>
                      <a:pt x="1016417" y="281593"/>
                    </a:cubicBezTo>
                    <a:lnTo>
                      <a:pt x="27700" y="281593"/>
                    </a:lnTo>
                    <a:cubicBezTo>
                      <a:pt x="12403" y="281593"/>
                      <a:pt x="0" y="269484"/>
                      <a:pt x="0" y="254543"/>
                    </a:cubicBezTo>
                    <a:lnTo>
                      <a:pt x="0" y="27044"/>
                    </a:lnTo>
                    <a:cubicBezTo>
                      <a:pt x="0" y="12109"/>
                      <a:pt x="12403" y="0"/>
                      <a:pt x="277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1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785" name="Google Shape;785;p26"/>
              <p:cNvSpPr/>
              <p:nvPr/>
            </p:nvSpPr>
            <p:spPr>
              <a:xfrm>
                <a:off x="8083652" y="1101181"/>
                <a:ext cx="1044110" cy="281593"/>
              </a:xfrm>
              <a:custGeom>
                <a:avLst/>
                <a:gdLst/>
                <a:ahLst/>
                <a:cxnLst/>
                <a:rect l="l" t="t" r="r" b="b"/>
                <a:pathLst>
                  <a:path w="1044110" h="281593" extrusionOk="0">
                    <a:moveTo>
                      <a:pt x="27700" y="0"/>
                    </a:moveTo>
                    <a:lnTo>
                      <a:pt x="1016417" y="0"/>
                    </a:lnTo>
                    <a:cubicBezTo>
                      <a:pt x="1031714" y="0"/>
                      <a:pt x="1044110" y="12109"/>
                      <a:pt x="1044110" y="27044"/>
                    </a:cubicBezTo>
                    <a:lnTo>
                      <a:pt x="1044110" y="254543"/>
                    </a:lnTo>
                    <a:cubicBezTo>
                      <a:pt x="1044110" y="269484"/>
                      <a:pt x="1031714" y="281593"/>
                      <a:pt x="1016417" y="281593"/>
                    </a:cubicBezTo>
                    <a:lnTo>
                      <a:pt x="27700" y="281593"/>
                    </a:lnTo>
                    <a:cubicBezTo>
                      <a:pt x="12403" y="281593"/>
                      <a:pt x="0" y="269484"/>
                      <a:pt x="0" y="254543"/>
                    </a:cubicBezTo>
                    <a:lnTo>
                      <a:pt x="0" y="27044"/>
                    </a:lnTo>
                    <a:cubicBezTo>
                      <a:pt x="0" y="12109"/>
                      <a:pt x="12403" y="0"/>
                      <a:pt x="27700" y="0"/>
                    </a:cubicBezTo>
                    <a:close/>
                  </a:path>
                </a:pathLst>
              </a:custGeom>
              <a:solidFill>
                <a:srgbClr val="FFFFFF">
                  <a:alpha val="213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grpSp>
            <p:nvGrpSpPr>
              <p:cNvPr id="786" name="Google Shape;786;p26"/>
              <p:cNvGrpSpPr/>
              <p:nvPr/>
            </p:nvGrpSpPr>
            <p:grpSpPr>
              <a:xfrm>
                <a:off x="8375188" y="325188"/>
                <a:ext cx="395796" cy="114103"/>
                <a:chOff x="1258931" y="4140278"/>
                <a:chExt cx="395796" cy="114103"/>
              </a:xfrm>
            </p:grpSpPr>
            <p:sp>
              <p:nvSpPr>
                <p:cNvPr id="787" name="Google Shape;787;p26"/>
                <p:cNvSpPr/>
                <p:nvPr/>
              </p:nvSpPr>
              <p:spPr>
                <a:xfrm>
                  <a:off x="1431759" y="4200260"/>
                  <a:ext cx="88574" cy="541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324" h="83909" extrusionOk="0">
                      <a:moveTo>
                        <a:pt x="124737" y="34"/>
                      </a:moveTo>
                      <a:cubicBezTo>
                        <a:pt x="118468" y="516"/>
                        <a:pt x="113787" y="5908"/>
                        <a:pt x="114269" y="12176"/>
                      </a:cubicBezTo>
                      <a:cubicBezTo>
                        <a:pt x="116278" y="38155"/>
                        <a:pt x="101216" y="59439"/>
                        <a:pt x="75967" y="60939"/>
                      </a:cubicBezTo>
                      <a:cubicBezTo>
                        <a:pt x="45106" y="62774"/>
                        <a:pt x="22811" y="43828"/>
                        <a:pt x="22811" y="13429"/>
                      </a:cubicBezTo>
                      <a:cubicBezTo>
                        <a:pt x="22811" y="7140"/>
                        <a:pt x="17587" y="1916"/>
                        <a:pt x="11298" y="1916"/>
                      </a:cubicBezTo>
                      <a:cubicBezTo>
                        <a:pt x="5016" y="1916"/>
                        <a:pt x="0" y="7140"/>
                        <a:pt x="0" y="13429"/>
                      </a:cubicBezTo>
                      <a:cubicBezTo>
                        <a:pt x="0" y="57503"/>
                        <a:pt x="34002" y="86328"/>
                        <a:pt x="77434" y="83750"/>
                      </a:cubicBezTo>
                      <a:cubicBezTo>
                        <a:pt x="116539" y="81426"/>
                        <a:pt x="140000" y="48261"/>
                        <a:pt x="137080" y="10502"/>
                      </a:cubicBezTo>
                      <a:cubicBezTo>
                        <a:pt x="136597" y="4233"/>
                        <a:pt x="131005" y="-448"/>
                        <a:pt x="124737" y="3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67500" tIns="33750" rIns="67500" bIns="3375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8" name="Google Shape;788;p26"/>
                <p:cNvSpPr/>
                <p:nvPr/>
              </p:nvSpPr>
              <p:spPr>
                <a:xfrm>
                  <a:off x="1258931" y="4195791"/>
                  <a:ext cx="56390" cy="39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426" h="61407" extrusionOk="0">
                      <a:moveTo>
                        <a:pt x="0" y="30707"/>
                      </a:moveTo>
                      <a:cubicBezTo>
                        <a:pt x="0" y="13749"/>
                        <a:pt x="19569" y="0"/>
                        <a:pt x="43713" y="0"/>
                      </a:cubicBezTo>
                      <a:cubicBezTo>
                        <a:pt x="67850" y="0"/>
                        <a:pt x="87426" y="13749"/>
                        <a:pt x="87426" y="30707"/>
                      </a:cubicBezTo>
                      <a:cubicBezTo>
                        <a:pt x="87426" y="47664"/>
                        <a:pt x="67850" y="61407"/>
                        <a:pt x="43713" y="61407"/>
                      </a:cubicBezTo>
                      <a:cubicBezTo>
                        <a:pt x="19569" y="61407"/>
                        <a:pt x="0" y="47664"/>
                        <a:pt x="0" y="30707"/>
                      </a:cubicBezTo>
                      <a:close/>
                    </a:path>
                  </a:pathLst>
                </a:custGeom>
                <a:solidFill>
                  <a:srgbClr val="ED6962"/>
                </a:solidFill>
                <a:ln>
                  <a:noFill/>
                </a:ln>
              </p:spPr>
              <p:txBody>
                <a:bodyPr spcFirstLastPara="1" wrap="square" lIns="67500" tIns="33750" rIns="67500" bIns="3375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9" name="Google Shape;789;p26"/>
                <p:cNvSpPr/>
                <p:nvPr/>
              </p:nvSpPr>
              <p:spPr>
                <a:xfrm>
                  <a:off x="1598337" y="4193604"/>
                  <a:ext cx="56390" cy="396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426" h="61413" extrusionOk="0">
                      <a:moveTo>
                        <a:pt x="0" y="30707"/>
                      </a:moveTo>
                      <a:cubicBezTo>
                        <a:pt x="0" y="13749"/>
                        <a:pt x="19569" y="0"/>
                        <a:pt x="43713" y="0"/>
                      </a:cubicBezTo>
                      <a:cubicBezTo>
                        <a:pt x="67857" y="0"/>
                        <a:pt x="87426" y="13749"/>
                        <a:pt x="87426" y="30707"/>
                      </a:cubicBezTo>
                      <a:cubicBezTo>
                        <a:pt x="87426" y="47664"/>
                        <a:pt x="67857" y="61414"/>
                        <a:pt x="43713" y="61414"/>
                      </a:cubicBezTo>
                      <a:cubicBezTo>
                        <a:pt x="19569" y="61414"/>
                        <a:pt x="0" y="47664"/>
                        <a:pt x="0" y="30707"/>
                      </a:cubicBezTo>
                      <a:close/>
                    </a:path>
                  </a:pathLst>
                </a:custGeom>
                <a:solidFill>
                  <a:srgbClr val="ED6962"/>
                </a:solidFill>
                <a:ln>
                  <a:noFill/>
                </a:ln>
              </p:spPr>
              <p:txBody>
                <a:bodyPr spcFirstLastPara="1" wrap="square" lIns="67500" tIns="33750" rIns="67500" bIns="3375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0" name="Google Shape;790;p26"/>
                <p:cNvSpPr/>
                <p:nvPr/>
              </p:nvSpPr>
              <p:spPr>
                <a:xfrm>
                  <a:off x="1337004" y="4153533"/>
                  <a:ext cx="43845" cy="357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977" h="55352" extrusionOk="0">
                      <a:moveTo>
                        <a:pt x="0" y="27680"/>
                      </a:moveTo>
                      <a:cubicBezTo>
                        <a:pt x="0" y="12390"/>
                        <a:pt x="15216" y="0"/>
                        <a:pt x="33989" y="0"/>
                      </a:cubicBezTo>
                      <a:cubicBezTo>
                        <a:pt x="52761" y="0"/>
                        <a:pt x="67977" y="12390"/>
                        <a:pt x="67977" y="27680"/>
                      </a:cubicBezTo>
                      <a:cubicBezTo>
                        <a:pt x="67977" y="42963"/>
                        <a:pt x="52761" y="55353"/>
                        <a:pt x="33989" y="55353"/>
                      </a:cubicBezTo>
                      <a:cubicBezTo>
                        <a:pt x="15216" y="55353"/>
                        <a:pt x="0" y="42963"/>
                        <a:pt x="0" y="2768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67500" tIns="33750" rIns="67500" bIns="3375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1" name="Google Shape;791;p26"/>
                <p:cNvSpPr/>
                <p:nvPr/>
              </p:nvSpPr>
              <p:spPr>
                <a:xfrm>
                  <a:off x="1553583" y="4140278"/>
                  <a:ext cx="43841" cy="357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970" h="55352" extrusionOk="0">
                      <a:moveTo>
                        <a:pt x="0" y="27680"/>
                      </a:moveTo>
                      <a:cubicBezTo>
                        <a:pt x="0" y="12397"/>
                        <a:pt x="15216" y="0"/>
                        <a:pt x="33982" y="0"/>
                      </a:cubicBezTo>
                      <a:cubicBezTo>
                        <a:pt x="52754" y="0"/>
                        <a:pt x="67970" y="12397"/>
                        <a:pt x="67970" y="27680"/>
                      </a:cubicBezTo>
                      <a:cubicBezTo>
                        <a:pt x="67970" y="42963"/>
                        <a:pt x="52754" y="55353"/>
                        <a:pt x="33982" y="55353"/>
                      </a:cubicBezTo>
                      <a:cubicBezTo>
                        <a:pt x="15216" y="55353"/>
                        <a:pt x="0" y="42963"/>
                        <a:pt x="0" y="2768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67500" tIns="33750" rIns="67500" bIns="3375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3" grpId="0" animBg="1"/>
      <p:bldP spid="75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26"/>
          <p:cNvSpPr txBox="1">
            <a:spLocks noGrp="1"/>
          </p:cNvSpPr>
          <p:nvPr>
            <p:ph type="title"/>
          </p:nvPr>
        </p:nvSpPr>
        <p:spPr>
          <a:xfrm>
            <a:off x="873350" y="1064900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KEBUTUHAN FUNGSIONAL</a:t>
            </a:r>
            <a:endParaRPr dirty="0"/>
          </a:p>
        </p:txBody>
      </p:sp>
      <p:sp>
        <p:nvSpPr>
          <p:cNvPr id="755" name="Google Shape;755;p26"/>
          <p:cNvSpPr txBox="1">
            <a:spLocks noGrp="1"/>
          </p:cNvSpPr>
          <p:nvPr>
            <p:ph type="body" idx="1"/>
          </p:nvPr>
        </p:nvSpPr>
        <p:spPr>
          <a:xfrm>
            <a:off x="3491290" y="2302463"/>
            <a:ext cx="4913675" cy="3649479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>
              <a:buNone/>
            </a:pPr>
            <a:r>
              <a:rPr lang="en-US" dirty="0" err="1"/>
              <a:t>Pengelolaan</a:t>
            </a:r>
            <a:r>
              <a:rPr lang="en-US" dirty="0"/>
              <a:t> Data </a:t>
            </a:r>
            <a:r>
              <a:rPr lang="en-US" dirty="0" err="1"/>
              <a:t>Pelanggan</a:t>
            </a: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lvl="0" algn="ctr"/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, </a:t>
            </a:r>
            <a:r>
              <a:rPr lang="en-US" dirty="0" err="1"/>
              <a:t>alamat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nomor</a:t>
            </a:r>
            <a:r>
              <a:rPr lang="en-US" dirty="0"/>
              <a:t> </a:t>
            </a:r>
            <a:r>
              <a:rPr lang="en-US" dirty="0" err="1" smtClean="0"/>
              <a:t>telepon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pembelian</a:t>
            </a:r>
            <a:r>
              <a:rPr lang="en-US" dirty="0" smtClean="0"/>
              <a:t>.</a:t>
            </a:r>
          </a:p>
          <a:p>
            <a:pPr marL="107950" lvl="0" indent="0" algn="ctr">
              <a:buNone/>
            </a:pPr>
            <a:endParaRPr lang="en-US" dirty="0"/>
          </a:p>
          <a:p>
            <a:pPr algn="ctr"/>
            <a:r>
              <a:rPr lang="en-US" dirty="0"/>
              <a:t>Administrator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mengelola</a:t>
            </a:r>
            <a:r>
              <a:rPr lang="en-US" dirty="0"/>
              <a:t> data </a:t>
            </a:r>
            <a:r>
              <a:rPr lang="en-US" dirty="0" err="1"/>
              <a:t>petugas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,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pengaturan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mereka</a:t>
            </a:r>
            <a:endParaRPr dirty="0"/>
          </a:p>
        </p:txBody>
      </p:sp>
      <p:grpSp>
        <p:nvGrpSpPr>
          <p:cNvPr id="756" name="Google Shape;756;p26"/>
          <p:cNvGrpSpPr/>
          <p:nvPr/>
        </p:nvGrpSpPr>
        <p:grpSpPr>
          <a:xfrm rot="6305884">
            <a:off x="11125302" y="5905842"/>
            <a:ext cx="970373" cy="754781"/>
            <a:chOff x="6294878" y="3041786"/>
            <a:chExt cx="137914" cy="107271"/>
          </a:xfrm>
        </p:grpSpPr>
        <p:sp>
          <p:nvSpPr>
            <p:cNvPr id="757" name="Google Shape;757;p26"/>
            <p:cNvSpPr/>
            <p:nvPr/>
          </p:nvSpPr>
          <p:spPr>
            <a:xfrm>
              <a:off x="6294878" y="3064951"/>
              <a:ext cx="26749" cy="73082"/>
            </a:xfrm>
            <a:custGeom>
              <a:avLst/>
              <a:gdLst/>
              <a:ahLst/>
              <a:cxnLst/>
              <a:rect l="l" t="t" r="r" b="b"/>
              <a:pathLst>
                <a:path w="26749" h="73082" extrusionOk="0">
                  <a:moveTo>
                    <a:pt x="25224" y="73083"/>
                  </a:moveTo>
                  <a:cubicBezTo>
                    <a:pt x="25224" y="73083"/>
                    <a:pt x="-17587" y="3753"/>
                    <a:pt x="8338" y="125"/>
                  </a:cubicBezTo>
                  <a:cubicBezTo>
                    <a:pt x="34262" y="-3503"/>
                    <a:pt x="25224" y="73083"/>
                    <a:pt x="25224" y="730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28575" tIns="114250" rIns="228575" bIns="1142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26"/>
            <p:cNvSpPr/>
            <p:nvPr/>
          </p:nvSpPr>
          <p:spPr>
            <a:xfrm>
              <a:off x="6347747" y="3041786"/>
              <a:ext cx="40816" cy="96248"/>
            </a:xfrm>
            <a:custGeom>
              <a:avLst/>
              <a:gdLst/>
              <a:ahLst/>
              <a:cxnLst/>
              <a:rect l="l" t="t" r="r" b="b"/>
              <a:pathLst>
                <a:path w="40816" h="96248" extrusionOk="0">
                  <a:moveTo>
                    <a:pt x="0" y="96248"/>
                  </a:moveTo>
                  <a:cubicBezTo>
                    <a:pt x="0" y="96248"/>
                    <a:pt x="-282" y="-12767"/>
                    <a:pt x="31804" y="1243"/>
                  </a:cubicBezTo>
                  <a:cubicBezTo>
                    <a:pt x="63889" y="15253"/>
                    <a:pt x="0" y="96248"/>
                    <a:pt x="0" y="9624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28575" tIns="114250" rIns="228575" bIns="1142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26"/>
            <p:cNvSpPr/>
            <p:nvPr/>
          </p:nvSpPr>
          <p:spPr>
            <a:xfrm>
              <a:off x="6363189" y="3113572"/>
              <a:ext cx="69603" cy="35485"/>
            </a:xfrm>
            <a:custGeom>
              <a:avLst/>
              <a:gdLst/>
              <a:ahLst/>
              <a:cxnLst/>
              <a:rect l="l" t="t" r="r" b="b"/>
              <a:pathLst>
                <a:path w="69603" h="35485" extrusionOk="0">
                  <a:moveTo>
                    <a:pt x="0" y="34115"/>
                  </a:moveTo>
                  <a:cubicBezTo>
                    <a:pt x="0" y="34115"/>
                    <a:pt x="65140" y="-22957"/>
                    <a:pt x="69424" y="10535"/>
                  </a:cubicBezTo>
                  <a:cubicBezTo>
                    <a:pt x="73708" y="44028"/>
                    <a:pt x="0" y="34115"/>
                    <a:pt x="0" y="341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28575" tIns="114250" rIns="228575" bIns="1142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60" name="Google Shape;760;p26"/>
          <p:cNvSpPr/>
          <p:nvPr/>
        </p:nvSpPr>
        <p:spPr>
          <a:xfrm>
            <a:off x="873352" y="5797361"/>
            <a:ext cx="579218" cy="543487"/>
          </a:xfrm>
          <a:custGeom>
            <a:avLst/>
            <a:gdLst/>
            <a:ahLst/>
            <a:cxnLst/>
            <a:rect l="l" t="t" r="r" b="b"/>
            <a:pathLst>
              <a:path w="579218" h="543487" extrusionOk="0">
                <a:moveTo>
                  <a:pt x="285153" y="219"/>
                </a:moveTo>
                <a:cubicBezTo>
                  <a:pt x="285296" y="288"/>
                  <a:pt x="285438" y="334"/>
                  <a:pt x="285555" y="403"/>
                </a:cubicBezTo>
                <a:cubicBezTo>
                  <a:pt x="286529" y="675"/>
                  <a:pt x="287310" y="1339"/>
                  <a:pt x="287689" y="2229"/>
                </a:cubicBezTo>
                <a:cubicBezTo>
                  <a:pt x="300495" y="28382"/>
                  <a:pt x="307973" y="79041"/>
                  <a:pt x="311738" y="139293"/>
                </a:cubicBezTo>
                <a:lnTo>
                  <a:pt x="313031" y="170728"/>
                </a:lnTo>
                <a:lnTo>
                  <a:pt x="344692" y="141135"/>
                </a:lnTo>
                <a:cubicBezTo>
                  <a:pt x="388753" y="104955"/>
                  <a:pt x="433525" y="73768"/>
                  <a:pt x="474667" y="53605"/>
                </a:cubicBezTo>
                <a:cubicBezTo>
                  <a:pt x="476422" y="52760"/>
                  <a:pt x="478557" y="53446"/>
                  <a:pt x="479434" y="55159"/>
                </a:cubicBezTo>
                <a:cubicBezTo>
                  <a:pt x="479528" y="55319"/>
                  <a:pt x="479600" y="55481"/>
                  <a:pt x="479648" y="55662"/>
                </a:cubicBezTo>
                <a:cubicBezTo>
                  <a:pt x="480121" y="56530"/>
                  <a:pt x="480121" y="57535"/>
                  <a:pt x="479648" y="58405"/>
                </a:cubicBezTo>
                <a:cubicBezTo>
                  <a:pt x="466132" y="94646"/>
                  <a:pt x="413934" y="155112"/>
                  <a:pt x="351716" y="217574"/>
                </a:cubicBezTo>
                <a:lnTo>
                  <a:pt x="327602" y="240868"/>
                </a:lnTo>
                <a:lnTo>
                  <a:pt x="390285" y="242696"/>
                </a:lnTo>
                <a:cubicBezTo>
                  <a:pt x="475287" y="246420"/>
                  <a:pt x="544359" y="253124"/>
                  <a:pt x="560810" y="259121"/>
                </a:cubicBezTo>
                <a:cubicBezTo>
                  <a:pt x="562754" y="259351"/>
                  <a:pt x="564153" y="261065"/>
                  <a:pt x="563891" y="262937"/>
                </a:cubicBezTo>
                <a:cubicBezTo>
                  <a:pt x="563891" y="262959"/>
                  <a:pt x="563891" y="262984"/>
                  <a:pt x="563891" y="263006"/>
                </a:cubicBezTo>
                <a:cubicBezTo>
                  <a:pt x="563774" y="264604"/>
                  <a:pt x="562469" y="265861"/>
                  <a:pt x="560810" y="265977"/>
                </a:cubicBezTo>
                <a:cubicBezTo>
                  <a:pt x="547027" y="277885"/>
                  <a:pt x="489727" y="289537"/>
                  <a:pt x="414233" y="296559"/>
                </a:cubicBezTo>
                <a:lnTo>
                  <a:pt x="372098" y="299337"/>
                </a:lnTo>
                <a:lnTo>
                  <a:pt x="440911" y="368983"/>
                </a:lnTo>
                <a:cubicBezTo>
                  <a:pt x="512512" y="443246"/>
                  <a:pt x="568012" y="506176"/>
                  <a:pt x="578060" y="524255"/>
                </a:cubicBezTo>
                <a:cubicBezTo>
                  <a:pt x="579576" y="525647"/>
                  <a:pt x="579602" y="527978"/>
                  <a:pt x="578154" y="529419"/>
                </a:cubicBezTo>
                <a:cubicBezTo>
                  <a:pt x="578131" y="529463"/>
                  <a:pt x="578083" y="529485"/>
                  <a:pt x="578060" y="529510"/>
                </a:cubicBezTo>
                <a:cubicBezTo>
                  <a:pt x="576564" y="530652"/>
                  <a:pt x="574455" y="530537"/>
                  <a:pt x="573079" y="529282"/>
                </a:cubicBezTo>
                <a:cubicBezTo>
                  <a:pt x="545217" y="525055"/>
                  <a:pt x="450366" y="455314"/>
                  <a:pt x="348223" y="363297"/>
                </a:cubicBezTo>
                <a:lnTo>
                  <a:pt x="313284" y="330411"/>
                </a:lnTo>
                <a:lnTo>
                  <a:pt x="311852" y="375981"/>
                </a:lnTo>
                <a:cubicBezTo>
                  <a:pt x="307987" y="457880"/>
                  <a:pt x="301029" y="524429"/>
                  <a:pt x="294805" y="540280"/>
                </a:cubicBezTo>
                <a:cubicBezTo>
                  <a:pt x="294566" y="542199"/>
                  <a:pt x="292788" y="543616"/>
                  <a:pt x="290773" y="543478"/>
                </a:cubicBezTo>
                <a:cubicBezTo>
                  <a:pt x="289208" y="543204"/>
                  <a:pt x="287974" y="542017"/>
                  <a:pt x="287689" y="540508"/>
                </a:cubicBezTo>
                <a:cubicBezTo>
                  <a:pt x="271209" y="522688"/>
                  <a:pt x="255144" y="430443"/>
                  <a:pt x="250342" y="321491"/>
                </a:cubicBezTo>
                <a:lnTo>
                  <a:pt x="250471" y="313159"/>
                </a:lnTo>
                <a:lnTo>
                  <a:pt x="222410" y="338573"/>
                </a:lnTo>
                <a:cubicBezTo>
                  <a:pt x="159569" y="393817"/>
                  <a:pt x="105815" y="436237"/>
                  <a:pt x="89809" y="443605"/>
                </a:cubicBezTo>
                <a:cubicBezTo>
                  <a:pt x="88433" y="444909"/>
                  <a:pt x="86204" y="444909"/>
                  <a:pt x="84828" y="443605"/>
                </a:cubicBezTo>
                <a:cubicBezTo>
                  <a:pt x="83406" y="442326"/>
                  <a:pt x="83312" y="440203"/>
                  <a:pt x="84591" y="438808"/>
                </a:cubicBezTo>
                <a:cubicBezTo>
                  <a:pt x="85659" y="420987"/>
                  <a:pt x="117638" y="373705"/>
                  <a:pt x="165873" y="317309"/>
                </a:cubicBezTo>
                <a:lnTo>
                  <a:pt x="181818" y="299693"/>
                </a:lnTo>
                <a:lnTo>
                  <a:pt x="158488" y="299358"/>
                </a:lnTo>
                <a:cubicBezTo>
                  <a:pt x="100781" y="294949"/>
                  <a:pt x="46242" y="286538"/>
                  <a:pt x="2373" y="272830"/>
                </a:cubicBezTo>
                <a:cubicBezTo>
                  <a:pt x="452" y="271916"/>
                  <a:pt x="-474" y="269768"/>
                  <a:pt x="239" y="267803"/>
                </a:cubicBezTo>
                <a:cubicBezTo>
                  <a:pt x="712" y="266982"/>
                  <a:pt x="1470" y="266342"/>
                  <a:pt x="2373" y="265977"/>
                </a:cubicBezTo>
                <a:cubicBezTo>
                  <a:pt x="38564" y="249526"/>
                  <a:pt x="119972" y="242201"/>
                  <a:pt x="209909" y="240313"/>
                </a:cubicBezTo>
                <a:lnTo>
                  <a:pt x="222414" y="240284"/>
                </a:lnTo>
                <a:lnTo>
                  <a:pt x="197002" y="213969"/>
                </a:lnTo>
                <a:cubicBezTo>
                  <a:pt x="149747" y="162227"/>
                  <a:pt x="108131" y="110322"/>
                  <a:pt x="79616" y="63657"/>
                </a:cubicBezTo>
                <a:cubicBezTo>
                  <a:pt x="78551" y="61919"/>
                  <a:pt x="79166" y="59681"/>
                  <a:pt x="80967" y="58651"/>
                </a:cubicBezTo>
                <a:cubicBezTo>
                  <a:pt x="81135" y="58561"/>
                  <a:pt x="81323" y="58470"/>
                  <a:pt x="81514" y="58401"/>
                </a:cubicBezTo>
                <a:cubicBezTo>
                  <a:pt x="82509" y="58080"/>
                  <a:pt x="83600" y="58080"/>
                  <a:pt x="84598" y="58401"/>
                </a:cubicBezTo>
                <a:cubicBezTo>
                  <a:pt x="113764" y="71024"/>
                  <a:pt x="157514" y="103438"/>
                  <a:pt x="207151" y="145712"/>
                </a:cubicBezTo>
                <a:lnTo>
                  <a:pt x="252428" y="186204"/>
                </a:lnTo>
                <a:lnTo>
                  <a:pt x="252943" y="152746"/>
                </a:lnTo>
                <a:cubicBezTo>
                  <a:pt x="257530" y="97131"/>
                  <a:pt x="266289" y="44554"/>
                  <a:pt x="280576" y="2229"/>
                </a:cubicBezTo>
                <a:cubicBezTo>
                  <a:pt x="281263" y="447"/>
                  <a:pt x="283326" y="-443"/>
                  <a:pt x="285153" y="21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228575" tIns="114250" rIns="228575" bIns="11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endParaRPr sz="45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1" name="Google Shape;761;p26"/>
          <p:cNvSpPr/>
          <p:nvPr/>
        </p:nvSpPr>
        <p:spPr>
          <a:xfrm rot="3120711">
            <a:off x="341087" y="6011727"/>
            <a:ext cx="578774" cy="543009"/>
          </a:xfrm>
          <a:custGeom>
            <a:avLst/>
            <a:gdLst/>
            <a:ahLst/>
            <a:cxnLst/>
            <a:rect l="l" t="t" r="r" b="b"/>
            <a:pathLst>
              <a:path w="579243" h="543449" extrusionOk="0">
                <a:moveTo>
                  <a:pt x="80970" y="58648"/>
                </a:moveTo>
                <a:cubicBezTo>
                  <a:pt x="81138" y="58557"/>
                  <a:pt x="81327" y="58466"/>
                  <a:pt x="81517" y="58397"/>
                </a:cubicBezTo>
                <a:cubicBezTo>
                  <a:pt x="82512" y="58076"/>
                  <a:pt x="83603" y="58076"/>
                  <a:pt x="84601" y="58398"/>
                </a:cubicBezTo>
                <a:cubicBezTo>
                  <a:pt x="113768" y="71019"/>
                  <a:pt x="157520" y="103431"/>
                  <a:pt x="207159" y="145702"/>
                </a:cubicBezTo>
                <a:lnTo>
                  <a:pt x="252368" y="186129"/>
                </a:lnTo>
                <a:lnTo>
                  <a:pt x="257197" y="111709"/>
                </a:lnTo>
                <a:cubicBezTo>
                  <a:pt x="262266" y="71478"/>
                  <a:pt x="269872" y="33970"/>
                  <a:pt x="280588" y="2229"/>
                </a:cubicBezTo>
                <a:cubicBezTo>
                  <a:pt x="281275" y="447"/>
                  <a:pt x="283338" y="-443"/>
                  <a:pt x="285164" y="219"/>
                </a:cubicBezTo>
                <a:cubicBezTo>
                  <a:pt x="285307" y="288"/>
                  <a:pt x="285450" y="334"/>
                  <a:pt x="285567" y="403"/>
                </a:cubicBezTo>
                <a:cubicBezTo>
                  <a:pt x="286541" y="675"/>
                  <a:pt x="287322" y="1339"/>
                  <a:pt x="287701" y="2229"/>
                </a:cubicBezTo>
                <a:cubicBezTo>
                  <a:pt x="300507" y="28380"/>
                  <a:pt x="307985" y="79036"/>
                  <a:pt x="311750" y="139284"/>
                </a:cubicBezTo>
                <a:lnTo>
                  <a:pt x="313044" y="170716"/>
                </a:lnTo>
                <a:lnTo>
                  <a:pt x="344706" y="141125"/>
                </a:lnTo>
                <a:cubicBezTo>
                  <a:pt x="388769" y="104947"/>
                  <a:pt x="433543" y="73763"/>
                  <a:pt x="474687" y="53601"/>
                </a:cubicBezTo>
                <a:cubicBezTo>
                  <a:pt x="476442" y="52756"/>
                  <a:pt x="478577" y="53442"/>
                  <a:pt x="479454" y="55155"/>
                </a:cubicBezTo>
                <a:cubicBezTo>
                  <a:pt x="479548" y="55314"/>
                  <a:pt x="479620" y="55476"/>
                  <a:pt x="479668" y="55657"/>
                </a:cubicBezTo>
                <a:cubicBezTo>
                  <a:pt x="480141" y="56525"/>
                  <a:pt x="480141" y="57530"/>
                  <a:pt x="479668" y="58400"/>
                </a:cubicBezTo>
                <a:cubicBezTo>
                  <a:pt x="466151" y="94638"/>
                  <a:pt x="413951" y="155100"/>
                  <a:pt x="351730" y="217558"/>
                </a:cubicBezTo>
                <a:lnTo>
                  <a:pt x="327614" y="240851"/>
                </a:lnTo>
                <a:lnTo>
                  <a:pt x="390302" y="242679"/>
                </a:lnTo>
                <a:cubicBezTo>
                  <a:pt x="475307" y="246403"/>
                  <a:pt x="544382" y="253107"/>
                  <a:pt x="560834" y="259103"/>
                </a:cubicBezTo>
                <a:cubicBezTo>
                  <a:pt x="562778" y="259333"/>
                  <a:pt x="564177" y="261047"/>
                  <a:pt x="563915" y="262919"/>
                </a:cubicBezTo>
                <a:cubicBezTo>
                  <a:pt x="563915" y="262941"/>
                  <a:pt x="563915" y="262966"/>
                  <a:pt x="563915" y="262988"/>
                </a:cubicBezTo>
                <a:cubicBezTo>
                  <a:pt x="563798" y="264586"/>
                  <a:pt x="562493" y="265843"/>
                  <a:pt x="560834" y="265958"/>
                </a:cubicBezTo>
                <a:cubicBezTo>
                  <a:pt x="547051" y="277866"/>
                  <a:pt x="489748" y="289518"/>
                  <a:pt x="414250" y="296539"/>
                </a:cubicBezTo>
                <a:lnTo>
                  <a:pt x="372113" y="299317"/>
                </a:lnTo>
                <a:lnTo>
                  <a:pt x="440930" y="368958"/>
                </a:lnTo>
                <a:cubicBezTo>
                  <a:pt x="512534" y="443216"/>
                  <a:pt x="568036" y="506141"/>
                  <a:pt x="578085" y="524218"/>
                </a:cubicBezTo>
                <a:cubicBezTo>
                  <a:pt x="579601" y="525610"/>
                  <a:pt x="579626" y="527941"/>
                  <a:pt x="578179" y="529383"/>
                </a:cubicBezTo>
                <a:cubicBezTo>
                  <a:pt x="578156" y="529427"/>
                  <a:pt x="578108" y="529449"/>
                  <a:pt x="578085" y="529473"/>
                </a:cubicBezTo>
                <a:cubicBezTo>
                  <a:pt x="576589" y="530615"/>
                  <a:pt x="574480" y="530500"/>
                  <a:pt x="573103" y="529245"/>
                </a:cubicBezTo>
                <a:cubicBezTo>
                  <a:pt x="545240" y="525019"/>
                  <a:pt x="450385" y="455282"/>
                  <a:pt x="348237" y="363272"/>
                </a:cubicBezTo>
                <a:lnTo>
                  <a:pt x="313346" y="328821"/>
                </a:lnTo>
                <a:lnTo>
                  <a:pt x="311865" y="375955"/>
                </a:lnTo>
                <a:cubicBezTo>
                  <a:pt x="307999" y="457848"/>
                  <a:pt x="301041" y="524393"/>
                  <a:pt x="294817" y="540242"/>
                </a:cubicBezTo>
                <a:cubicBezTo>
                  <a:pt x="294578" y="542161"/>
                  <a:pt x="292799" y="543577"/>
                  <a:pt x="290785" y="543440"/>
                </a:cubicBezTo>
                <a:cubicBezTo>
                  <a:pt x="289220" y="543166"/>
                  <a:pt x="287986" y="541979"/>
                  <a:pt x="287701" y="540470"/>
                </a:cubicBezTo>
                <a:cubicBezTo>
                  <a:pt x="271220" y="522651"/>
                  <a:pt x="255154" y="430413"/>
                  <a:pt x="250352" y="321468"/>
                </a:cubicBezTo>
                <a:lnTo>
                  <a:pt x="250225" y="313369"/>
                </a:lnTo>
                <a:lnTo>
                  <a:pt x="222419" y="338549"/>
                </a:lnTo>
                <a:cubicBezTo>
                  <a:pt x="159576" y="393789"/>
                  <a:pt x="105819" y="436206"/>
                  <a:pt x="89812" y="443574"/>
                </a:cubicBezTo>
                <a:cubicBezTo>
                  <a:pt x="88436" y="444878"/>
                  <a:pt x="86208" y="444878"/>
                  <a:pt x="84831" y="443574"/>
                </a:cubicBezTo>
                <a:cubicBezTo>
                  <a:pt x="83409" y="442295"/>
                  <a:pt x="83315" y="440172"/>
                  <a:pt x="84595" y="438777"/>
                </a:cubicBezTo>
                <a:cubicBezTo>
                  <a:pt x="85662" y="420958"/>
                  <a:pt x="117643" y="373678"/>
                  <a:pt x="165880" y="317287"/>
                </a:cubicBezTo>
                <a:lnTo>
                  <a:pt x="182211" y="299246"/>
                </a:lnTo>
                <a:lnTo>
                  <a:pt x="115924" y="295261"/>
                </a:lnTo>
                <a:cubicBezTo>
                  <a:pt x="74182" y="290393"/>
                  <a:pt x="35276" y="283092"/>
                  <a:pt x="2374" y="272811"/>
                </a:cubicBezTo>
                <a:cubicBezTo>
                  <a:pt x="453" y="271897"/>
                  <a:pt x="-473" y="269750"/>
                  <a:pt x="239" y="267784"/>
                </a:cubicBezTo>
                <a:cubicBezTo>
                  <a:pt x="712" y="266963"/>
                  <a:pt x="1470" y="266324"/>
                  <a:pt x="2373" y="265958"/>
                </a:cubicBezTo>
                <a:cubicBezTo>
                  <a:pt x="38566" y="249509"/>
                  <a:pt x="119978" y="242184"/>
                  <a:pt x="209919" y="240297"/>
                </a:cubicBezTo>
                <a:lnTo>
                  <a:pt x="223657" y="240265"/>
                </a:lnTo>
                <a:lnTo>
                  <a:pt x="197010" y="213954"/>
                </a:lnTo>
                <a:cubicBezTo>
                  <a:pt x="149753" y="162216"/>
                  <a:pt x="108135" y="110314"/>
                  <a:pt x="79619" y="63652"/>
                </a:cubicBezTo>
                <a:cubicBezTo>
                  <a:pt x="78553" y="61915"/>
                  <a:pt x="79169" y="59677"/>
                  <a:pt x="80970" y="586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228575" tIns="114250" rIns="228575" bIns="11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endParaRPr sz="45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2" name="Google Shape;762;p26"/>
          <p:cNvSpPr/>
          <p:nvPr/>
        </p:nvSpPr>
        <p:spPr>
          <a:xfrm rot="5400000">
            <a:off x="11691436" y="426501"/>
            <a:ext cx="422829" cy="396746"/>
          </a:xfrm>
          <a:custGeom>
            <a:avLst/>
            <a:gdLst/>
            <a:ahLst/>
            <a:cxnLst/>
            <a:rect l="l" t="t" r="r" b="b"/>
            <a:pathLst>
              <a:path w="579218" h="543487" extrusionOk="0">
                <a:moveTo>
                  <a:pt x="285153" y="219"/>
                </a:moveTo>
                <a:cubicBezTo>
                  <a:pt x="285296" y="288"/>
                  <a:pt x="285438" y="334"/>
                  <a:pt x="285555" y="403"/>
                </a:cubicBezTo>
                <a:cubicBezTo>
                  <a:pt x="286529" y="675"/>
                  <a:pt x="287310" y="1339"/>
                  <a:pt x="287689" y="2229"/>
                </a:cubicBezTo>
                <a:cubicBezTo>
                  <a:pt x="300495" y="28382"/>
                  <a:pt x="307973" y="79041"/>
                  <a:pt x="311738" y="139293"/>
                </a:cubicBezTo>
                <a:lnTo>
                  <a:pt x="313031" y="170728"/>
                </a:lnTo>
                <a:lnTo>
                  <a:pt x="344692" y="141135"/>
                </a:lnTo>
                <a:cubicBezTo>
                  <a:pt x="388753" y="104955"/>
                  <a:pt x="433525" y="73768"/>
                  <a:pt x="474667" y="53605"/>
                </a:cubicBezTo>
                <a:cubicBezTo>
                  <a:pt x="476422" y="52760"/>
                  <a:pt x="478557" y="53446"/>
                  <a:pt x="479434" y="55159"/>
                </a:cubicBezTo>
                <a:cubicBezTo>
                  <a:pt x="479528" y="55319"/>
                  <a:pt x="479600" y="55481"/>
                  <a:pt x="479648" y="55662"/>
                </a:cubicBezTo>
                <a:cubicBezTo>
                  <a:pt x="480121" y="56530"/>
                  <a:pt x="480121" y="57535"/>
                  <a:pt x="479648" y="58405"/>
                </a:cubicBezTo>
                <a:cubicBezTo>
                  <a:pt x="466132" y="94646"/>
                  <a:pt x="413934" y="155112"/>
                  <a:pt x="351716" y="217574"/>
                </a:cubicBezTo>
                <a:lnTo>
                  <a:pt x="327602" y="240868"/>
                </a:lnTo>
                <a:lnTo>
                  <a:pt x="390285" y="242696"/>
                </a:lnTo>
                <a:cubicBezTo>
                  <a:pt x="475287" y="246420"/>
                  <a:pt x="544359" y="253124"/>
                  <a:pt x="560810" y="259121"/>
                </a:cubicBezTo>
                <a:cubicBezTo>
                  <a:pt x="562754" y="259351"/>
                  <a:pt x="564153" y="261065"/>
                  <a:pt x="563891" y="262937"/>
                </a:cubicBezTo>
                <a:cubicBezTo>
                  <a:pt x="563891" y="262959"/>
                  <a:pt x="563891" y="262984"/>
                  <a:pt x="563891" y="263006"/>
                </a:cubicBezTo>
                <a:cubicBezTo>
                  <a:pt x="563774" y="264604"/>
                  <a:pt x="562469" y="265861"/>
                  <a:pt x="560810" y="265977"/>
                </a:cubicBezTo>
                <a:cubicBezTo>
                  <a:pt x="547027" y="277885"/>
                  <a:pt x="489727" y="289537"/>
                  <a:pt x="414233" y="296559"/>
                </a:cubicBezTo>
                <a:lnTo>
                  <a:pt x="372098" y="299337"/>
                </a:lnTo>
                <a:lnTo>
                  <a:pt x="440911" y="368983"/>
                </a:lnTo>
                <a:cubicBezTo>
                  <a:pt x="512512" y="443246"/>
                  <a:pt x="568012" y="506176"/>
                  <a:pt x="578060" y="524255"/>
                </a:cubicBezTo>
                <a:cubicBezTo>
                  <a:pt x="579576" y="525647"/>
                  <a:pt x="579602" y="527978"/>
                  <a:pt x="578154" y="529419"/>
                </a:cubicBezTo>
                <a:cubicBezTo>
                  <a:pt x="578131" y="529463"/>
                  <a:pt x="578083" y="529485"/>
                  <a:pt x="578060" y="529510"/>
                </a:cubicBezTo>
                <a:cubicBezTo>
                  <a:pt x="576564" y="530652"/>
                  <a:pt x="574455" y="530537"/>
                  <a:pt x="573079" y="529282"/>
                </a:cubicBezTo>
                <a:cubicBezTo>
                  <a:pt x="545217" y="525055"/>
                  <a:pt x="450366" y="455314"/>
                  <a:pt x="348223" y="363297"/>
                </a:cubicBezTo>
                <a:lnTo>
                  <a:pt x="313284" y="330411"/>
                </a:lnTo>
                <a:lnTo>
                  <a:pt x="311852" y="375981"/>
                </a:lnTo>
                <a:cubicBezTo>
                  <a:pt x="307987" y="457880"/>
                  <a:pt x="301029" y="524429"/>
                  <a:pt x="294805" y="540280"/>
                </a:cubicBezTo>
                <a:cubicBezTo>
                  <a:pt x="294566" y="542199"/>
                  <a:pt x="292788" y="543616"/>
                  <a:pt x="290773" y="543478"/>
                </a:cubicBezTo>
                <a:cubicBezTo>
                  <a:pt x="289208" y="543204"/>
                  <a:pt x="287974" y="542017"/>
                  <a:pt x="287689" y="540508"/>
                </a:cubicBezTo>
                <a:cubicBezTo>
                  <a:pt x="271209" y="522688"/>
                  <a:pt x="255144" y="430443"/>
                  <a:pt x="250342" y="321491"/>
                </a:cubicBezTo>
                <a:lnTo>
                  <a:pt x="250471" y="313159"/>
                </a:lnTo>
                <a:lnTo>
                  <a:pt x="222410" y="338573"/>
                </a:lnTo>
                <a:cubicBezTo>
                  <a:pt x="159569" y="393817"/>
                  <a:pt x="105815" y="436237"/>
                  <a:pt x="89809" y="443605"/>
                </a:cubicBezTo>
                <a:cubicBezTo>
                  <a:pt x="88433" y="444909"/>
                  <a:pt x="86204" y="444909"/>
                  <a:pt x="84828" y="443605"/>
                </a:cubicBezTo>
                <a:cubicBezTo>
                  <a:pt x="83406" y="442326"/>
                  <a:pt x="83312" y="440203"/>
                  <a:pt x="84591" y="438808"/>
                </a:cubicBezTo>
                <a:cubicBezTo>
                  <a:pt x="85659" y="420987"/>
                  <a:pt x="117638" y="373705"/>
                  <a:pt x="165873" y="317309"/>
                </a:cubicBezTo>
                <a:lnTo>
                  <a:pt x="181818" y="299693"/>
                </a:lnTo>
                <a:lnTo>
                  <a:pt x="158488" y="299358"/>
                </a:lnTo>
                <a:cubicBezTo>
                  <a:pt x="100781" y="294949"/>
                  <a:pt x="46242" y="286538"/>
                  <a:pt x="2373" y="272830"/>
                </a:cubicBezTo>
                <a:cubicBezTo>
                  <a:pt x="452" y="271916"/>
                  <a:pt x="-474" y="269768"/>
                  <a:pt x="239" y="267803"/>
                </a:cubicBezTo>
                <a:cubicBezTo>
                  <a:pt x="712" y="266982"/>
                  <a:pt x="1470" y="266342"/>
                  <a:pt x="2373" y="265977"/>
                </a:cubicBezTo>
                <a:cubicBezTo>
                  <a:pt x="38564" y="249526"/>
                  <a:pt x="119972" y="242201"/>
                  <a:pt x="209909" y="240313"/>
                </a:cubicBezTo>
                <a:lnTo>
                  <a:pt x="222414" y="240284"/>
                </a:lnTo>
                <a:lnTo>
                  <a:pt x="197002" y="213969"/>
                </a:lnTo>
                <a:cubicBezTo>
                  <a:pt x="149747" y="162227"/>
                  <a:pt x="108131" y="110322"/>
                  <a:pt x="79616" y="63657"/>
                </a:cubicBezTo>
                <a:cubicBezTo>
                  <a:pt x="78551" y="61919"/>
                  <a:pt x="79166" y="59681"/>
                  <a:pt x="80967" y="58651"/>
                </a:cubicBezTo>
                <a:cubicBezTo>
                  <a:pt x="81135" y="58561"/>
                  <a:pt x="81323" y="58470"/>
                  <a:pt x="81514" y="58401"/>
                </a:cubicBezTo>
                <a:cubicBezTo>
                  <a:pt x="82509" y="58080"/>
                  <a:pt x="83600" y="58080"/>
                  <a:pt x="84598" y="58401"/>
                </a:cubicBezTo>
                <a:cubicBezTo>
                  <a:pt x="113764" y="71024"/>
                  <a:pt x="157514" y="103438"/>
                  <a:pt x="207151" y="145712"/>
                </a:cubicBezTo>
                <a:lnTo>
                  <a:pt x="252428" y="186204"/>
                </a:lnTo>
                <a:lnTo>
                  <a:pt x="252943" y="152746"/>
                </a:lnTo>
                <a:cubicBezTo>
                  <a:pt x="257530" y="97131"/>
                  <a:pt x="266289" y="44554"/>
                  <a:pt x="280576" y="2229"/>
                </a:cubicBezTo>
                <a:cubicBezTo>
                  <a:pt x="281263" y="447"/>
                  <a:pt x="283326" y="-443"/>
                  <a:pt x="285153" y="21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228575" tIns="114250" rIns="228575" bIns="11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endParaRPr sz="45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3" name="Google Shape;763;p26"/>
          <p:cNvSpPr/>
          <p:nvPr/>
        </p:nvSpPr>
        <p:spPr>
          <a:xfrm rot="8517177">
            <a:off x="11264735" y="160556"/>
            <a:ext cx="422937" cy="396802"/>
          </a:xfrm>
          <a:custGeom>
            <a:avLst/>
            <a:gdLst/>
            <a:ahLst/>
            <a:cxnLst/>
            <a:rect l="l" t="t" r="r" b="b"/>
            <a:pathLst>
              <a:path w="579243" h="543449" extrusionOk="0">
                <a:moveTo>
                  <a:pt x="80970" y="58648"/>
                </a:moveTo>
                <a:cubicBezTo>
                  <a:pt x="81138" y="58557"/>
                  <a:pt x="81327" y="58466"/>
                  <a:pt x="81517" y="58397"/>
                </a:cubicBezTo>
                <a:cubicBezTo>
                  <a:pt x="82512" y="58076"/>
                  <a:pt x="83603" y="58076"/>
                  <a:pt x="84601" y="58398"/>
                </a:cubicBezTo>
                <a:cubicBezTo>
                  <a:pt x="113768" y="71019"/>
                  <a:pt x="157520" y="103431"/>
                  <a:pt x="207159" y="145702"/>
                </a:cubicBezTo>
                <a:lnTo>
                  <a:pt x="252368" y="186129"/>
                </a:lnTo>
                <a:lnTo>
                  <a:pt x="257197" y="111709"/>
                </a:lnTo>
                <a:cubicBezTo>
                  <a:pt x="262266" y="71478"/>
                  <a:pt x="269872" y="33970"/>
                  <a:pt x="280588" y="2229"/>
                </a:cubicBezTo>
                <a:cubicBezTo>
                  <a:pt x="281275" y="447"/>
                  <a:pt x="283338" y="-443"/>
                  <a:pt x="285164" y="219"/>
                </a:cubicBezTo>
                <a:cubicBezTo>
                  <a:pt x="285307" y="288"/>
                  <a:pt x="285450" y="334"/>
                  <a:pt x="285567" y="403"/>
                </a:cubicBezTo>
                <a:cubicBezTo>
                  <a:pt x="286541" y="675"/>
                  <a:pt x="287322" y="1339"/>
                  <a:pt x="287701" y="2229"/>
                </a:cubicBezTo>
                <a:cubicBezTo>
                  <a:pt x="300507" y="28380"/>
                  <a:pt x="307985" y="79036"/>
                  <a:pt x="311750" y="139284"/>
                </a:cubicBezTo>
                <a:lnTo>
                  <a:pt x="313044" y="170716"/>
                </a:lnTo>
                <a:lnTo>
                  <a:pt x="344706" y="141125"/>
                </a:lnTo>
                <a:cubicBezTo>
                  <a:pt x="388769" y="104947"/>
                  <a:pt x="433543" y="73763"/>
                  <a:pt x="474687" y="53601"/>
                </a:cubicBezTo>
                <a:cubicBezTo>
                  <a:pt x="476442" y="52756"/>
                  <a:pt x="478577" y="53442"/>
                  <a:pt x="479454" y="55155"/>
                </a:cubicBezTo>
                <a:cubicBezTo>
                  <a:pt x="479548" y="55314"/>
                  <a:pt x="479620" y="55476"/>
                  <a:pt x="479668" y="55657"/>
                </a:cubicBezTo>
                <a:cubicBezTo>
                  <a:pt x="480141" y="56525"/>
                  <a:pt x="480141" y="57530"/>
                  <a:pt x="479668" y="58400"/>
                </a:cubicBezTo>
                <a:cubicBezTo>
                  <a:pt x="466151" y="94638"/>
                  <a:pt x="413951" y="155100"/>
                  <a:pt x="351730" y="217558"/>
                </a:cubicBezTo>
                <a:lnTo>
                  <a:pt x="327614" y="240851"/>
                </a:lnTo>
                <a:lnTo>
                  <a:pt x="390302" y="242679"/>
                </a:lnTo>
                <a:cubicBezTo>
                  <a:pt x="475307" y="246403"/>
                  <a:pt x="544382" y="253107"/>
                  <a:pt x="560834" y="259103"/>
                </a:cubicBezTo>
                <a:cubicBezTo>
                  <a:pt x="562778" y="259333"/>
                  <a:pt x="564177" y="261047"/>
                  <a:pt x="563915" y="262919"/>
                </a:cubicBezTo>
                <a:cubicBezTo>
                  <a:pt x="563915" y="262941"/>
                  <a:pt x="563915" y="262966"/>
                  <a:pt x="563915" y="262988"/>
                </a:cubicBezTo>
                <a:cubicBezTo>
                  <a:pt x="563798" y="264586"/>
                  <a:pt x="562493" y="265843"/>
                  <a:pt x="560834" y="265958"/>
                </a:cubicBezTo>
                <a:cubicBezTo>
                  <a:pt x="547051" y="277866"/>
                  <a:pt x="489748" y="289518"/>
                  <a:pt x="414250" y="296539"/>
                </a:cubicBezTo>
                <a:lnTo>
                  <a:pt x="372113" y="299317"/>
                </a:lnTo>
                <a:lnTo>
                  <a:pt x="440930" y="368958"/>
                </a:lnTo>
                <a:cubicBezTo>
                  <a:pt x="512534" y="443216"/>
                  <a:pt x="568036" y="506141"/>
                  <a:pt x="578085" y="524218"/>
                </a:cubicBezTo>
                <a:cubicBezTo>
                  <a:pt x="579601" y="525610"/>
                  <a:pt x="579626" y="527941"/>
                  <a:pt x="578179" y="529383"/>
                </a:cubicBezTo>
                <a:cubicBezTo>
                  <a:pt x="578156" y="529427"/>
                  <a:pt x="578108" y="529449"/>
                  <a:pt x="578085" y="529473"/>
                </a:cubicBezTo>
                <a:cubicBezTo>
                  <a:pt x="576589" y="530615"/>
                  <a:pt x="574480" y="530500"/>
                  <a:pt x="573103" y="529245"/>
                </a:cubicBezTo>
                <a:cubicBezTo>
                  <a:pt x="545240" y="525019"/>
                  <a:pt x="450385" y="455282"/>
                  <a:pt x="348237" y="363272"/>
                </a:cubicBezTo>
                <a:lnTo>
                  <a:pt x="313346" y="328821"/>
                </a:lnTo>
                <a:lnTo>
                  <a:pt x="311865" y="375955"/>
                </a:lnTo>
                <a:cubicBezTo>
                  <a:pt x="307999" y="457848"/>
                  <a:pt x="301041" y="524393"/>
                  <a:pt x="294817" y="540242"/>
                </a:cubicBezTo>
                <a:cubicBezTo>
                  <a:pt x="294578" y="542161"/>
                  <a:pt x="292799" y="543577"/>
                  <a:pt x="290785" y="543440"/>
                </a:cubicBezTo>
                <a:cubicBezTo>
                  <a:pt x="289220" y="543166"/>
                  <a:pt x="287986" y="541979"/>
                  <a:pt x="287701" y="540470"/>
                </a:cubicBezTo>
                <a:cubicBezTo>
                  <a:pt x="271220" y="522651"/>
                  <a:pt x="255154" y="430413"/>
                  <a:pt x="250352" y="321468"/>
                </a:cubicBezTo>
                <a:lnTo>
                  <a:pt x="250225" y="313369"/>
                </a:lnTo>
                <a:lnTo>
                  <a:pt x="222419" y="338549"/>
                </a:lnTo>
                <a:cubicBezTo>
                  <a:pt x="159576" y="393789"/>
                  <a:pt x="105819" y="436206"/>
                  <a:pt x="89812" y="443574"/>
                </a:cubicBezTo>
                <a:cubicBezTo>
                  <a:pt x="88436" y="444878"/>
                  <a:pt x="86208" y="444878"/>
                  <a:pt x="84831" y="443574"/>
                </a:cubicBezTo>
                <a:cubicBezTo>
                  <a:pt x="83409" y="442295"/>
                  <a:pt x="83315" y="440172"/>
                  <a:pt x="84595" y="438777"/>
                </a:cubicBezTo>
                <a:cubicBezTo>
                  <a:pt x="85662" y="420958"/>
                  <a:pt x="117643" y="373678"/>
                  <a:pt x="165880" y="317287"/>
                </a:cubicBezTo>
                <a:lnTo>
                  <a:pt x="182211" y="299246"/>
                </a:lnTo>
                <a:lnTo>
                  <a:pt x="115924" y="295261"/>
                </a:lnTo>
                <a:cubicBezTo>
                  <a:pt x="74182" y="290393"/>
                  <a:pt x="35276" y="283092"/>
                  <a:pt x="2374" y="272811"/>
                </a:cubicBezTo>
                <a:cubicBezTo>
                  <a:pt x="453" y="271897"/>
                  <a:pt x="-473" y="269750"/>
                  <a:pt x="239" y="267784"/>
                </a:cubicBezTo>
                <a:cubicBezTo>
                  <a:pt x="712" y="266963"/>
                  <a:pt x="1470" y="266324"/>
                  <a:pt x="2373" y="265958"/>
                </a:cubicBezTo>
                <a:cubicBezTo>
                  <a:pt x="38566" y="249509"/>
                  <a:pt x="119978" y="242184"/>
                  <a:pt x="209919" y="240297"/>
                </a:cubicBezTo>
                <a:lnTo>
                  <a:pt x="223657" y="240265"/>
                </a:lnTo>
                <a:lnTo>
                  <a:pt x="197010" y="213954"/>
                </a:lnTo>
                <a:cubicBezTo>
                  <a:pt x="149753" y="162216"/>
                  <a:pt x="108135" y="110314"/>
                  <a:pt x="79619" y="63652"/>
                </a:cubicBezTo>
                <a:cubicBezTo>
                  <a:pt x="78553" y="61915"/>
                  <a:pt x="79169" y="59677"/>
                  <a:pt x="80970" y="586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228575" tIns="114250" rIns="228575" bIns="11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endParaRPr sz="45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64" name="Google Shape;764;p26"/>
          <p:cNvGrpSpPr/>
          <p:nvPr/>
        </p:nvGrpSpPr>
        <p:grpSpPr>
          <a:xfrm>
            <a:off x="10599594" y="1414462"/>
            <a:ext cx="1032043" cy="1183475"/>
            <a:chOff x="10599594" y="1185862"/>
            <a:chExt cx="1032043" cy="1183475"/>
          </a:xfrm>
        </p:grpSpPr>
        <p:sp>
          <p:nvSpPr>
            <p:cNvPr id="765" name="Google Shape;765;p26"/>
            <p:cNvSpPr/>
            <p:nvPr/>
          </p:nvSpPr>
          <p:spPr>
            <a:xfrm>
              <a:off x="10599594" y="1185918"/>
              <a:ext cx="1032036" cy="1183322"/>
            </a:xfrm>
            <a:custGeom>
              <a:avLst/>
              <a:gdLst/>
              <a:ahLst/>
              <a:cxnLst/>
              <a:rect l="l" t="t" r="r" b="b"/>
              <a:pathLst>
                <a:path w="1032036" h="1183322" extrusionOk="0">
                  <a:moveTo>
                    <a:pt x="699438" y="0"/>
                  </a:moveTo>
                  <a:cubicBezTo>
                    <a:pt x="699438" y="0"/>
                    <a:pt x="611791" y="86355"/>
                    <a:pt x="583910" y="219335"/>
                  </a:cubicBezTo>
                  <a:cubicBezTo>
                    <a:pt x="580789" y="234197"/>
                    <a:pt x="576731" y="248824"/>
                    <a:pt x="573235" y="264334"/>
                  </a:cubicBezTo>
                  <a:cubicBezTo>
                    <a:pt x="533352" y="178670"/>
                    <a:pt x="480310" y="122855"/>
                    <a:pt x="480310" y="122855"/>
                  </a:cubicBezTo>
                  <a:cubicBezTo>
                    <a:pt x="480310" y="122855"/>
                    <a:pt x="452878" y="152336"/>
                    <a:pt x="426940" y="229589"/>
                  </a:cubicBezTo>
                  <a:cubicBezTo>
                    <a:pt x="424602" y="223320"/>
                    <a:pt x="420564" y="210461"/>
                    <a:pt x="418782" y="206363"/>
                  </a:cubicBezTo>
                  <a:cubicBezTo>
                    <a:pt x="356638" y="63363"/>
                    <a:pt x="269554" y="15069"/>
                    <a:pt x="269554" y="15069"/>
                  </a:cubicBezTo>
                  <a:cubicBezTo>
                    <a:pt x="269554" y="15069"/>
                    <a:pt x="227837" y="93775"/>
                    <a:pt x="246951" y="244035"/>
                  </a:cubicBezTo>
                  <a:cubicBezTo>
                    <a:pt x="247814" y="250786"/>
                    <a:pt x="249696" y="260517"/>
                    <a:pt x="250929" y="268312"/>
                  </a:cubicBezTo>
                  <a:cubicBezTo>
                    <a:pt x="216900" y="222898"/>
                    <a:pt x="188771" y="195687"/>
                    <a:pt x="188771" y="195687"/>
                  </a:cubicBezTo>
                  <a:cubicBezTo>
                    <a:pt x="188771" y="195687"/>
                    <a:pt x="181599" y="224151"/>
                    <a:pt x="173703" y="261823"/>
                  </a:cubicBezTo>
                  <a:cubicBezTo>
                    <a:pt x="99651" y="184496"/>
                    <a:pt x="5849" y="130389"/>
                    <a:pt x="5849" y="130389"/>
                  </a:cubicBezTo>
                  <a:cubicBezTo>
                    <a:pt x="5849" y="130389"/>
                    <a:pt x="-19440" y="286362"/>
                    <a:pt x="35150" y="480321"/>
                  </a:cubicBezTo>
                  <a:cubicBezTo>
                    <a:pt x="59065" y="565283"/>
                    <a:pt x="107755" y="627755"/>
                    <a:pt x="156122" y="672868"/>
                  </a:cubicBezTo>
                  <a:cubicBezTo>
                    <a:pt x="109463" y="670564"/>
                    <a:pt x="58175" y="668052"/>
                    <a:pt x="58175" y="668052"/>
                  </a:cubicBezTo>
                  <a:cubicBezTo>
                    <a:pt x="58175" y="668052"/>
                    <a:pt x="83062" y="788717"/>
                    <a:pt x="120754" y="922970"/>
                  </a:cubicBezTo>
                  <a:cubicBezTo>
                    <a:pt x="166664" y="1086504"/>
                    <a:pt x="208863" y="1155700"/>
                    <a:pt x="208863" y="1155700"/>
                  </a:cubicBezTo>
                  <a:cubicBezTo>
                    <a:pt x="208863" y="1155700"/>
                    <a:pt x="376342" y="1187291"/>
                    <a:pt x="502706" y="1182905"/>
                  </a:cubicBezTo>
                  <a:cubicBezTo>
                    <a:pt x="667305" y="1177198"/>
                    <a:pt x="810780" y="1150048"/>
                    <a:pt x="810780" y="1150048"/>
                  </a:cubicBezTo>
                  <a:cubicBezTo>
                    <a:pt x="810780" y="1150048"/>
                    <a:pt x="862135" y="1009773"/>
                    <a:pt x="888214" y="921504"/>
                  </a:cubicBezTo>
                  <a:cubicBezTo>
                    <a:pt x="914293" y="833234"/>
                    <a:pt x="940540" y="678520"/>
                    <a:pt x="940540" y="678520"/>
                  </a:cubicBezTo>
                  <a:cubicBezTo>
                    <a:pt x="940540" y="678520"/>
                    <a:pt x="852839" y="679069"/>
                    <a:pt x="827523" y="679357"/>
                  </a:cubicBezTo>
                  <a:cubicBezTo>
                    <a:pt x="882461" y="624627"/>
                    <a:pt x="962413" y="531964"/>
                    <a:pt x="1006253" y="407281"/>
                  </a:cubicBezTo>
                  <a:cubicBezTo>
                    <a:pt x="1047381" y="290306"/>
                    <a:pt x="1026974" y="93554"/>
                    <a:pt x="1026974" y="93554"/>
                  </a:cubicBezTo>
                  <a:cubicBezTo>
                    <a:pt x="1026974" y="93554"/>
                    <a:pt x="932697" y="165583"/>
                    <a:pt x="871471" y="250732"/>
                  </a:cubicBezTo>
                  <a:cubicBezTo>
                    <a:pt x="867680" y="215846"/>
                    <a:pt x="863320" y="180197"/>
                    <a:pt x="863313" y="180197"/>
                  </a:cubicBezTo>
                  <a:cubicBezTo>
                    <a:pt x="863313" y="180197"/>
                    <a:pt x="817993" y="208841"/>
                    <a:pt x="768500" y="263705"/>
                  </a:cubicBezTo>
                  <a:cubicBezTo>
                    <a:pt x="768714" y="261133"/>
                    <a:pt x="768701" y="260383"/>
                    <a:pt x="768922" y="257845"/>
                  </a:cubicBezTo>
                  <a:cubicBezTo>
                    <a:pt x="780086" y="125098"/>
                    <a:pt x="699438" y="0"/>
                    <a:pt x="699438" y="0"/>
                  </a:cubicBezTo>
                  <a:close/>
                </a:path>
              </a:pathLst>
            </a:custGeom>
            <a:solidFill>
              <a:srgbClr val="FFFFFF"/>
            </a:solidFill>
            <a:ln w="1143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" dist="19050" dir="27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66" name="Google Shape;766;p26"/>
            <p:cNvGrpSpPr/>
            <p:nvPr/>
          </p:nvGrpSpPr>
          <p:grpSpPr>
            <a:xfrm>
              <a:off x="10599595" y="1185862"/>
              <a:ext cx="1032042" cy="1183475"/>
              <a:chOff x="5631332" y="1167862"/>
              <a:chExt cx="1032042" cy="1183475"/>
            </a:xfrm>
          </p:grpSpPr>
          <p:sp>
            <p:nvSpPr>
              <p:cNvPr id="767" name="Google Shape;767;p26"/>
              <p:cNvSpPr/>
              <p:nvPr/>
            </p:nvSpPr>
            <p:spPr>
              <a:xfrm>
                <a:off x="5631332" y="1167862"/>
                <a:ext cx="1032042" cy="763046"/>
              </a:xfrm>
              <a:custGeom>
                <a:avLst/>
                <a:gdLst/>
                <a:ahLst/>
                <a:cxnLst/>
                <a:rect l="l" t="t" r="r" b="b"/>
                <a:pathLst>
                  <a:path w="1032042" h="763046" extrusionOk="0">
                    <a:moveTo>
                      <a:pt x="288013" y="763046"/>
                    </a:moveTo>
                    <a:cubicBezTo>
                      <a:pt x="288013" y="763046"/>
                      <a:pt x="91870" y="681788"/>
                      <a:pt x="35198" y="480449"/>
                    </a:cubicBezTo>
                    <a:cubicBezTo>
                      <a:pt x="-19398" y="286496"/>
                      <a:pt x="5811" y="130483"/>
                      <a:pt x="5811" y="130483"/>
                    </a:cubicBezTo>
                    <a:cubicBezTo>
                      <a:pt x="5811" y="130483"/>
                      <a:pt x="188840" y="234732"/>
                      <a:pt x="245204" y="362014"/>
                    </a:cubicBezTo>
                    <a:cubicBezTo>
                      <a:pt x="282126" y="445382"/>
                      <a:pt x="297631" y="491325"/>
                      <a:pt x="297631" y="491325"/>
                    </a:cubicBezTo>
                    <a:cubicBezTo>
                      <a:pt x="297631" y="491325"/>
                      <a:pt x="257266" y="325132"/>
                      <a:pt x="246952" y="244062"/>
                    </a:cubicBezTo>
                    <a:cubicBezTo>
                      <a:pt x="227832" y="93809"/>
                      <a:pt x="269669" y="15149"/>
                      <a:pt x="269669" y="15149"/>
                    </a:cubicBezTo>
                    <a:cubicBezTo>
                      <a:pt x="269669" y="15149"/>
                      <a:pt x="356734" y="63450"/>
                      <a:pt x="418878" y="206450"/>
                    </a:cubicBezTo>
                    <a:cubicBezTo>
                      <a:pt x="433190" y="239380"/>
                      <a:pt x="467433" y="349175"/>
                      <a:pt x="490826" y="425966"/>
                    </a:cubicBezTo>
                    <a:cubicBezTo>
                      <a:pt x="504576" y="471119"/>
                      <a:pt x="514582" y="504860"/>
                      <a:pt x="514582" y="504860"/>
                    </a:cubicBezTo>
                    <a:cubicBezTo>
                      <a:pt x="514582" y="504860"/>
                      <a:pt x="557726" y="344842"/>
                      <a:pt x="584005" y="219516"/>
                    </a:cubicBezTo>
                    <a:cubicBezTo>
                      <a:pt x="611886" y="86529"/>
                      <a:pt x="699507" y="0"/>
                      <a:pt x="699507" y="0"/>
                    </a:cubicBezTo>
                    <a:cubicBezTo>
                      <a:pt x="699507" y="0"/>
                      <a:pt x="780028" y="125199"/>
                      <a:pt x="768864" y="257945"/>
                    </a:cubicBezTo>
                    <a:cubicBezTo>
                      <a:pt x="760144" y="361612"/>
                      <a:pt x="751082" y="497439"/>
                      <a:pt x="751082" y="497439"/>
                    </a:cubicBezTo>
                    <a:cubicBezTo>
                      <a:pt x="751082" y="497439"/>
                      <a:pt x="785372" y="376447"/>
                      <a:pt x="863790" y="260664"/>
                    </a:cubicBezTo>
                    <a:cubicBezTo>
                      <a:pt x="924447" y="171108"/>
                      <a:pt x="1027030" y="93608"/>
                      <a:pt x="1027030" y="93608"/>
                    </a:cubicBezTo>
                    <a:cubicBezTo>
                      <a:pt x="1027030" y="93608"/>
                      <a:pt x="1047336" y="290481"/>
                      <a:pt x="1006208" y="407448"/>
                    </a:cubicBezTo>
                    <a:cubicBezTo>
                      <a:pt x="937058" y="604114"/>
                      <a:pt x="770303" y="733344"/>
                      <a:pt x="770303" y="733344"/>
                    </a:cubicBezTo>
                    <a:lnTo>
                      <a:pt x="288013" y="763046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8" name="Google Shape;768;p26"/>
              <p:cNvSpPr/>
              <p:nvPr/>
            </p:nvSpPr>
            <p:spPr>
              <a:xfrm>
                <a:off x="5782211" y="1290877"/>
                <a:ext cx="728104" cy="682922"/>
              </a:xfrm>
              <a:custGeom>
                <a:avLst/>
                <a:gdLst/>
                <a:ahLst/>
                <a:cxnLst/>
                <a:rect l="l" t="t" r="r" b="b"/>
                <a:pathLst>
                  <a:path w="728104" h="682922" extrusionOk="0">
                    <a:moveTo>
                      <a:pt x="87480" y="655790"/>
                    </a:moveTo>
                    <a:cubicBezTo>
                      <a:pt x="87480" y="655790"/>
                      <a:pt x="14433" y="532078"/>
                      <a:pt x="2037" y="386298"/>
                    </a:cubicBezTo>
                    <a:cubicBezTo>
                      <a:pt x="-10360" y="240519"/>
                      <a:pt x="37887" y="72672"/>
                      <a:pt x="37887" y="72672"/>
                    </a:cubicBezTo>
                    <a:cubicBezTo>
                      <a:pt x="37887" y="72672"/>
                      <a:pt x="133652" y="160239"/>
                      <a:pt x="186553" y="299321"/>
                    </a:cubicBezTo>
                    <a:cubicBezTo>
                      <a:pt x="228612" y="409886"/>
                      <a:pt x="230347" y="536270"/>
                      <a:pt x="248945" y="590712"/>
                    </a:cubicBezTo>
                    <a:cubicBezTo>
                      <a:pt x="272392" y="659346"/>
                      <a:pt x="243272" y="658214"/>
                      <a:pt x="243272" y="658214"/>
                    </a:cubicBezTo>
                    <a:cubicBezTo>
                      <a:pt x="243272" y="658214"/>
                      <a:pt x="248034" y="704124"/>
                      <a:pt x="248503" y="670785"/>
                    </a:cubicBezTo>
                    <a:cubicBezTo>
                      <a:pt x="249601" y="593076"/>
                      <a:pt x="224667" y="395487"/>
                      <a:pt x="241517" y="263819"/>
                    </a:cubicBezTo>
                    <a:cubicBezTo>
                      <a:pt x="267054" y="64274"/>
                      <a:pt x="329446" y="0"/>
                      <a:pt x="329446" y="0"/>
                    </a:cubicBezTo>
                    <a:cubicBezTo>
                      <a:pt x="329446" y="0"/>
                      <a:pt x="437205" y="111275"/>
                      <a:pt x="460913" y="263350"/>
                    </a:cubicBezTo>
                    <a:cubicBezTo>
                      <a:pt x="471395" y="330550"/>
                      <a:pt x="467061" y="421921"/>
                      <a:pt x="467269" y="495604"/>
                    </a:cubicBezTo>
                    <a:cubicBezTo>
                      <a:pt x="467617" y="618272"/>
                      <a:pt x="463244" y="677094"/>
                      <a:pt x="463244" y="677094"/>
                    </a:cubicBezTo>
                    <a:cubicBezTo>
                      <a:pt x="463244" y="677094"/>
                      <a:pt x="465655" y="424660"/>
                      <a:pt x="527859" y="279095"/>
                    </a:cubicBezTo>
                    <a:cubicBezTo>
                      <a:pt x="590057" y="133530"/>
                      <a:pt x="712496" y="57282"/>
                      <a:pt x="712496" y="57282"/>
                    </a:cubicBezTo>
                    <a:cubicBezTo>
                      <a:pt x="712496" y="57282"/>
                      <a:pt x="737182" y="209404"/>
                      <a:pt x="724464" y="330885"/>
                    </a:cubicBezTo>
                    <a:cubicBezTo>
                      <a:pt x="711592" y="453793"/>
                      <a:pt x="593446" y="643862"/>
                      <a:pt x="593446" y="643862"/>
                    </a:cubicBezTo>
                    <a:lnTo>
                      <a:pt x="87480" y="65579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9" name="Google Shape;769;p26"/>
              <p:cNvSpPr/>
              <p:nvPr/>
            </p:nvSpPr>
            <p:spPr>
              <a:xfrm>
                <a:off x="5689455" y="1835907"/>
                <a:ext cx="882458" cy="515430"/>
              </a:xfrm>
              <a:custGeom>
                <a:avLst/>
                <a:gdLst/>
                <a:ahLst/>
                <a:cxnLst/>
                <a:rect l="l" t="t" r="r" b="b"/>
                <a:pathLst>
                  <a:path w="882458" h="515430" extrusionOk="0">
                    <a:moveTo>
                      <a:pt x="0" y="0"/>
                    </a:moveTo>
                    <a:cubicBezTo>
                      <a:pt x="0" y="0"/>
                      <a:pt x="217568" y="13662"/>
                      <a:pt x="425196" y="13649"/>
                    </a:cubicBezTo>
                    <a:cubicBezTo>
                      <a:pt x="642636" y="13642"/>
                      <a:pt x="882458" y="10548"/>
                      <a:pt x="882458" y="10548"/>
                    </a:cubicBezTo>
                    <a:cubicBezTo>
                      <a:pt x="882458" y="10548"/>
                      <a:pt x="856185" y="165181"/>
                      <a:pt x="830106" y="253445"/>
                    </a:cubicBezTo>
                    <a:cubicBezTo>
                      <a:pt x="804027" y="341715"/>
                      <a:pt x="752612" y="482042"/>
                      <a:pt x="752612" y="482042"/>
                    </a:cubicBezTo>
                    <a:cubicBezTo>
                      <a:pt x="752612" y="482042"/>
                      <a:pt x="609150" y="509307"/>
                      <a:pt x="444545" y="515013"/>
                    </a:cubicBezTo>
                    <a:cubicBezTo>
                      <a:pt x="318187" y="519400"/>
                      <a:pt x="150876" y="487769"/>
                      <a:pt x="150876" y="487769"/>
                    </a:cubicBezTo>
                    <a:cubicBezTo>
                      <a:pt x="150876" y="487769"/>
                      <a:pt x="108522" y="418599"/>
                      <a:pt x="62613" y="255066"/>
                    </a:cubicBezTo>
                    <a:cubicBezTo>
                      <a:pt x="24921" y="12081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70" name="Google Shape;770;p26"/>
            <p:cNvSpPr/>
            <p:nvPr/>
          </p:nvSpPr>
          <p:spPr>
            <a:xfrm>
              <a:off x="10674380" y="1853907"/>
              <a:ext cx="882458" cy="515430"/>
            </a:xfrm>
            <a:custGeom>
              <a:avLst/>
              <a:gdLst/>
              <a:ahLst/>
              <a:cxnLst/>
              <a:rect l="l" t="t" r="r" b="b"/>
              <a:pathLst>
                <a:path w="882458" h="515430" extrusionOk="0">
                  <a:moveTo>
                    <a:pt x="0" y="0"/>
                  </a:moveTo>
                  <a:cubicBezTo>
                    <a:pt x="0" y="0"/>
                    <a:pt x="217568" y="13662"/>
                    <a:pt x="425196" y="13649"/>
                  </a:cubicBezTo>
                  <a:cubicBezTo>
                    <a:pt x="642636" y="13642"/>
                    <a:pt x="882458" y="10548"/>
                    <a:pt x="882458" y="10548"/>
                  </a:cubicBezTo>
                  <a:cubicBezTo>
                    <a:pt x="882458" y="10548"/>
                    <a:pt x="856185" y="165181"/>
                    <a:pt x="830106" y="253445"/>
                  </a:cubicBezTo>
                  <a:cubicBezTo>
                    <a:pt x="804027" y="341715"/>
                    <a:pt x="752612" y="482042"/>
                    <a:pt x="752612" y="482042"/>
                  </a:cubicBezTo>
                  <a:cubicBezTo>
                    <a:pt x="752612" y="482042"/>
                    <a:pt x="609150" y="509307"/>
                    <a:pt x="444545" y="515013"/>
                  </a:cubicBezTo>
                  <a:cubicBezTo>
                    <a:pt x="318187" y="519400"/>
                    <a:pt x="150876" y="487769"/>
                    <a:pt x="150876" y="487769"/>
                  </a:cubicBezTo>
                  <a:cubicBezTo>
                    <a:pt x="150876" y="487769"/>
                    <a:pt x="108522" y="418599"/>
                    <a:pt x="62613" y="255066"/>
                  </a:cubicBezTo>
                  <a:cubicBezTo>
                    <a:pt x="24921" y="12081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1" name="Google Shape;771;p26"/>
            <p:cNvGrpSpPr/>
            <p:nvPr/>
          </p:nvGrpSpPr>
          <p:grpSpPr>
            <a:xfrm>
              <a:off x="10917713" y="2073863"/>
              <a:ext cx="395796" cy="114103"/>
              <a:chOff x="1258931" y="4140278"/>
              <a:chExt cx="395796" cy="114103"/>
            </a:xfrm>
          </p:grpSpPr>
          <p:sp>
            <p:nvSpPr>
              <p:cNvPr id="772" name="Google Shape;772;p26"/>
              <p:cNvSpPr/>
              <p:nvPr/>
            </p:nvSpPr>
            <p:spPr>
              <a:xfrm>
                <a:off x="1431759" y="4200260"/>
                <a:ext cx="88574" cy="54121"/>
              </a:xfrm>
              <a:custGeom>
                <a:avLst/>
                <a:gdLst/>
                <a:ahLst/>
                <a:cxnLst/>
                <a:rect l="l" t="t" r="r" b="b"/>
                <a:pathLst>
                  <a:path w="137324" h="83909" extrusionOk="0">
                    <a:moveTo>
                      <a:pt x="124737" y="34"/>
                    </a:moveTo>
                    <a:cubicBezTo>
                      <a:pt x="118468" y="516"/>
                      <a:pt x="113787" y="5908"/>
                      <a:pt x="114269" y="12176"/>
                    </a:cubicBezTo>
                    <a:cubicBezTo>
                      <a:pt x="116278" y="38155"/>
                      <a:pt x="101216" y="59439"/>
                      <a:pt x="75967" y="60939"/>
                    </a:cubicBezTo>
                    <a:cubicBezTo>
                      <a:pt x="45106" y="62774"/>
                      <a:pt x="22811" y="43828"/>
                      <a:pt x="22811" y="13429"/>
                    </a:cubicBezTo>
                    <a:cubicBezTo>
                      <a:pt x="22811" y="7140"/>
                      <a:pt x="17587" y="1916"/>
                      <a:pt x="11298" y="1916"/>
                    </a:cubicBezTo>
                    <a:cubicBezTo>
                      <a:pt x="5016" y="1916"/>
                      <a:pt x="0" y="7140"/>
                      <a:pt x="0" y="13429"/>
                    </a:cubicBezTo>
                    <a:cubicBezTo>
                      <a:pt x="0" y="57503"/>
                      <a:pt x="34002" y="86328"/>
                      <a:pt x="77434" y="83750"/>
                    </a:cubicBezTo>
                    <a:cubicBezTo>
                      <a:pt x="116539" y="81426"/>
                      <a:pt x="140000" y="48261"/>
                      <a:pt x="137080" y="10502"/>
                    </a:cubicBezTo>
                    <a:cubicBezTo>
                      <a:pt x="136597" y="4233"/>
                      <a:pt x="131005" y="-448"/>
                      <a:pt x="124737" y="3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67500" tIns="33750" rIns="67500" bIns="337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3" name="Google Shape;773;p26"/>
              <p:cNvSpPr/>
              <p:nvPr/>
            </p:nvSpPr>
            <p:spPr>
              <a:xfrm>
                <a:off x="1258931" y="4195791"/>
                <a:ext cx="56390" cy="39608"/>
              </a:xfrm>
              <a:custGeom>
                <a:avLst/>
                <a:gdLst/>
                <a:ahLst/>
                <a:cxnLst/>
                <a:rect l="l" t="t" r="r" b="b"/>
                <a:pathLst>
                  <a:path w="87426" h="61407" extrusionOk="0">
                    <a:moveTo>
                      <a:pt x="0" y="30707"/>
                    </a:moveTo>
                    <a:cubicBezTo>
                      <a:pt x="0" y="13749"/>
                      <a:pt x="19569" y="0"/>
                      <a:pt x="43713" y="0"/>
                    </a:cubicBezTo>
                    <a:cubicBezTo>
                      <a:pt x="67850" y="0"/>
                      <a:pt x="87426" y="13749"/>
                      <a:pt x="87426" y="30707"/>
                    </a:cubicBezTo>
                    <a:cubicBezTo>
                      <a:pt x="87426" y="47664"/>
                      <a:pt x="67850" y="61407"/>
                      <a:pt x="43713" y="61407"/>
                    </a:cubicBezTo>
                    <a:cubicBezTo>
                      <a:pt x="19569" y="61407"/>
                      <a:pt x="0" y="47664"/>
                      <a:pt x="0" y="30707"/>
                    </a:cubicBezTo>
                    <a:close/>
                  </a:path>
                </a:pathLst>
              </a:custGeom>
              <a:solidFill>
                <a:srgbClr val="ED6962"/>
              </a:solidFill>
              <a:ln>
                <a:noFill/>
              </a:ln>
            </p:spPr>
            <p:txBody>
              <a:bodyPr spcFirstLastPara="1" wrap="square" lIns="67500" tIns="33750" rIns="67500" bIns="337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4" name="Google Shape;774;p26"/>
              <p:cNvSpPr/>
              <p:nvPr/>
            </p:nvSpPr>
            <p:spPr>
              <a:xfrm>
                <a:off x="1598337" y="4193604"/>
                <a:ext cx="56390" cy="39611"/>
              </a:xfrm>
              <a:custGeom>
                <a:avLst/>
                <a:gdLst/>
                <a:ahLst/>
                <a:cxnLst/>
                <a:rect l="l" t="t" r="r" b="b"/>
                <a:pathLst>
                  <a:path w="87426" h="61413" extrusionOk="0">
                    <a:moveTo>
                      <a:pt x="0" y="30707"/>
                    </a:moveTo>
                    <a:cubicBezTo>
                      <a:pt x="0" y="13749"/>
                      <a:pt x="19569" y="0"/>
                      <a:pt x="43713" y="0"/>
                    </a:cubicBezTo>
                    <a:cubicBezTo>
                      <a:pt x="67857" y="0"/>
                      <a:pt x="87426" y="13749"/>
                      <a:pt x="87426" y="30707"/>
                    </a:cubicBezTo>
                    <a:cubicBezTo>
                      <a:pt x="87426" y="47664"/>
                      <a:pt x="67857" y="61414"/>
                      <a:pt x="43713" y="61414"/>
                    </a:cubicBezTo>
                    <a:cubicBezTo>
                      <a:pt x="19569" y="61414"/>
                      <a:pt x="0" y="47664"/>
                      <a:pt x="0" y="30707"/>
                    </a:cubicBezTo>
                    <a:close/>
                  </a:path>
                </a:pathLst>
              </a:custGeom>
              <a:solidFill>
                <a:srgbClr val="ED6962"/>
              </a:solidFill>
              <a:ln>
                <a:noFill/>
              </a:ln>
            </p:spPr>
            <p:txBody>
              <a:bodyPr spcFirstLastPara="1" wrap="square" lIns="67500" tIns="33750" rIns="67500" bIns="337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5" name="Google Shape;775;p26"/>
              <p:cNvSpPr/>
              <p:nvPr/>
            </p:nvSpPr>
            <p:spPr>
              <a:xfrm>
                <a:off x="1337004" y="4153533"/>
                <a:ext cx="43845" cy="35702"/>
              </a:xfrm>
              <a:custGeom>
                <a:avLst/>
                <a:gdLst/>
                <a:ahLst/>
                <a:cxnLst/>
                <a:rect l="l" t="t" r="r" b="b"/>
                <a:pathLst>
                  <a:path w="67977" h="55352" extrusionOk="0">
                    <a:moveTo>
                      <a:pt x="0" y="27680"/>
                    </a:moveTo>
                    <a:cubicBezTo>
                      <a:pt x="0" y="12390"/>
                      <a:pt x="15216" y="0"/>
                      <a:pt x="33989" y="0"/>
                    </a:cubicBezTo>
                    <a:cubicBezTo>
                      <a:pt x="52761" y="0"/>
                      <a:pt x="67977" y="12390"/>
                      <a:pt x="67977" y="27680"/>
                    </a:cubicBezTo>
                    <a:cubicBezTo>
                      <a:pt x="67977" y="42963"/>
                      <a:pt x="52761" y="55353"/>
                      <a:pt x="33989" y="55353"/>
                    </a:cubicBezTo>
                    <a:cubicBezTo>
                      <a:pt x="15216" y="55353"/>
                      <a:pt x="0" y="42963"/>
                      <a:pt x="0" y="2768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67500" tIns="33750" rIns="67500" bIns="337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6" name="Google Shape;776;p26"/>
              <p:cNvSpPr/>
              <p:nvPr/>
            </p:nvSpPr>
            <p:spPr>
              <a:xfrm>
                <a:off x="1553583" y="4140278"/>
                <a:ext cx="43841" cy="35702"/>
              </a:xfrm>
              <a:custGeom>
                <a:avLst/>
                <a:gdLst/>
                <a:ahLst/>
                <a:cxnLst/>
                <a:rect l="l" t="t" r="r" b="b"/>
                <a:pathLst>
                  <a:path w="67970" h="55352" extrusionOk="0">
                    <a:moveTo>
                      <a:pt x="0" y="27680"/>
                    </a:moveTo>
                    <a:cubicBezTo>
                      <a:pt x="0" y="12397"/>
                      <a:pt x="15216" y="0"/>
                      <a:pt x="33982" y="0"/>
                    </a:cubicBezTo>
                    <a:cubicBezTo>
                      <a:pt x="52754" y="0"/>
                      <a:pt x="67970" y="12397"/>
                      <a:pt x="67970" y="27680"/>
                    </a:cubicBezTo>
                    <a:cubicBezTo>
                      <a:pt x="67970" y="42963"/>
                      <a:pt x="52754" y="55353"/>
                      <a:pt x="33982" y="55353"/>
                    </a:cubicBezTo>
                    <a:cubicBezTo>
                      <a:pt x="15216" y="55353"/>
                      <a:pt x="0" y="42963"/>
                      <a:pt x="0" y="2768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67500" tIns="33750" rIns="67500" bIns="337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77" name="Google Shape;777;p26"/>
          <p:cNvGrpSpPr/>
          <p:nvPr/>
        </p:nvGrpSpPr>
        <p:grpSpPr>
          <a:xfrm>
            <a:off x="80035" y="300982"/>
            <a:ext cx="1577139" cy="2087084"/>
            <a:chOff x="1801585" y="318332"/>
            <a:chExt cx="1577139" cy="2087084"/>
          </a:xfrm>
        </p:grpSpPr>
        <p:sp>
          <p:nvSpPr>
            <p:cNvPr id="778" name="Google Shape;778;p26"/>
            <p:cNvSpPr/>
            <p:nvPr/>
          </p:nvSpPr>
          <p:spPr>
            <a:xfrm rot="-1084339">
              <a:off x="2068485" y="437080"/>
              <a:ext cx="1043334" cy="1849592"/>
            </a:xfrm>
            <a:custGeom>
              <a:avLst/>
              <a:gdLst/>
              <a:ahLst/>
              <a:cxnLst/>
              <a:rect l="l" t="t" r="r" b="b"/>
              <a:pathLst>
                <a:path w="1044065" h="1850888" extrusionOk="0">
                  <a:moveTo>
                    <a:pt x="521228" y="4866"/>
                  </a:moveTo>
                  <a:cubicBezTo>
                    <a:pt x="589561" y="33252"/>
                    <a:pt x="590704" y="176202"/>
                    <a:pt x="595516" y="176206"/>
                  </a:cubicBezTo>
                  <a:cubicBezTo>
                    <a:pt x="597498" y="176208"/>
                    <a:pt x="671008" y="57685"/>
                    <a:pt x="775803" y="89761"/>
                  </a:cubicBezTo>
                  <a:cubicBezTo>
                    <a:pt x="915940" y="132656"/>
                    <a:pt x="920535" y="563330"/>
                    <a:pt x="601136" y="670558"/>
                  </a:cubicBezTo>
                  <a:lnTo>
                    <a:pt x="545033" y="684467"/>
                  </a:lnTo>
                  <a:lnTo>
                    <a:pt x="546716" y="732469"/>
                  </a:lnTo>
                  <a:cubicBezTo>
                    <a:pt x="550328" y="830759"/>
                    <a:pt x="556099" y="961303"/>
                    <a:pt x="561192" y="958588"/>
                  </a:cubicBezTo>
                  <a:cubicBezTo>
                    <a:pt x="566086" y="955982"/>
                    <a:pt x="613513" y="835065"/>
                    <a:pt x="708160" y="747106"/>
                  </a:cubicBezTo>
                  <a:cubicBezTo>
                    <a:pt x="763342" y="695824"/>
                    <a:pt x="891032" y="641989"/>
                    <a:pt x="939328" y="647992"/>
                  </a:cubicBezTo>
                  <a:cubicBezTo>
                    <a:pt x="946228" y="648849"/>
                    <a:pt x="951507" y="650928"/>
                    <a:pt x="954723" y="654410"/>
                  </a:cubicBezTo>
                  <a:cubicBezTo>
                    <a:pt x="983711" y="685798"/>
                    <a:pt x="953289" y="810770"/>
                    <a:pt x="852887" y="953553"/>
                  </a:cubicBezTo>
                  <a:cubicBezTo>
                    <a:pt x="804047" y="1023011"/>
                    <a:pt x="744034" y="1090035"/>
                    <a:pt x="685705" y="1139146"/>
                  </a:cubicBezTo>
                  <a:lnTo>
                    <a:pt x="681857" y="1142104"/>
                  </a:lnTo>
                  <a:lnTo>
                    <a:pt x="1016373" y="1142104"/>
                  </a:lnTo>
                  <a:cubicBezTo>
                    <a:pt x="1031670" y="1142104"/>
                    <a:pt x="1044065" y="1154213"/>
                    <a:pt x="1044065" y="1169147"/>
                  </a:cubicBezTo>
                  <a:lnTo>
                    <a:pt x="1044065" y="1396636"/>
                  </a:lnTo>
                  <a:cubicBezTo>
                    <a:pt x="1044065" y="1411577"/>
                    <a:pt x="1031670" y="1423685"/>
                    <a:pt x="1016373" y="1423685"/>
                  </a:cubicBezTo>
                  <a:lnTo>
                    <a:pt x="968261" y="1423685"/>
                  </a:lnTo>
                  <a:lnTo>
                    <a:pt x="967166" y="1430203"/>
                  </a:lnTo>
                  <a:cubicBezTo>
                    <a:pt x="947288" y="1548606"/>
                    <a:pt x="919648" y="1713573"/>
                    <a:pt x="913595" y="1751415"/>
                  </a:cubicBezTo>
                  <a:cubicBezTo>
                    <a:pt x="900114" y="1835771"/>
                    <a:pt x="820112" y="1848140"/>
                    <a:pt x="759424" y="1844102"/>
                  </a:cubicBezTo>
                  <a:cubicBezTo>
                    <a:pt x="681806" y="1838939"/>
                    <a:pt x="315528" y="1861574"/>
                    <a:pt x="234642" y="1844236"/>
                  </a:cubicBezTo>
                  <a:cubicBezTo>
                    <a:pt x="153749" y="1826904"/>
                    <a:pt x="148043" y="1773703"/>
                    <a:pt x="137931" y="1724587"/>
                  </a:cubicBezTo>
                  <a:cubicBezTo>
                    <a:pt x="132875" y="1700033"/>
                    <a:pt x="116986" y="1594589"/>
                    <a:pt x="102361" y="1495283"/>
                  </a:cubicBezTo>
                  <a:lnTo>
                    <a:pt x="91873" y="1423685"/>
                  </a:lnTo>
                  <a:lnTo>
                    <a:pt x="27699" y="1423685"/>
                  </a:lnTo>
                  <a:cubicBezTo>
                    <a:pt x="12403" y="1423685"/>
                    <a:pt x="0" y="1411577"/>
                    <a:pt x="0" y="1396636"/>
                  </a:cubicBezTo>
                  <a:lnTo>
                    <a:pt x="0" y="1169147"/>
                  </a:lnTo>
                  <a:cubicBezTo>
                    <a:pt x="0" y="1154212"/>
                    <a:pt x="12402" y="1142104"/>
                    <a:pt x="27699" y="1142104"/>
                  </a:cubicBezTo>
                  <a:lnTo>
                    <a:pt x="298486" y="1142104"/>
                  </a:lnTo>
                  <a:lnTo>
                    <a:pt x="289861" y="1137207"/>
                  </a:lnTo>
                  <a:cubicBezTo>
                    <a:pt x="267803" y="1121641"/>
                    <a:pt x="247554" y="1104072"/>
                    <a:pt x="229431" y="1084721"/>
                  </a:cubicBezTo>
                  <a:cubicBezTo>
                    <a:pt x="121398" y="969363"/>
                    <a:pt x="79460" y="809549"/>
                    <a:pt x="104177" y="785296"/>
                  </a:cubicBezTo>
                  <a:cubicBezTo>
                    <a:pt x="125699" y="764173"/>
                    <a:pt x="231570" y="760796"/>
                    <a:pt x="336463" y="847563"/>
                  </a:cubicBezTo>
                  <a:cubicBezTo>
                    <a:pt x="380158" y="883709"/>
                    <a:pt x="420467" y="940881"/>
                    <a:pt x="459574" y="1010346"/>
                  </a:cubicBezTo>
                  <a:cubicBezTo>
                    <a:pt x="460752" y="1012437"/>
                    <a:pt x="456642" y="804736"/>
                    <a:pt x="454513" y="700755"/>
                  </a:cubicBezTo>
                  <a:lnTo>
                    <a:pt x="454351" y="692911"/>
                  </a:lnTo>
                  <a:lnTo>
                    <a:pt x="391040" y="685420"/>
                  </a:lnTo>
                  <a:cubicBezTo>
                    <a:pt x="98220" y="619171"/>
                    <a:pt x="66391" y="160616"/>
                    <a:pt x="169654" y="103449"/>
                  </a:cubicBezTo>
                  <a:cubicBezTo>
                    <a:pt x="300743" y="30882"/>
                    <a:pt x="376640" y="230809"/>
                    <a:pt x="381743" y="225709"/>
                  </a:cubicBezTo>
                  <a:cubicBezTo>
                    <a:pt x="385986" y="221474"/>
                    <a:pt x="331294" y="17339"/>
                    <a:pt x="487622" y="465"/>
                  </a:cubicBezTo>
                  <a:cubicBezTo>
                    <a:pt x="500333" y="-907"/>
                    <a:pt x="511466" y="810"/>
                    <a:pt x="521228" y="4866"/>
                  </a:cubicBezTo>
                  <a:close/>
                </a:path>
              </a:pathLst>
            </a:custGeom>
            <a:solidFill>
              <a:srgbClr val="FFFFFF"/>
            </a:solidFill>
            <a:ln w="1143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" dist="19050" dir="27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/>
            </a:p>
          </p:txBody>
        </p:sp>
        <p:grpSp>
          <p:nvGrpSpPr>
            <p:cNvPr id="779" name="Google Shape;779;p26"/>
            <p:cNvGrpSpPr/>
            <p:nvPr/>
          </p:nvGrpSpPr>
          <p:grpSpPr>
            <a:xfrm rot="-1087941">
              <a:off x="2063491" y="436271"/>
              <a:ext cx="1053328" cy="1851205"/>
              <a:chOff x="8074389" y="-36238"/>
              <a:chExt cx="1053373" cy="1851283"/>
            </a:xfrm>
          </p:grpSpPr>
          <p:grpSp>
            <p:nvGrpSpPr>
              <p:cNvPr id="780" name="Google Shape;780;p26"/>
              <p:cNvGrpSpPr/>
              <p:nvPr/>
            </p:nvGrpSpPr>
            <p:grpSpPr>
              <a:xfrm rot="2731">
                <a:off x="8171855" y="-35894"/>
                <a:ext cx="867824" cy="1217395"/>
                <a:chOff x="6122250" y="2457184"/>
                <a:chExt cx="1148827" cy="1611590"/>
              </a:xfrm>
            </p:grpSpPr>
            <p:sp>
              <p:nvSpPr>
                <p:cNvPr id="781" name="Google Shape;781;p26"/>
                <p:cNvSpPr/>
                <p:nvPr/>
              </p:nvSpPr>
              <p:spPr>
                <a:xfrm>
                  <a:off x="6122250" y="3286046"/>
                  <a:ext cx="1148827" cy="782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8827" h="782728" extrusionOk="0">
                      <a:moveTo>
                        <a:pt x="471135" y="22369"/>
                      </a:moveTo>
                      <a:cubicBezTo>
                        <a:pt x="471135" y="22369"/>
                        <a:pt x="481891" y="512421"/>
                        <a:pt x="479808" y="508731"/>
                      </a:cubicBezTo>
                      <a:cubicBezTo>
                        <a:pt x="427964" y="416811"/>
                        <a:pt x="374540" y="341165"/>
                        <a:pt x="316656" y="293360"/>
                      </a:cubicBezTo>
                      <a:cubicBezTo>
                        <a:pt x="177701" y="178603"/>
                        <a:pt x="37547" y="183184"/>
                        <a:pt x="9077" y="211171"/>
                      </a:cubicBezTo>
                      <a:cubicBezTo>
                        <a:pt x="-23619" y="243305"/>
                        <a:pt x="32069" y="454831"/>
                        <a:pt x="175210" y="607435"/>
                      </a:cubicBezTo>
                      <a:cubicBezTo>
                        <a:pt x="271262" y="709830"/>
                        <a:pt x="412313" y="774445"/>
                        <a:pt x="571440" y="782589"/>
                      </a:cubicBezTo>
                      <a:cubicBezTo>
                        <a:pt x="682929" y="788302"/>
                        <a:pt x="871270" y="617140"/>
                        <a:pt x="1000440" y="433132"/>
                      </a:cubicBezTo>
                      <a:cubicBezTo>
                        <a:pt x="1133207" y="244002"/>
                        <a:pt x="1173350" y="78525"/>
                        <a:pt x="1134941" y="37002"/>
                      </a:cubicBezTo>
                      <a:cubicBezTo>
                        <a:pt x="1100852" y="154"/>
                        <a:pt x="892052" y="82323"/>
                        <a:pt x="808624" y="159978"/>
                      </a:cubicBezTo>
                      <a:cubicBezTo>
                        <a:pt x="683418" y="276523"/>
                        <a:pt x="620759" y="436649"/>
                        <a:pt x="614282" y="440104"/>
                      </a:cubicBezTo>
                      <a:cubicBezTo>
                        <a:pt x="603500" y="445864"/>
                        <a:pt x="590058" y="0"/>
                        <a:pt x="590058" y="0"/>
                      </a:cubicBezTo>
                      <a:lnTo>
                        <a:pt x="471135" y="2236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228575" tIns="114250" rIns="228575" bIns="11425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2" name="Google Shape;782;p26"/>
                <p:cNvSpPr/>
                <p:nvPr/>
              </p:nvSpPr>
              <p:spPr>
                <a:xfrm>
                  <a:off x="6146539" y="2457184"/>
                  <a:ext cx="993938" cy="9179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3938" h="917976" extrusionOk="0">
                      <a:moveTo>
                        <a:pt x="70754" y="137296"/>
                      </a:moveTo>
                      <a:cubicBezTo>
                        <a:pt x="244220" y="41090"/>
                        <a:pt x="344907" y="305685"/>
                        <a:pt x="351657" y="298928"/>
                      </a:cubicBezTo>
                      <a:cubicBezTo>
                        <a:pt x="357270" y="293316"/>
                        <a:pt x="284651" y="23128"/>
                        <a:pt x="491590" y="625"/>
                      </a:cubicBezTo>
                      <a:cubicBezTo>
                        <a:pt x="626198" y="-14008"/>
                        <a:pt x="627330" y="233168"/>
                        <a:pt x="634610" y="233168"/>
                      </a:cubicBezTo>
                      <a:cubicBezTo>
                        <a:pt x="637235" y="233168"/>
                        <a:pt x="734426" y="76184"/>
                        <a:pt x="873194" y="118537"/>
                      </a:cubicBezTo>
                      <a:cubicBezTo>
                        <a:pt x="1071131" y="178953"/>
                        <a:pt x="1065372" y="823625"/>
                        <a:pt x="552227" y="910087"/>
                      </a:cubicBezTo>
                      <a:cubicBezTo>
                        <a:pt x="-7437" y="1004391"/>
                        <a:pt x="-85413" y="223912"/>
                        <a:pt x="70754" y="137296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228575" tIns="114250" rIns="228575" bIns="11425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783" name="Google Shape;783;p26"/>
              <p:cNvSpPr/>
              <p:nvPr/>
            </p:nvSpPr>
            <p:spPr>
              <a:xfrm>
                <a:off x="8148769" y="1266945"/>
                <a:ext cx="913888" cy="548100"/>
              </a:xfrm>
              <a:custGeom>
                <a:avLst/>
                <a:gdLst/>
                <a:ahLst/>
                <a:cxnLst/>
                <a:rect l="l" t="t" r="r" b="b"/>
                <a:pathLst>
                  <a:path w="913888" h="548100" extrusionOk="0">
                    <a:moveTo>
                      <a:pt x="0" y="0"/>
                    </a:moveTo>
                    <a:cubicBezTo>
                      <a:pt x="0" y="0"/>
                      <a:pt x="53444" y="372683"/>
                      <a:pt x="63557" y="421794"/>
                    </a:cubicBezTo>
                    <a:cubicBezTo>
                      <a:pt x="73670" y="470912"/>
                      <a:pt x="79376" y="524115"/>
                      <a:pt x="160272" y="541447"/>
                    </a:cubicBezTo>
                    <a:cubicBezTo>
                      <a:pt x="241162" y="558786"/>
                      <a:pt x="607455" y="536150"/>
                      <a:pt x="685077" y="541313"/>
                    </a:cubicBezTo>
                    <a:cubicBezTo>
                      <a:pt x="745767" y="545352"/>
                      <a:pt x="825773" y="532982"/>
                      <a:pt x="839254" y="448623"/>
                    </a:cubicBezTo>
                    <a:cubicBezTo>
                      <a:pt x="848939" y="388073"/>
                      <a:pt x="913889" y="2070"/>
                      <a:pt x="913889" y="207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1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784" name="Google Shape;784;p26"/>
              <p:cNvSpPr/>
              <p:nvPr/>
            </p:nvSpPr>
            <p:spPr>
              <a:xfrm>
                <a:off x="8074389" y="1106231"/>
                <a:ext cx="1044110" cy="281593"/>
              </a:xfrm>
              <a:custGeom>
                <a:avLst/>
                <a:gdLst/>
                <a:ahLst/>
                <a:cxnLst/>
                <a:rect l="l" t="t" r="r" b="b"/>
                <a:pathLst>
                  <a:path w="1044110" h="281593" extrusionOk="0">
                    <a:moveTo>
                      <a:pt x="27700" y="0"/>
                    </a:moveTo>
                    <a:lnTo>
                      <a:pt x="1016417" y="0"/>
                    </a:lnTo>
                    <a:cubicBezTo>
                      <a:pt x="1031714" y="0"/>
                      <a:pt x="1044110" y="12109"/>
                      <a:pt x="1044110" y="27044"/>
                    </a:cubicBezTo>
                    <a:lnTo>
                      <a:pt x="1044110" y="254543"/>
                    </a:lnTo>
                    <a:cubicBezTo>
                      <a:pt x="1044110" y="269484"/>
                      <a:pt x="1031714" y="281593"/>
                      <a:pt x="1016417" y="281593"/>
                    </a:cubicBezTo>
                    <a:lnTo>
                      <a:pt x="27700" y="281593"/>
                    </a:lnTo>
                    <a:cubicBezTo>
                      <a:pt x="12403" y="281593"/>
                      <a:pt x="0" y="269484"/>
                      <a:pt x="0" y="254543"/>
                    </a:cubicBezTo>
                    <a:lnTo>
                      <a:pt x="0" y="27044"/>
                    </a:lnTo>
                    <a:cubicBezTo>
                      <a:pt x="0" y="12109"/>
                      <a:pt x="12403" y="0"/>
                      <a:pt x="277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1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785" name="Google Shape;785;p26"/>
              <p:cNvSpPr/>
              <p:nvPr/>
            </p:nvSpPr>
            <p:spPr>
              <a:xfrm>
                <a:off x="8083652" y="1101181"/>
                <a:ext cx="1044110" cy="281593"/>
              </a:xfrm>
              <a:custGeom>
                <a:avLst/>
                <a:gdLst/>
                <a:ahLst/>
                <a:cxnLst/>
                <a:rect l="l" t="t" r="r" b="b"/>
                <a:pathLst>
                  <a:path w="1044110" h="281593" extrusionOk="0">
                    <a:moveTo>
                      <a:pt x="27700" y="0"/>
                    </a:moveTo>
                    <a:lnTo>
                      <a:pt x="1016417" y="0"/>
                    </a:lnTo>
                    <a:cubicBezTo>
                      <a:pt x="1031714" y="0"/>
                      <a:pt x="1044110" y="12109"/>
                      <a:pt x="1044110" y="27044"/>
                    </a:cubicBezTo>
                    <a:lnTo>
                      <a:pt x="1044110" y="254543"/>
                    </a:lnTo>
                    <a:cubicBezTo>
                      <a:pt x="1044110" y="269484"/>
                      <a:pt x="1031714" y="281593"/>
                      <a:pt x="1016417" y="281593"/>
                    </a:cubicBezTo>
                    <a:lnTo>
                      <a:pt x="27700" y="281593"/>
                    </a:lnTo>
                    <a:cubicBezTo>
                      <a:pt x="12403" y="281593"/>
                      <a:pt x="0" y="269484"/>
                      <a:pt x="0" y="254543"/>
                    </a:cubicBezTo>
                    <a:lnTo>
                      <a:pt x="0" y="27044"/>
                    </a:lnTo>
                    <a:cubicBezTo>
                      <a:pt x="0" y="12109"/>
                      <a:pt x="12403" y="0"/>
                      <a:pt x="27700" y="0"/>
                    </a:cubicBezTo>
                    <a:close/>
                  </a:path>
                </a:pathLst>
              </a:custGeom>
              <a:solidFill>
                <a:srgbClr val="FFFFFF">
                  <a:alpha val="213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grpSp>
            <p:nvGrpSpPr>
              <p:cNvPr id="786" name="Google Shape;786;p26"/>
              <p:cNvGrpSpPr/>
              <p:nvPr/>
            </p:nvGrpSpPr>
            <p:grpSpPr>
              <a:xfrm>
                <a:off x="8375188" y="325188"/>
                <a:ext cx="395796" cy="114103"/>
                <a:chOff x="1258931" y="4140278"/>
                <a:chExt cx="395796" cy="114103"/>
              </a:xfrm>
            </p:grpSpPr>
            <p:sp>
              <p:nvSpPr>
                <p:cNvPr id="787" name="Google Shape;787;p26"/>
                <p:cNvSpPr/>
                <p:nvPr/>
              </p:nvSpPr>
              <p:spPr>
                <a:xfrm>
                  <a:off x="1431759" y="4200260"/>
                  <a:ext cx="88574" cy="541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324" h="83909" extrusionOk="0">
                      <a:moveTo>
                        <a:pt x="124737" y="34"/>
                      </a:moveTo>
                      <a:cubicBezTo>
                        <a:pt x="118468" y="516"/>
                        <a:pt x="113787" y="5908"/>
                        <a:pt x="114269" y="12176"/>
                      </a:cubicBezTo>
                      <a:cubicBezTo>
                        <a:pt x="116278" y="38155"/>
                        <a:pt x="101216" y="59439"/>
                        <a:pt x="75967" y="60939"/>
                      </a:cubicBezTo>
                      <a:cubicBezTo>
                        <a:pt x="45106" y="62774"/>
                        <a:pt x="22811" y="43828"/>
                        <a:pt x="22811" y="13429"/>
                      </a:cubicBezTo>
                      <a:cubicBezTo>
                        <a:pt x="22811" y="7140"/>
                        <a:pt x="17587" y="1916"/>
                        <a:pt x="11298" y="1916"/>
                      </a:cubicBezTo>
                      <a:cubicBezTo>
                        <a:pt x="5016" y="1916"/>
                        <a:pt x="0" y="7140"/>
                        <a:pt x="0" y="13429"/>
                      </a:cubicBezTo>
                      <a:cubicBezTo>
                        <a:pt x="0" y="57503"/>
                        <a:pt x="34002" y="86328"/>
                        <a:pt x="77434" y="83750"/>
                      </a:cubicBezTo>
                      <a:cubicBezTo>
                        <a:pt x="116539" y="81426"/>
                        <a:pt x="140000" y="48261"/>
                        <a:pt x="137080" y="10502"/>
                      </a:cubicBezTo>
                      <a:cubicBezTo>
                        <a:pt x="136597" y="4233"/>
                        <a:pt x="131005" y="-448"/>
                        <a:pt x="124737" y="3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67500" tIns="33750" rIns="67500" bIns="3375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8" name="Google Shape;788;p26"/>
                <p:cNvSpPr/>
                <p:nvPr/>
              </p:nvSpPr>
              <p:spPr>
                <a:xfrm>
                  <a:off x="1258931" y="4195791"/>
                  <a:ext cx="56390" cy="39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426" h="61407" extrusionOk="0">
                      <a:moveTo>
                        <a:pt x="0" y="30707"/>
                      </a:moveTo>
                      <a:cubicBezTo>
                        <a:pt x="0" y="13749"/>
                        <a:pt x="19569" y="0"/>
                        <a:pt x="43713" y="0"/>
                      </a:cubicBezTo>
                      <a:cubicBezTo>
                        <a:pt x="67850" y="0"/>
                        <a:pt x="87426" y="13749"/>
                        <a:pt x="87426" y="30707"/>
                      </a:cubicBezTo>
                      <a:cubicBezTo>
                        <a:pt x="87426" y="47664"/>
                        <a:pt x="67850" y="61407"/>
                        <a:pt x="43713" y="61407"/>
                      </a:cubicBezTo>
                      <a:cubicBezTo>
                        <a:pt x="19569" y="61407"/>
                        <a:pt x="0" y="47664"/>
                        <a:pt x="0" y="30707"/>
                      </a:cubicBezTo>
                      <a:close/>
                    </a:path>
                  </a:pathLst>
                </a:custGeom>
                <a:solidFill>
                  <a:srgbClr val="ED6962"/>
                </a:solidFill>
                <a:ln>
                  <a:noFill/>
                </a:ln>
              </p:spPr>
              <p:txBody>
                <a:bodyPr spcFirstLastPara="1" wrap="square" lIns="67500" tIns="33750" rIns="67500" bIns="3375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9" name="Google Shape;789;p26"/>
                <p:cNvSpPr/>
                <p:nvPr/>
              </p:nvSpPr>
              <p:spPr>
                <a:xfrm>
                  <a:off x="1598337" y="4193604"/>
                  <a:ext cx="56390" cy="396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426" h="61413" extrusionOk="0">
                      <a:moveTo>
                        <a:pt x="0" y="30707"/>
                      </a:moveTo>
                      <a:cubicBezTo>
                        <a:pt x="0" y="13749"/>
                        <a:pt x="19569" y="0"/>
                        <a:pt x="43713" y="0"/>
                      </a:cubicBezTo>
                      <a:cubicBezTo>
                        <a:pt x="67857" y="0"/>
                        <a:pt x="87426" y="13749"/>
                        <a:pt x="87426" y="30707"/>
                      </a:cubicBezTo>
                      <a:cubicBezTo>
                        <a:pt x="87426" y="47664"/>
                        <a:pt x="67857" y="61414"/>
                        <a:pt x="43713" y="61414"/>
                      </a:cubicBezTo>
                      <a:cubicBezTo>
                        <a:pt x="19569" y="61414"/>
                        <a:pt x="0" y="47664"/>
                        <a:pt x="0" y="30707"/>
                      </a:cubicBezTo>
                      <a:close/>
                    </a:path>
                  </a:pathLst>
                </a:custGeom>
                <a:solidFill>
                  <a:srgbClr val="ED6962"/>
                </a:solidFill>
                <a:ln>
                  <a:noFill/>
                </a:ln>
              </p:spPr>
              <p:txBody>
                <a:bodyPr spcFirstLastPara="1" wrap="square" lIns="67500" tIns="33750" rIns="67500" bIns="3375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0" name="Google Shape;790;p26"/>
                <p:cNvSpPr/>
                <p:nvPr/>
              </p:nvSpPr>
              <p:spPr>
                <a:xfrm>
                  <a:off x="1337004" y="4153533"/>
                  <a:ext cx="43845" cy="357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977" h="55352" extrusionOk="0">
                      <a:moveTo>
                        <a:pt x="0" y="27680"/>
                      </a:moveTo>
                      <a:cubicBezTo>
                        <a:pt x="0" y="12390"/>
                        <a:pt x="15216" y="0"/>
                        <a:pt x="33989" y="0"/>
                      </a:cubicBezTo>
                      <a:cubicBezTo>
                        <a:pt x="52761" y="0"/>
                        <a:pt x="67977" y="12390"/>
                        <a:pt x="67977" y="27680"/>
                      </a:cubicBezTo>
                      <a:cubicBezTo>
                        <a:pt x="67977" y="42963"/>
                        <a:pt x="52761" y="55353"/>
                        <a:pt x="33989" y="55353"/>
                      </a:cubicBezTo>
                      <a:cubicBezTo>
                        <a:pt x="15216" y="55353"/>
                        <a:pt x="0" y="42963"/>
                        <a:pt x="0" y="2768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67500" tIns="33750" rIns="67500" bIns="3375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1" name="Google Shape;791;p26"/>
                <p:cNvSpPr/>
                <p:nvPr/>
              </p:nvSpPr>
              <p:spPr>
                <a:xfrm>
                  <a:off x="1553583" y="4140278"/>
                  <a:ext cx="43841" cy="357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970" h="55352" extrusionOk="0">
                      <a:moveTo>
                        <a:pt x="0" y="27680"/>
                      </a:moveTo>
                      <a:cubicBezTo>
                        <a:pt x="0" y="12397"/>
                        <a:pt x="15216" y="0"/>
                        <a:pt x="33982" y="0"/>
                      </a:cubicBezTo>
                      <a:cubicBezTo>
                        <a:pt x="52754" y="0"/>
                        <a:pt x="67970" y="12397"/>
                        <a:pt x="67970" y="27680"/>
                      </a:cubicBezTo>
                      <a:cubicBezTo>
                        <a:pt x="67970" y="42963"/>
                        <a:pt x="52754" y="55353"/>
                        <a:pt x="33982" y="55353"/>
                      </a:cubicBezTo>
                      <a:cubicBezTo>
                        <a:pt x="15216" y="55353"/>
                        <a:pt x="0" y="42963"/>
                        <a:pt x="0" y="2768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67500" tIns="33750" rIns="67500" bIns="3375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6543365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3" grpId="0" animBg="1"/>
      <p:bldP spid="75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0"/>
          <p:cNvSpPr txBox="1">
            <a:spLocks noGrp="1"/>
          </p:cNvSpPr>
          <p:nvPr>
            <p:ph type="title"/>
          </p:nvPr>
        </p:nvSpPr>
        <p:spPr>
          <a:xfrm rot="-88970">
            <a:off x="491098" y="752058"/>
            <a:ext cx="11210554" cy="763473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KEBUTUHAN NON FUNGSIONAL</a:t>
            </a:r>
            <a:endParaRPr dirty="0"/>
          </a:p>
        </p:txBody>
      </p:sp>
      <p:sp>
        <p:nvSpPr>
          <p:cNvPr id="311" name="Google Shape;311;p20"/>
          <p:cNvSpPr txBox="1">
            <a:spLocks noGrp="1"/>
          </p:cNvSpPr>
          <p:nvPr>
            <p:ph type="body" idx="1"/>
          </p:nvPr>
        </p:nvSpPr>
        <p:spPr>
          <a:xfrm>
            <a:off x="490774" y="2818570"/>
            <a:ext cx="7889138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/>
            <a:r>
              <a:rPr lang="en-US" sz="1600" dirty="0" err="1"/>
              <a:t>Antarmuka</a:t>
            </a:r>
            <a:r>
              <a:rPr lang="en-US" sz="1600" dirty="0"/>
              <a:t> </a:t>
            </a:r>
            <a:r>
              <a:rPr lang="en-US" sz="1600" dirty="0" err="1"/>
              <a:t>aplikasi</a:t>
            </a:r>
            <a:r>
              <a:rPr lang="en-US" sz="1600" dirty="0"/>
              <a:t> </a:t>
            </a:r>
            <a:r>
              <a:rPr lang="en-US" sz="1600" dirty="0" err="1"/>
              <a:t>harus</a:t>
            </a:r>
            <a:r>
              <a:rPr lang="en-US" sz="1600" dirty="0"/>
              <a:t> </a:t>
            </a:r>
            <a:r>
              <a:rPr lang="en-US" sz="1600" dirty="0" err="1"/>
              <a:t>dirancang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baik</a:t>
            </a:r>
            <a:r>
              <a:rPr lang="en-US" sz="1600" dirty="0"/>
              <a:t> agar </a:t>
            </a:r>
            <a:r>
              <a:rPr lang="en-US" sz="1600" dirty="0" err="1"/>
              <a:t>mudah</a:t>
            </a:r>
            <a:r>
              <a:rPr lang="en-US" sz="1600" dirty="0"/>
              <a:t> </a:t>
            </a:r>
            <a:r>
              <a:rPr lang="en-US" sz="1600" dirty="0" err="1"/>
              <a:t>digunakan</a:t>
            </a:r>
            <a:r>
              <a:rPr lang="en-US" sz="1600" dirty="0"/>
              <a:t> </a:t>
            </a:r>
            <a:r>
              <a:rPr lang="en-US" sz="1600" dirty="0" err="1"/>
              <a:t>oleh</a:t>
            </a:r>
            <a:r>
              <a:rPr lang="en-US" sz="1600" dirty="0"/>
              <a:t> </a:t>
            </a:r>
            <a:r>
              <a:rPr lang="en-US" sz="1600" dirty="0" err="1"/>
              <a:t>pengguna</a:t>
            </a:r>
            <a:r>
              <a:rPr lang="en-US" sz="1600" dirty="0"/>
              <a:t>.</a:t>
            </a:r>
          </a:p>
          <a:p>
            <a:pPr lvl="0"/>
            <a:r>
              <a:rPr lang="en-US" sz="1600" dirty="0" err="1"/>
              <a:t>Navigasi</a:t>
            </a:r>
            <a:r>
              <a:rPr lang="en-US" sz="1600" dirty="0"/>
              <a:t> yang </a:t>
            </a:r>
            <a:r>
              <a:rPr lang="en-US" sz="1600" dirty="0" err="1"/>
              <a:t>jelas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tampilan</a:t>
            </a:r>
            <a:r>
              <a:rPr lang="en-US" sz="1600" dirty="0"/>
              <a:t> yang </a:t>
            </a:r>
            <a:r>
              <a:rPr lang="en-US" sz="1600" dirty="0" err="1"/>
              <a:t>menarik</a:t>
            </a:r>
            <a:r>
              <a:rPr lang="en-US" sz="1600" dirty="0"/>
              <a:t> </a:t>
            </a:r>
            <a:r>
              <a:rPr lang="en-US" sz="1600" dirty="0" err="1"/>
              <a:t>harus</a:t>
            </a:r>
            <a:r>
              <a:rPr lang="en-US" sz="1600" dirty="0"/>
              <a:t> </a:t>
            </a:r>
            <a:r>
              <a:rPr lang="en-US" sz="1600" dirty="0" err="1"/>
              <a:t>dipertimbangkan</a:t>
            </a:r>
            <a:r>
              <a:rPr lang="en-US" sz="160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313" name="Google Shape;313;p20"/>
          <p:cNvSpPr txBox="1">
            <a:spLocks noGrp="1"/>
          </p:cNvSpPr>
          <p:nvPr>
            <p:ph type="body" idx="3"/>
          </p:nvPr>
        </p:nvSpPr>
        <p:spPr>
          <a:xfrm>
            <a:off x="2382204" y="5087646"/>
            <a:ext cx="6849477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/>
            <a:r>
              <a:rPr lang="en-US" dirty="0"/>
              <a:t>Data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diamankan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yang </a:t>
            </a:r>
            <a:r>
              <a:rPr lang="en-US" dirty="0" err="1"/>
              <a:t>berwenang</a:t>
            </a:r>
            <a:r>
              <a:rPr lang="en-US" dirty="0"/>
              <a:t>.</a:t>
            </a:r>
          </a:p>
        </p:txBody>
      </p:sp>
      <p:sp>
        <p:nvSpPr>
          <p:cNvPr id="315" name="Google Shape;315;p20"/>
          <p:cNvSpPr txBox="1">
            <a:spLocks noGrp="1"/>
          </p:cNvSpPr>
          <p:nvPr>
            <p:ph type="title" idx="5"/>
          </p:nvPr>
        </p:nvSpPr>
        <p:spPr>
          <a:xfrm>
            <a:off x="490774" y="2122800"/>
            <a:ext cx="5910025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3" algn="ctr"/>
            <a:r>
              <a:rPr lang="en-US" sz="1800" dirty="0" err="1"/>
              <a:t>Antarmuka</a:t>
            </a:r>
            <a:r>
              <a:rPr lang="en-US" sz="1800" dirty="0"/>
              <a:t> </a:t>
            </a:r>
            <a:r>
              <a:rPr lang="en-US" sz="1800" dirty="0" err="1"/>
              <a:t>Pengguna</a:t>
            </a:r>
            <a:r>
              <a:rPr lang="en-US" sz="1800" dirty="0"/>
              <a:t> yang </a:t>
            </a:r>
            <a:r>
              <a:rPr lang="en-US" sz="1800" dirty="0" err="1"/>
              <a:t>Intuitif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User-Friendly</a:t>
            </a:r>
            <a:br>
              <a:rPr lang="en-US" sz="1800" dirty="0"/>
            </a:br>
            <a:endParaRPr sz="1800" dirty="0"/>
          </a:p>
        </p:txBody>
      </p:sp>
      <p:sp>
        <p:nvSpPr>
          <p:cNvPr id="317" name="Google Shape;317;p20"/>
          <p:cNvSpPr txBox="1">
            <a:spLocks noGrp="1"/>
          </p:cNvSpPr>
          <p:nvPr>
            <p:ph type="title" idx="7"/>
          </p:nvPr>
        </p:nvSpPr>
        <p:spPr>
          <a:xfrm>
            <a:off x="3525200" y="4289119"/>
            <a:ext cx="7588513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2000" dirty="0" err="1"/>
              <a:t>Keamanan</a:t>
            </a:r>
            <a:r>
              <a:rPr lang="en-US" sz="2000" dirty="0"/>
              <a:t> Data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Akses</a:t>
            </a:r>
            <a:r>
              <a:rPr lang="en-US" sz="2000" dirty="0"/>
              <a:t> </a:t>
            </a:r>
            <a:r>
              <a:rPr lang="en-US" sz="2000" dirty="0" err="1"/>
              <a:t>Pengguna</a:t>
            </a:r>
            <a:r>
              <a:rPr lang="en-US" sz="2000" dirty="0"/>
              <a:t> yang </a:t>
            </a:r>
            <a:r>
              <a:rPr lang="en-US" sz="2000" dirty="0" err="1"/>
              <a:t>Terkontrol</a:t>
            </a:r>
            <a:r>
              <a:rPr lang="en-US" sz="2000" dirty="0"/>
              <a:t/>
            </a:r>
            <a:br>
              <a:rPr lang="en-US" sz="2000" dirty="0"/>
            </a:br>
            <a:endParaRPr sz="2000" dirty="0"/>
          </a:p>
        </p:txBody>
      </p:sp>
      <p:grpSp>
        <p:nvGrpSpPr>
          <p:cNvPr id="323" name="Google Shape;323;p20"/>
          <p:cNvGrpSpPr/>
          <p:nvPr/>
        </p:nvGrpSpPr>
        <p:grpSpPr>
          <a:xfrm>
            <a:off x="10780587" y="5306158"/>
            <a:ext cx="1062038" cy="1344180"/>
            <a:chOff x="1953887" y="188983"/>
            <a:chExt cx="1062038" cy="1344180"/>
          </a:xfrm>
        </p:grpSpPr>
        <p:sp>
          <p:nvSpPr>
            <p:cNvPr id="324" name="Google Shape;324;p20"/>
            <p:cNvSpPr/>
            <p:nvPr/>
          </p:nvSpPr>
          <p:spPr>
            <a:xfrm>
              <a:off x="1953887" y="189754"/>
              <a:ext cx="1062038" cy="1342641"/>
            </a:xfrm>
            <a:custGeom>
              <a:avLst/>
              <a:gdLst/>
              <a:ahLst/>
              <a:cxnLst/>
              <a:rect l="l" t="t" r="r" b="b"/>
              <a:pathLst>
                <a:path w="1132841" h="1439829" extrusionOk="0">
                  <a:moveTo>
                    <a:pt x="794522" y="333"/>
                  </a:moveTo>
                  <a:cubicBezTo>
                    <a:pt x="784443" y="-1033"/>
                    <a:pt x="773399" y="1746"/>
                    <a:pt x="761244" y="9756"/>
                  </a:cubicBezTo>
                  <a:cubicBezTo>
                    <a:pt x="699019" y="50737"/>
                    <a:pt x="759375" y="126770"/>
                    <a:pt x="813147" y="177810"/>
                  </a:cubicBezTo>
                  <a:cubicBezTo>
                    <a:pt x="767037" y="181447"/>
                    <a:pt x="729204" y="202195"/>
                    <a:pt x="698249" y="233277"/>
                  </a:cubicBezTo>
                  <a:lnTo>
                    <a:pt x="670623" y="180114"/>
                  </a:lnTo>
                  <a:cubicBezTo>
                    <a:pt x="669706" y="178359"/>
                    <a:pt x="668192" y="177107"/>
                    <a:pt x="666437" y="176558"/>
                  </a:cubicBezTo>
                  <a:cubicBezTo>
                    <a:pt x="664683" y="176009"/>
                    <a:pt x="662747" y="176270"/>
                    <a:pt x="660992" y="177188"/>
                  </a:cubicBezTo>
                  <a:cubicBezTo>
                    <a:pt x="657483" y="179022"/>
                    <a:pt x="656016" y="183309"/>
                    <a:pt x="657858" y="186812"/>
                  </a:cubicBezTo>
                  <a:lnTo>
                    <a:pt x="686737" y="242064"/>
                  </a:lnTo>
                  <a:cubicBezTo>
                    <a:pt x="687112" y="242774"/>
                    <a:pt x="687868" y="242982"/>
                    <a:pt x="688411" y="243531"/>
                  </a:cubicBezTo>
                  <a:cubicBezTo>
                    <a:pt x="649654" y="287231"/>
                    <a:pt x="623099" y="347184"/>
                    <a:pt x="605532" y="408451"/>
                  </a:cubicBezTo>
                  <a:cubicBezTo>
                    <a:pt x="574363" y="400856"/>
                    <a:pt x="541928" y="396523"/>
                    <a:pt x="508422" y="396523"/>
                  </a:cubicBezTo>
                  <a:cubicBezTo>
                    <a:pt x="504799" y="396523"/>
                    <a:pt x="501356" y="397039"/>
                    <a:pt x="497746" y="397146"/>
                  </a:cubicBezTo>
                  <a:cubicBezTo>
                    <a:pt x="492643" y="405029"/>
                    <a:pt x="487359" y="412771"/>
                    <a:pt x="484144" y="418075"/>
                  </a:cubicBezTo>
                  <a:cubicBezTo>
                    <a:pt x="487339" y="412797"/>
                    <a:pt x="492456" y="405022"/>
                    <a:pt x="497539" y="397146"/>
                  </a:cubicBezTo>
                  <a:cubicBezTo>
                    <a:pt x="497612" y="397146"/>
                    <a:pt x="497679" y="397132"/>
                    <a:pt x="497746" y="397146"/>
                  </a:cubicBezTo>
                  <a:cubicBezTo>
                    <a:pt x="518307" y="365428"/>
                    <a:pt x="545846" y="318098"/>
                    <a:pt x="519513" y="289153"/>
                  </a:cubicBezTo>
                  <a:cubicBezTo>
                    <a:pt x="492610" y="259564"/>
                    <a:pt x="455587" y="278892"/>
                    <a:pt x="441242" y="306110"/>
                  </a:cubicBezTo>
                  <a:cubicBezTo>
                    <a:pt x="431464" y="324668"/>
                    <a:pt x="427084" y="345149"/>
                    <a:pt x="419683" y="364711"/>
                  </a:cubicBezTo>
                  <a:cubicBezTo>
                    <a:pt x="416080" y="374261"/>
                    <a:pt x="411941" y="401332"/>
                    <a:pt x="411941" y="401332"/>
                  </a:cubicBezTo>
                  <a:cubicBezTo>
                    <a:pt x="411941" y="401332"/>
                    <a:pt x="412832" y="386698"/>
                    <a:pt x="412986" y="382707"/>
                  </a:cubicBezTo>
                  <a:cubicBezTo>
                    <a:pt x="413609" y="366694"/>
                    <a:pt x="412296" y="349107"/>
                    <a:pt x="409845" y="333314"/>
                  </a:cubicBezTo>
                  <a:cubicBezTo>
                    <a:pt x="404199" y="296848"/>
                    <a:pt x="381448" y="243464"/>
                    <a:pt x="340575" y="241227"/>
                  </a:cubicBezTo>
                  <a:cubicBezTo>
                    <a:pt x="334735" y="240912"/>
                    <a:pt x="328520" y="241548"/>
                    <a:pt x="321943" y="243531"/>
                  </a:cubicBezTo>
                  <a:cubicBezTo>
                    <a:pt x="265686" y="260448"/>
                    <a:pt x="282155" y="337534"/>
                    <a:pt x="299554" y="372453"/>
                  </a:cubicBezTo>
                  <a:cubicBezTo>
                    <a:pt x="314195" y="401807"/>
                    <a:pt x="329310" y="420064"/>
                    <a:pt x="340575" y="432728"/>
                  </a:cubicBezTo>
                  <a:cubicBezTo>
                    <a:pt x="338184" y="433807"/>
                    <a:pt x="335813" y="434952"/>
                    <a:pt x="333456" y="436077"/>
                  </a:cubicBezTo>
                  <a:cubicBezTo>
                    <a:pt x="324180" y="421564"/>
                    <a:pt x="314228" y="403636"/>
                    <a:pt x="307296" y="393797"/>
                  </a:cubicBezTo>
                  <a:cubicBezTo>
                    <a:pt x="291417" y="371275"/>
                    <a:pt x="251039" y="329906"/>
                    <a:pt x="215001" y="325150"/>
                  </a:cubicBezTo>
                  <a:cubicBezTo>
                    <a:pt x="202980" y="323570"/>
                    <a:pt x="191507" y="326202"/>
                    <a:pt x="181515" y="334781"/>
                  </a:cubicBezTo>
                  <a:cubicBezTo>
                    <a:pt x="140146" y="370390"/>
                    <a:pt x="158175" y="405712"/>
                    <a:pt x="199932" y="439633"/>
                  </a:cubicBezTo>
                  <a:cubicBezTo>
                    <a:pt x="210795" y="448467"/>
                    <a:pt x="257274" y="470193"/>
                    <a:pt x="257274" y="470193"/>
                  </a:cubicBezTo>
                  <a:cubicBezTo>
                    <a:pt x="258125" y="470883"/>
                    <a:pt x="263275" y="474740"/>
                    <a:pt x="265854" y="476676"/>
                  </a:cubicBezTo>
                  <a:cubicBezTo>
                    <a:pt x="239593" y="496085"/>
                    <a:pt x="215618" y="518226"/>
                    <a:pt x="194695" y="543233"/>
                  </a:cubicBezTo>
                  <a:cubicBezTo>
                    <a:pt x="194340" y="542048"/>
                    <a:pt x="194206" y="540775"/>
                    <a:pt x="193235" y="539885"/>
                  </a:cubicBezTo>
                  <a:lnTo>
                    <a:pt x="141954" y="493633"/>
                  </a:lnTo>
                  <a:cubicBezTo>
                    <a:pt x="140488" y="492301"/>
                    <a:pt x="138559" y="491651"/>
                    <a:pt x="136724" y="491745"/>
                  </a:cubicBezTo>
                  <a:cubicBezTo>
                    <a:pt x="134889" y="491838"/>
                    <a:pt x="133027" y="492796"/>
                    <a:pt x="131701" y="494256"/>
                  </a:cubicBezTo>
                  <a:cubicBezTo>
                    <a:pt x="129049" y="497203"/>
                    <a:pt x="129390" y="501644"/>
                    <a:pt x="132330" y="504302"/>
                  </a:cubicBezTo>
                  <a:lnTo>
                    <a:pt x="183604" y="550560"/>
                  </a:lnTo>
                  <a:cubicBezTo>
                    <a:pt x="184776" y="551618"/>
                    <a:pt x="186351" y="551860"/>
                    <a:pt x="187790" y="552020"/>
                  </a:cubicBezTo>
                  <a:cubicBezTo>
                    <a:pt x="143421" y="608063"/>
                    <a:pt x="113538" y="675940"/>
                    <a:pt x="103445" y="750219"/>
                  </a:cubicBezTo>
                  <a:cubicBezTo>
                    <a:pt x="102461" y="749529"/>
                    <a:pt x="101603" y="748652"/>
                    <a:pt x="100310" y="748545"/>
                  </a:cubicBezTo>
                  <a:lnTo>
                    <a:pt x="34175" y="742685"/>
                  </a:lnTo>
                  <a:cubicBezTo>
                    <a:pt x="30224" y="742350"/>
                    <a:pt x="26768" y="745437"/>
                    <a:pt x="26426" y="749382"/>
                  </a:cubicBezTo>
                  <a:cubicBezTo>
                    <a:pt x="26092" y="753333"/>
                    <a:pt x="28971" y="756796"/>
                    <a:pt x="32916" y="757124"/>
                  </a:cubicBezTo>
                  <a:lnTo>
                    <a:pt x="99051" y="762776"/>
                  </a:lnTo>
                  <a:cubicBezTo>
                    <a:pt x="100003" y="762857"/>
                    <a:pt x="100706" y="762200"/>
                    <a:pt x="101563" y="761939"/>
                  </a:cubicBezTo>
                  <a:cubicBezTo>
                    <a:pt x="100036" y="776312"/>
                    <a:pt x="99259" y="790912"/>
                    <a:pt x="99259" y="805679"/>
                  </a:cubicBezTo>
                  <a:cubicBezTo>
                    <a:pt x="99259" y="869618"/>
                    <a:pt x="114341" y="929880"/>
                    <a:pt x="140494" y="983786"/>
                  </a:cubicBezTo>
                  <a:lnTo>
                    <a:pt x="1312" y="984416"/>
                  </a:lnTo>
                  <a:cubicBezTo>
                    <a:pt x="1312" y="984416"/>
                    <a:pt x="-12177" y="1261408"/>
                    <a:pt x="47355" y="1322420"/>
                  </a:cubicBezTo>
                  <a:cubicBezTo>
                    <a:pt x="106894" y="1383425"/>
                    <a:pt x="225255" y="1364278"/>
                    <a:pt x="225255" y="1364278"/>
                  </a:cubicBezTo>
                  <a:lnTo>
                    <a:pt x="225255" y="1439830"/>
                  </a:lnTo>
                  <a:lnTo>
                    <a:pt x="404822" y="1435644"/>
                  </a:lnTo>
                  <a:lnTo>
                    <a:pt x="405451" y="1366575"/>
                  </a:lnTo>
                  <a:lnTo>
                    <a:pt x="694693" y="1366160"/>
                  </a:lnTo>
                  <a:lnTo>
                    <a:pt x="695738" y="1437526"/>
                  </a:lnTo>
                  <a:lnTo>
                    <a:pt x="875097" y="1435436"/>
                  </a:lnTo>
                  <a:lnTo>
                    <a:pt x="875305" y="1364278"/>
                  </a:lnTo>
                  <a:cubicBezTo>
                    <a:pt x="875305" y="1364278"/>
                    <a:pt x="989192" y="1376032"/>
                    <a:pt x="1058642" y="1306929"/>
                  </a:cubicBezTo>
                  <a:cubicBezTo>
                    <a:pt x="1117123" y="1248750"/>
                    <a:pt x="1103434" y="979393"/>
                    <a:pt x="1103434" y="979393"/>
                  </a:cubicBezTo>
                  <a:lnTo>
                    <a:pt x="878238" y="980438"/>
                  </a:lnTo>
                  <a:cubicBezTo>
                    <a:pt x="898109" y="938493"/>
                    <a:pt x="910847" y="892650"/>
                    <a:pt x="915488" y="844403"/>
                  </a:cubicBezTo>
                  <a:cubicBezTo>
                    <a:pt x="916406" y="844563"/>
                    <a:pt x="917250" y="845032"/>
                    <a:pt x="918214" y="844818"/>
                  </a:cubicBezTo>
                  <a:lnTo>
                    <a:pt x="984557" y="830171"/>
                  </a:lnTo>
                  <a:cubicBezTo>
                    <a:pt x="988428" y="829314"/>
                    <a:pt x="990853" y="825456"/>
                    <a:pt x="989995" y="821585"/>
                  </a:cubicBezTo>
                  <a:cubicBezTo>
                    <a:pt x="989145" y="817721"/>
                    <a:pt x="985287" y="815296"/>
                    <a:pt x="981416" y="816147"/>
                  </a:cubicBezTo>
                  <a:lnTo>
                    <a:pt x="916326" y="830586"/>
                  </a:lnTo>
                  <a:cubicBezTo>
                    <a:pt x="916841" y="822295"/>
                    <a:pt x="917792" y="814104"/>
                    <a:pt x="917792" y="805679"/>
                  </a:cubicBezTo>
                  <a:cubicBezTo>
                    <a:pt x="917792" y="780270"/>
                    <a:pt x="915093" y="755476"/>
                    <a:pt x="910680" y="731386"/>
                  </a:cubicBezTo>
                  <a:cubicBezTo>
                    <a:pt x="960159" y="698784"/>
                    <a:pt x="1001160" y="648595"/>
                    <a:pt x="1026830" y="588440"/>
                  </a:cubicBezTo>
                  <a:cubicBezTo>
                    <a:pt x="1026938" y="588192"/>
                    <a:pt x="1026938" y="587850"/>
                    <a:pt x="1027045" y="587603"/>
                  </a:cubicBezTo>
                  <a:cubicBezTo>
                    <a:pt x="1027306" y="587857"/>
                    <a:pt x="1027359" y="588219"/>
                    <a:pt x="1027668" y="588440"/>
                  </a:cubicBezTo>
                  <a:lnTo>
                    <a:pt x="1068688" y="617533"/>
                  </a:lnTo>
                  <a:cubicBezTo>
                    <a:pt x="1071923" y="619824"/>
                    <a:pt x="1076444" y="619086"/>
                    <a:pt x="1078734" y="615858"/>
                  </a:cubicBezTo>
                  <a:cubicBezTo>
                    <a:pt x="1081032" y="612624"/>
                    <a:pt x="1080295" y="608103"/>
                    <a:pt x="1077060" y="605813"/>
                  </a:cubicBezTo>
                  <a:lnTo>
                    <a:pt x="1036039" y="576720"/>
                  </a:lnTo>
                  <a:cubicBezTo>
                    <a:pt x="1034546" y="575655"/>
                    <a:pt x="1032724" y="575280"/>
                    <a:pt x="1031016" y="575461"/>
                  </a:cubicBezTo>
                  <a:cubicBezTo>
                    <a:pt x="1048583" y="526377"/>
                    <a:pt x="1053908" y="462324"/>
                    <a:pt x="1044411" y="399034"/>
                  </a:cubicBezTo>
                  <a:cubicBezTo>
                    <a:pt x="1046340" y="400019"/>
                    <a:pt x="1048597" y="400381"/>
                    <a:pt x="1050693" y="399450"/>
                  </a:cubicBezTo>
                  <a:lnTo>
                    <a:pt x="1114317" y="371194"/>
                  </a:lnTo>
                  <a:cubicBezTo>
                    <a:pt x="1117934" y="369587"/>
                    <a:pt x="1119487" y="365200"/>
                    <a:pt x="1117873" y="361570"/>
                  </a:cubicBezTo>
                  <a:cubicBezTo>
                    <a:pt x="1117069" y="359762"/>
                    <a:pt x="1115630" y="358469"/>
                    <a:pt x="1113895" y="357800"/>
                  </a:cubicBezTo>
                  <a:cubicBezTo>
                    <a:pt x="1112187" y="357143"/>
                    <a:pt x="1110279" y="357197"/>
                    <a:pt x="1108457" y="358014"/>
                  </a:cubicBezTo>
                  <a:lnTo>
                    <a:pt x="1044833" y="386263"/>
                  </a:lnTo>
                  <a:cubicBezTo>
                    <a:pt x="1043754" y="386745"/>
                    <a:pt x="1043239" y="387703"/>
                    <a:pt x="1042529" y="388567"/>
                  </a:cubicBezTo>
                  <a:cubicBezTo>
                    <a:pt x="1033126" y="335538"/>
                    <a:pt x="1013905" y="284431"/>
                    <a:pt x="980787" y="245835"/>
                  </a:cubicBezTo>
                  <a:cubicBezTo>
                    <a:pt x="1046655" y="230110"/>
                    <a:pt x="1159108" y="192939"/>
                    <a:pt x="1127289" y="124862"/>
                  </a:cubicBezTo>
                  <a:cubicBezTo>
                    <a:pt x="1117418" y="103739"/>
                    <a:pt x="1104318" y="94155"/>
                    <a:pt x="1089410" y="92635"/>
                  </a:cubicBezTo>
                  <a:cubicBezTo>
                    <a:pt x="1036454" y="87250"/>
                    <a:pt x="967057" y="176263"/>
                    <a:pt x="941862" y="210882"/>
                  </a:cubicBezTo>
                  <a:cubicBezTo>
                    <a:pt x="936324" y="218490"/>
                    <a:pt x="927838" y="229714"/>
                    <a:pt x="927838" y="229714"/>
                  </a:cubicBezTo>
                  <a:cubicBezTo>
                    <a:pt x="927838" y="229714"/>
                    <a:pt x="935198" y="218978"/>
                    <a:pt x="941233" y="210252"/>
                  </a:cubicBezTo>
                  <a:cubicBezTo>
                    <a:pt x="970855" y="167443"/>
                    <a:pt x="1048014" y="44327"/>
                    <a:pt x="964881" y="17290"/>
                  </a:cubicBezTo>
                  <a:cubicBezTo>
                    <a:pt x="871601" y="-13055"/>
                    <a:pt x="872465" y="105514"/>
                    <a:pt x="880120" y="174047"/>
                  </a:cubicBezTo>
                  <a:cubicBezTo>
                    <a:pt x="869298" y="111735"/>
                    <a:pt x="843955" y="7050"/>
                    <a:pt x="794522" y="333"/>
                  </a:cubicBezTo>
                  <a:close/>
                </a:path>
              </a:pathLst>
            </a:custGeom>
            <a:solidFill>
              <a:srgbClr val="FFFFFF"/>
            </a:solidFill>
            <a:ln w="1143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" dist="19050" dir="27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5" name="Google Shape;325;p20"/>
            <p:cNvGrpSpPr/>
            <p:nvPr/>
          </p:nvGrpSpPr>
          <p:grpSpPr>
            <a:xfrm>
              <a:off x="1956072" y="188983"/>
              <a:ext cx="1057685" cy="1344180"/>
              <a:chOff x="5492272" y="4456408"/>
              <a:chExt cx="1057685" cy="1344180"/>
            </a:xfrm>
          </p:grpSpPr>
          <p:sp>
            <p:nvSpPr>
              <p:cNvPr id="326" name="Google Shape;326;p20"/>
              <p:cNvSpPr/>
              <p:nvPr/>
            </p:nvSpPr>
            <p:spPr>
              <a:xfrm rot="-1332046">
                <a:off x="5644940" y="4689805"/>
                <a:ext cx="349545" cy="241121"/>
              </a:xfrm>
              <a:custGeom>
                <a:avLst/>
                <a:gdLst/>
                <a:ahLst/>
                <a:cxnLst/>
                <a:rect l="l" t="t" r="r" b="b"/>
                <a:pathLst>
                  <a:path w="349872" h="241347" extrusionOk="0">
                    <a:moveTo>
                      <a:pt x="15267" y="121373"/>
                    </a:moveTo>
                    <a:cubicBezTo>
                      <a:pt x="-7403" y="76039"/>
                      <a:pt x="-9171" y="38708"/>
                      <a:pt x="40154" y="24202"/>
                    </a:cubicBezTo>
                    <a:cubicBezTo>
                      <a:pt x="87765" y="10198"/>
                      <a:pt x="118720" y="89775"/>
                      <a:pt x="125237" y="123770"/>
                    </a:cubicBezTo>
                    <a:cubicBezTo>
                      <a:pt x="129295" y="144967"/>
                      <a:pt x="131030" y="196536"/>
                      <a:pt x="140600" y="196710"/>
                    </a:cubicBezTo>
                    <a:cubicBezTo>
                      <a:pt x="154765" y="196965"/>
                      <a:pt x="129402" y="169687"/>
                      <a:pt x="126857" y="102493"/>
                    </a:cubicBezTo>
                    <a:cubicBezTo>
                      <a:pt x="125464" y="65779"/>
                      <a:pt x="141363" y="-6799"/>
                      <a:pt x="196214" y="514"/>
                    </a:cubicBezTo>
                    <a:cubicBezTo>
                      <a:pt x="247569" y="7358"/>
                      <a:pt x="247361" y="73481"/>
                      <a:pt x="236732" y="111762"/>
                    </a:cubicBezTo>
                    <a:cubicBezTo>
                      <a:pt x="232701" y="126262"/>
                      <a:pt x="227001" y="141866"/>
                      <a:pt x="220250" y="155368"/>
                    </a:cubicBezTo>
                    <a:cubicBezTo>
                      <a:pt x="218563" y="158737"/>
                      <a:pt x="212167" y="170812"/>
                      <a:pt x="212167" y="170812"/>
                    </a:cubicBezTo>
                    <a:cubicBezTo>
                      <a:pt x="212167" y="170812"/>
                      <a:pt x="226151" y="149120"/>
                      <a:pt x="232955" y="142322"/>
                    </a:cubicBezTo>
                    <a:cubicBezTo>
                      <a:pt x="246899" y="128371"/>
                      <a:pt x="258559" y="112559"/>
                      <a:pt x="274157" y="100430"/>
                    </a:cubicBezTo>
                    <a:cubicBezTo>
                      <a:pt x="297028" y="82642"/>
                      <a:pt x="336395" y="80426"/>
                      <a:pt x="348001" y="116263"/>
                    </a:cubicBezTo>
                    <a:cubicBezTo>
                      <a:pt x="362193" y="160056"/>
                      <a:pt x="291777" y="196530"/>
                      <a:pt x="267600" y="213152"/>
                    </a:cubicBezTo>
                    <a:cubicBezTo>
                      <a:pt x="264794" y="215081"/>
                      <a:pt x="237945" y="243585"/>
                      <a:pt x="233980" y="241207"/>
                    </a:cubicBezTo>
                    <a:cubicBezTo>
                      <a:pt x="205235" y="223961"/>
                      <a:pt x="99847" y="234322"/>
                      <a:pt x="84624" y="221637"/>
                    </a:cubicBezTo>
                    <a:cubicBezTo>
                      <a:pt x="76702" y="215034"/>
                      <a:pt x="55230" y="175105"/>
                      <a:pt x="52598" y="169834"/>
                    </a:cubicBezTo>
                    <a:cubicBezTo>
                      <a:pt x="52598" y="169834"/>
                      <a:pt x="21161" y="133173"/>
                      <a:pt x="15267" y="121373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20"/>
              <p:cNvSpPr/>
              <p:nvPr/>
            </p:nvSpPr>
            <p:spPr>
              <a:xfrm>
                <a:off x="6178349" y="4456408"/>
                <a:ext cx="371608" cy="238146"/>
              </a:xfrm>
              <a:custGeom>
                <a:avLst/>
                <a:gdLst/>
                <a:ahLst/>
                <a:cxnLst/>
                <a:rect l="l" t="t" r="r" b="b"/>
                <a:pathLst>
                  <a:path w="371608" h="238146" extrusionOk="0">
                    <a:moveTo>
                      <a:pt x="130717" y="214378"/>
                    </a:moveTo>
                    <a:cubicBezTo>
                      <a:pt x="130717" y="214378"/>
                      <a:pt x="-68052" y="70086"/>
                      <a:pt x="24625" y="9047"/>
                    </a:cubicBezTo>
                    <a:cubicBezTo>
                      <a:pt x="115393" y="-50726"/>
                      <a:pt x="141894" y="205263"/>
                      <a:pt x="141894" y="205263"/>
                    </a:cubicBezTo>
                    <a:cubicBezTo>
                      <a:pt x="141894" y="205263"/>
                      <a:pt x="94082" y="-23087"/>
                      <a:pt x="214660" y="16132"/>
                    </a:cubicBezTo>
                    <a:cubicBezTo>
                      <a:pt x="308100" y="46525"/>
                      <a:pt x="180216" y="214465"/>
                      <a:pt x="180216" y="214465"/>
                    </a:cubicBezTo>
                    <a:cubicBezTo>
                      <a:pt x="180216" y="214465"/>
                      <a:pt x="317295" y="11303"/>
                      <a:pt x="366454" y="116484"/>
                    </a:cubicBezTo>
                    <a:cubicBezTo>
                      <a:pt x="407702" y="204741"/>
                      <a:pt x="187858" y="238147"/>
                      <a:pt x="187858" y="238147"/>
                    </a:cubicBezTo>
                    <a:lnTo>
                      <a:pt x="130717" y="214378"/>
                    </a:lnTo>
                    <a:close/>
                  </a:path>
                </a:pathLst>
              </a:custGeom>
              <a:solidFill>
                <a:schemeClr val="accent2"/>
              </a:solidFill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20"/>
              <p:cNvSpPr/>
              <p:nvPr/>
            </p:nvSpPr>
            <p:spPr>
              <a:xfrm>
                <a:off x="6041240" y="4621321"/>
                <a:ext cx="431411" cy="555851"/>
              </a:xfrm>
              <a:custGeom>
                <a:avLst/>
                <a:gdLst/>
                <a:ahLst/>
                <a:cxnLst/>
                <a:rect l="l" t="t" r="r" b="b"/>
                <a:pathLst>
                  <a:path w="431411" h="555851" extrusionOk="0">
                    <a:moveTo>
                      <a:pt x="142862" y="552658"/>
                    </a:moveTo>
                    <a:cubicBezTo>
                      <a:pt x="29899" y="532760"/>
                      <a:pt x="-23290" y="373070"/>
                      <a:pt x="9633" y="239453"/>
                    </a:cubicBezTo>
                    <a:cubicBezTo>
                      <a:pt x="42557" y="105829"/>
                      <a:pt x="121116" y="-33300"/>
                      <a:pt x="276231" y="7112"/>
                    </a:cubicBezTo>
                    <a:cubicBezTo>
                      <a:pt x="431347" y="47530"/>
                      <a:pt x="457828" y="271533"/>
                      <a:pt x="409648" y="384462"/>
                    </a:cubicBezTo>
                    <a:cubicBezTo>
                      <a:pt x="361461" y="497392"/>
                      <a:pt x="255825" y="572562"/>
                      <a:pt x="142862" y="552658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20"/>
              <p:cNvSpPr/>
              <p:nvPr/>
            </p:nvSpPr>
            <p:spPr>
              <a:xfrm>
                <a:off x="5585004" y="4826505"/>
                <a:ext cx="764077" cy="764077"/>
              </a:xfrm>
              <a:custGeom>
                <a:avLst/>
                <a:gdLst/>
                <a:ahLst/>
                <a:cxnLst/>
                <a:rect l="l" t="t" r="r" b="b"/>
                <a:pathLst>
                  <a:path w="764077" h="764077" extrusionOk="0">
                    <a:moveTo>
                      <a:pt x="0" y="382038"/>
                    </a:moveTo>
                    <a:cubicBezTo>
                      <a:pt x="0" y="171041"/>
                      <a:pt x="171041" y="0"/>
                      <a:pt x="382039" y="0"/>
                    </a:cubicBezTo>
                    <a:cubicBezTo>
                      <a:pt x="593036" y="0"/>
                      <a:pt x="764078" y="171041"/>
                      <a:pt x="764078" y="382038"/>
                    </a:cubicBezTo>
                    <a:cubicBezTo>
                      <a:pt x="764078" y="593036"/>
                      <a:pt x="593036" y="764077"/>
                      <a:pt x="382039" y="764077"/>
                    </a:cubicBezTo>
                    <a:cubicBezTo>
                      <a:pt x="171041" y="764077"/>
                      <a:pt x="0" y="593036"/>
                      <a:pt x="0" y="38203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20"/>
              <p:cNvSpPr/>
              <p:nvPr/>
            </p:nvSpPr>
            <p:spPr>
              <a:xfrm>
                <a:off x="5492272" y="5370684"/>
                <a:ext cx="1031515" cy="429904"/>
              </a:xfrm>
              <a:custGeom>
                <a:avLst/>
                <a:gdLst/>
                <a:ahLst/>
                <a:cxnLst/>
                <a:rect l="l" t="t" r="r" b="b"/>
                <a:pathLst>
                  <a:path w="1031515" h="429904" extrusionOk="0">
                    <a:moveTo>
                      <a:pt x="1227" y="4789"/>
                    </a:moveTo>
                    <a:lnTo>
                      <a:pt x="1030242" y="0"/>
                    </a:lnTo>
                    <a:cubicBezTo>
                      <a:pt x="1030242" y="0"/>
                      <a:pt x="1042913" y="251496"/>
                      <a:pt x="988324" y="305804"/>
                    </a:cubicBezTo>
                    <a:cubicBezTo>
                      <a:pt x="923501" y="370299"/>
                      <a:pt x="817122" y="359261"/>
                      <a:pt x="817122" y="359261"/>
                    </a:cubicBezTo>
                    <a:lnTo>
                      <a:pt x="817008" y="425678"/>
                    </a:lnTo>
                    <a:lnTo>
                      <a:pt x="649523" y="427694"/>
                    </a:lnTo>
                    <a:lnTo>
                      <a:pt x="648632" y="361170"/>
                    </a:lnTo>
                    <a:lnTo>
                      <a:pt x="378571" y="361552"/>
                    </a:lnTo>
                    <a:lnTo>
                      <a:pt x="377955" y="425913"/>
                    </a:lnTo>
                    <a:lnTo>
                      <a:pt x="210276" y="429904"/>
                    </a:lnTo>
                    <a:lnTo>
                      <a:pt x="210316" y="359375"/>
                    </a:lnTo>
                    <a:cubicBezTo>
                      <a:pt x="210316" y="359375"/>
                      <a:pt x="99777" y="377224"/>
                      <a:pt x="44197" y="320263"/>
                    </a:cubicBezTo>
                    <a:cubicBezTo>
                      <a:pt x="-11377" y="263310"/>
                      <a:pt x="1227" y="4789"/>
                      <a:pt x="1227" y="478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20"/>
              <p:cNvSpPr/>
              <p:nvPr/>
            </p:nvSpPr>
            <p:spPr>
              <a:xfrm>
                <a:off x="6470416" y="4796742"/>
                <a:ext cx="59411" cy="26447"/>
              </a:xfrm>
              <a:custGeom>
                <a:avLst/>
                <a:gdLst/>
                <a:ahLst/>
                <a:cxnLst/>
                <a:rect l="l" t="t" r="r" b="b"/>
                <a:pathLst>
                  <a:path w="59411" h="26447" extrusionOk="0">
                    <a:moveTo>
                      <a:pt x="0" y="26447"/>
                    </a:moveTo>
                    <a:lnTo>
                      <a:pt x="59411" y="0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20"/>
              <p:cNvSpPr/>
              <p:nvPr/>
            </p:nvSpPr>
            <p:spPr>
              <a:xfrm>
                <a:off x="6461871" y="5006520"/>
                <a:ext cx="38241" cy="27170"/>
              </a:xfrm>
              <a:custGeom>
                <a:avLst/>
                <a:gdLst/>
                <a:ahLst/>
                <a:cxnLst/>
                <a:rect l="l" t="t" r="r" b="b"/>
                <a:pathLst>
                  <a:path w="38241" h="27170" extrusionOk="0">
                    <a:moveTo>
                      <a:pt x="0" y="0"/>
                    </a:moveTo>
                    <a:lnTo>
                      <a:pt x="38242" y="27171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20"/>
              <p:cNvSpPr/>
              <p:nvPr/>
            </p:nvSpPr>
            <p:spPr>
              <a:xfrm>
                <a:off x="6112407" y="4627709"/>
                <a:ext cx="26996" cy="51622"/>
              </a:xfrm>
              <a:custGeom>
                <a:avLst/>
                <a:gdLst/>
                <a:ahLst/>
                <a:cxnLst/>
                <a:rect l="l" t="t" r="r" b="b"/>
                <a:pathLst>
                  <a:path w="26996" h="51622" extrusionOk="0">
                    <a:moveTo>
                      <a:pt x="26997" y="51623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20"/>
              <p:cNvSpPr/>
              <p:nvPr/>
            </p:nvSpPr>
            <p:spPr>
              <a:xfrm>
                <a:off x="6354353" y="5224878"/>
                <a:ext cx="61936" cy="13642"/>
              </a:xfrm>
              <a:custGeom>
                <a:avLst/>
                <a:gdLst/>
                <a:ahLst/>
                <a:cxnLst/>
                <a:rect l="l" t="t" r="r" b="b"/>
                <a:pathLst>
                  <a:path w="61936" h="13642" extrusionOk="0">
                    <a:moveTo>
                      <a:pt x="0" y="13642"/>
                    </a:moveTo>
                    <a:lnTo>
                      <a:pt x="61936" y="0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20"/>
              <p:cNvSpPr/>
              <p:nvPr/>
            </p:nvSpPr>
            <p:spPr>
              <a:xfrm>
                <a:off x="5620332" y="4922256"/>
                <a:ext cx="47858" cy="43183"/>
              </a:xfrm>
              <a:custGeom>
                <a:avLst/>
                <a:gdLst/>
                <a:ahLst/>
                <a:cxnLst/>
                <a:rect l="l" t="t" r="r" b="b"/>
                <a:pathLst>
                  <a:path w="47858" h="43183" extrusionOk="0">
                    <a:moveTo>
                      <a:pt x="47859" y="43184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20"/>
              <p:cNvSpPr/>
              <p:nvPr/>
            </p:nvSpPr>
            <p:spPr>
              <a:xfrm>
                <a:off x="5523617" y="5156499"/>
                <a:ext cx="61822" cy="5304"/>
              </a:xfrm>
              <a:custGeom>
                <a:avLst/>
                <a:gdLst/>
                <a:ahLst/>
                <a:cxnLst/>
                <a:rect l="l" t="t" r="r" b="b"/>
                <a:pathLst>
                  <a:path w="61822" h="5304" extrusionOk="0">
                    <a:moveTo>
                      <a:pt x="61823" y="5304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" name="Google Shape;337;p20"/>
              <p:cNvSpPr/>
              <p:nvPr/>
            </p:nvSpPr>
            <p:spPr>
              <a:xfrm>
                <a:off x="5954888" y="4944008"/>
                <a:ext cx="736" cy="57362"/>
              </a:xfrm>
              <a:custGeom>
                <a:avLst/>
                <a:gdLst/>
                <a:ahLst/>
                <a:cxnLst/>
                <a:rect l="l" t="t" r="r" b="b"/>
                <a:pathLst>
                  <a:path w="736" h="57362" extrusionOk="0">
                    <a:moveTo>
                      <a:pt x="0" y="0"/>
                    </a:moveTo>
                    <a:lnTo>
                      <a:pt x="737" y="57362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Google Shape;338;p20"/>
              <p:cNvSpPr/>
              <p:nvPr/>
            </p:nvSpPr>
            <p:spPr>
              <a:xfrm>
                <a:off x="5956026" y="5102311"/>
                <a:ext cx="1024" cy="70415"/>
              </a:xfrm>
              <a:custGeom>
                <a:avLst/>
                <a:gdLst/>
                <a:ahLst/>
                <a:cxnLst/>
                <a:rect l="l" t="t" r="r" b="b"/>
                <a:pathLst>
                  <a:path w="1024" h="70415" extrusionOk="0">
                    <a:moveTo>
                      <a:pt x="0" y="0"/>
                    </a:moveTo>
                    <a:lnTo>
                      <a:pt x="1025" y="70415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20"/>
              <p:cNvSpPr/>
              <p:nvPr/>
            </p:nvSpPr>
            <p:spPr>
              <a:xfrm>
                <a:off x="5959160" y="5260795"/>
                <a:ext cx="3368" cy="61146"/>
              </a:xfrm>
              <a:custGeom>
                <a:avLst/>
                <a:gdLst/>
                <a:ahLst/>
                <a:cxnLst/>
                <a:rect l="l" t="t" r="r" b="b"/>
                <a:pathLst>
                  <a:path w="3368" h="61146" extrusionOk="0">
                    <a:moveTo>
                      <a:pt x="0" y="0"/>
                    </a:moveTo>
                    <a:lnTo>
                      <a:pt x="3369" y="61146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20"/>
              <p:cNvSpPr/>
              <p:nvPr/>
            </p:nvSpPr>
            <p:spPr>
              <a:xfrm>
                <a:off x="6285525" y="4738295"/>
                <a:ext cx="12590" cy="50370"/>
              </a:xfrm>
              <a:custGeom>
                <a:avLst/>
                <a:gdLst/>
                <a:ahLst/>
                <a:cxnLst/>
                <a:rect l="l" t="t" r="r" b="b"/>
                <a:pathLst>
                  <a:path w="12590" h="50370" extrusionOk="0">
                    <a:moveTo>
                      <a:pt x="12591" y="0"/>
                    </a:moveTo>
                    <a:lnTo>
                      <a:pt x="0" y="50370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20"/>
              <p:cNvSpPr/>
              <p:nvPr/>
            </p:nvSpPr>
            <p:spPr>
              <a:xfrm>
                <a:off x="6234458" y="4877745"/>
                <a:ext cx="28717" cy="46512"/>
              </a:xfrm>
              <a:custGeom>
                <a:avLst/>
                <a:gdLst/>
                <a:ahLst/>
                <a:cxnLst/>
                <a:rect l="l" t="t" r="r" b="b"/>
                <a:pathLst>
                  <a:path w="28717" h="46512" extrusionOk="0">
                    <a:moveTo>
                      <a:pt x="0" y="46513"/>
                    </a:moveTo>
                    <a:lnTo>
                      <a:pt x="28718" y="0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42" name="Google Shape;342;p20"/>
            <p:cNvSpPr/>
            <p:nvPr/>
          </p:nvSpPr>
          <p:spPr>
            <a:xfrm>
              <a:off x="1969160" y="1102059"/>
              <a:ext cx="1031515" cy="429904"/>
            </a:xfrm>
            <a:custGeom>
              <a:avLst/>
              <a:gdLst/>
              <a:ahLst/>
              <a:cxnLst/>
              <a:rect l="l" t="t" r="r" b="b"/>
              <a:pathLst>
                <a:path w="1031515" h="429904" extrusionOk="0">
                  <a:moveTo>
                    <a:pt x="1227" y="4789"/>
                  </a:moveTo>
                  <a:lnTo>
                    <a:pt x="1030242" y="0"/>
                  </a:lnTo>
                  <a:cubicBezTo>
                    <a:pt x="1030242" y="0"/>
                    <a:pt x="1042913" y="251496"/>
                    <a:pt x="988324" y="305804"/>
                  </a:cubicBezTo>
                  <a:cubicBezTo>
                    <a:pt x="923501" y="370299"/>
                    <a:pt x="817122" y="359261"/>
                    <a:pt x="817122" y="359261"/>
                  </a:cubicBezTo>
                  <a:lnTo>
                    <a:pt x="817008" y="425678"/>
                  </a:lnTo>
                  <a:lnTo>
                    <a:pt x="649523" y="427694"/>
                  </a:lnTo>
                  <a:lnTo>
                    <a:pt x="648632" y="361170"/>
                  </a:lnTo>
                  <a:lnTo>
                    <a:pt x="378571" y="361552"/>
                  </a:lnTo>
                  <a:lnTo>
                    <a:pt x="377955" y="425913"/>
                  </a:lnTo>
                  <a:lnTo>
                    <a:pt x="210276" y="429904"/>
                  </a:lnTo>
                  <a:lnTo>
                    <a:pt x="210316" y="359375"/>
                  </a:lnTo>
                  <a:cubicBezTo>
                    <a:pt x="210316" y="359375"/>
                    <a:pt x="99777" y="377224"/>
                    <a:pt x="44197" y="320263"/>
                  </a:cubicBezTo>
                  <a:cubicBezTo>
                    <a:pt x="-11377" y="263310"/>
                    <a:pt x="1227" y="4789"/>
                    <a:pt x="1227" y="4789"/>
                  </a:cubicBezTo>
                  <a:close/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3" name="Google Shape;343;p20"/>
            <p:cNvGrpSpPr/>
            <p:nvPr/>
          </p:nvGrpSpPr>
          <p:grpSpPr>
            <a:xfrm>
              <a:off x="2287013" y="1222513"/>
              <a:ext cx="395796" cy="114103"/>
              <a:chOff x="1258931" y="4140278"/>
              <a:chExt cx="395796" cy="114103"/>
            </a:xfrm>
          </p:grpSpPr>
          <p:sp>
            <p:nvSpPr>
              <p:cNvPr id="344" name="Google Shape;344;p20"/>
              <p:cNvSpPr/>
              <p:nvPr/>
            </p:nvSpPr>
            <p:spPr>
              <a:xfrm>
                <a:off x="1431759" y="4200260"/>
                <a:ext cx="88574" cy="54121"/>
              </a:xfrm>
              <a:custGeom>
                <a:avLst/>
                <a:gdLst/>
                <a:ahLst/>
                <a:cxnLst/>
                <a:rect l="l" t="t" r="r" b="b"/>
                <a:pathLst>
                  <a:path w="137324" h="83909" extrusionOk="0">
                    <a:moveTo>
                      <a:pt x="124737" y="34"/>
                    </a:moveTo>
                    <a:cubicBezTo>
                      <a:pt x="118468" y="516"/>
                      <a:pt x="113787" y="5908"/>
                      <a:pt x="114269" y="12176"/>
                    </a:cubicBezTo>
                    <a:cubicBezTo>
                      <a:pt x="116278" y="38155"/>
                      <a:pt x="101216" y="59439"/>
                      <a:pt x="75967" y="60939"/>
                    </a:cubicBezTo>
                    <a:cubicBezTo>
                      <a:pt x="45106" y="62774"/>
                      <a:pt x="22811" y="43828"/>
                      <a:pt x="22811" y="13429"/>
                    </a:cubicBezTo>
                    <a:cubicBezTo>
                      <a:pt x="22811" y="7140"/>
                      <a:pt x="17587" y="1916"/>
                      <a:pt x="11298" y="1916"/>
                    </a:cubicBezTo>
                    <a:cubicBezTo>
                      <a:pt x="5016" y="1916"/>
                      <a:pt x="0" y="7140"/>
                      <a:pt x="0" y="13429"/>
                    </a:cubicBezTo>
                    <a:cubicBezTo>
                      <a:pt x="0" y="57503"/>
                      <a:pt x="34002" y="86328"/>
                      <a:pt x="77434" y="83750"/>
                    </a:cubicBezTo>
                    <a:cubicBezTo>
                      <a:pt x="116539" y="81426"/>
                      <a:pt x="140000" y="48261"/>
                      <a:pt x="137080" y="10502"/>
                    </a:cubicBezTo>
                    <a:cubicBezTo>
                      <a:pt x="136597" y="4233"/>
                      <a:pt x="131005" y="-448"/>
                      <a:pt x="124737" y="3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67500" tIns="33750" rIns="67500" bIns="337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5" name="Google Shape;345;p20"/>
              <p:cNvSpPr/>
              <p:nvPr/>
            </p:nvSpPr>
            <p:spPr>
              <a:xfrm>
                <a:off x="1258931" y="4195791"/>
                <a:ext cx="56390" cy="39608"/>
              </a:xfrm>
              <a:custGeom>
                <a:avLst/>
                <a:gdLst/>
                <a:ahLst/>
                <a:cxnLst/>
                <a:rect l="l" t="t" r="r" b="b"/>
                <a:pathLst>
                  <a:path w="87426" h="61407" extrusionOk="0">
                    <a:moveTo>
                      <a:pt x="0" y="30707"/>
                    </a:moveTo>
                    <a:cubicBezTo>
                      <a:pt x="0" y="13749"/>
                      <a:pt x="19569" y="0"/>
                      <a:pt x="43713" y="0"/>
                    </a:cubicBezTo>
                    <a:cubicBezTo>
                      <a:pt x="67850" y="0"/>
                      <a:pt x="87426" y="13749"/>
                      <a:pt x="87426" y="30707"/>
                    </a:cubicBezTo>
                    <a:cubicBezTo>
                      <a:pt x="87426" y="47664"/>
                      <a:pt x="67850" y="61407"/>
                      <a:pt x="43713" y="61407"/>
                    </a:cubicBezTo>
                    <a:cubicBezTo>
                      <a:pt x="19569" y="61407"/>
                      <a:pt x="0" y="47664"/>
                      <a:pt x="0" y="30707"/>
                    </a:cubicBezTo>
                    <a:close/>
                  </a:path>
                </a:pathLst>
              </a:custGeom>
              <a:solidFill>
                <a:srgbClr val="ED6962"/>
              </a:solidFill>
              <a:ln>
                <a:noFill/>
              </a:ln>
            </p:spPr>
            <p:txBody>
              <a:bodyPr spcFirstLastPara="1" wrap="square" lIns="67500" tIns="33750" rIns="67500" bIns="337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6" name="Google Shape;346;p20"/>
              <p:cNvSpPr/>
              <p:nvPr/>
            </p:nvSpPr>
            <p:spPr>
              <a:xfrm>
                <a:off x="1598337" y="4193604"/>
                <a:ext cx="56390" cy="39611"/>
              </a:xfrm>
              <a:custGeom>
                <a:avLst/>
                <a:gdLst/>
                <a:ahLst/>
                <a:cxnLst/>
                <a:rect l="l" t="t" r="r" b="b"/>
                <a:pathLst>
                  <a:path w="87426" h="61413" extrusionOk="0">
                    <a:moveTo>
                      <a:pt x="0" y="30707"/>
                    </a:moveTo>
                    <a:cubicBezTo>
                      <a:pt x="0" y="13749"/>
                      <a:pt x="19569" y="0"/>
                      <a:pt x="43713" y="0"/>
                    </a:cubicBezTo>
                    <a:cubicBezTo>
                      <a:pt x="67857" y="0"/>
                      <a:pt x="87426" y="13749"/>
                      <a:pt x="87426" y="30707"/>
                    </a:cubicBezTo>
                    <a:cubicBezTo>
                      <a:pt x="87426" y="47664"/>
                      <a:pt x="67857" y="61414"/>
                      <a:pt x="43713" y="61414"/>
                    </a:cubicBezTo>
                    <a:cubicBezTo>
                      <a:pt x="19569" y="61414"/>
                      <a:pt x="0" y="47664"/>
                      <a:pt x="0" y="30707"/>
                    </a:cubicBezTo>
                    <a:close/>
                  </a:path>
                </a:pathLst>
              </a:custGeom>
              <a:solidFill>
                <a:srgbClr val="ED6962"/>
              </a:solidFill>
              <a:ln>
                <a:noFill/>
              </a:ln>
            </p:spPr>
            <p:txBody>
              <a:bodyPr spcFirstLastPara="1" wrap="square" lIns="67500" tIns="33750" rIns="67500" bIns="337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7" name="Google Shape;347;p20"/>
              <p:cNvSpPr/>
              <p:nvPr/>
            </p:nvSpPr>
            <p:spPr>
              <a:xfrm>
                <a:off x="1337004" y="4153533"/>
                <a:ext cx="43845" cy="35702"/>
              </a:xfrm>
              <a:custGeom>
                <a:avLst/>
                <a:gdLst/>
                <a:ahLst/>
                <a:cxnLst/>
                <a:rect l="l" t="t" r="r" b="b"/>
                <a:pathLst>
                  <a:path w="67977" h="55352" extrusionOk="0">
                    <a:moveTo>
                      <a:pt x="0" y="27680"/>
                    </a:moveTo>
                    <a:cubicBezTo>
                      <a:pt x="0" y="12390"/>
                      <a:pt x="15216" y="0"/>
                      <a:pt x="33989" y="0"/>
                    </a:cubicBezTo>
                    <a:cubicBezTo>
                      <a:pt x="52761" y="0"/>
                      <a:pt x="67977" y="12390"/>
                      <a:pt x="67977" y="27680"/>
                    </a:cubicBezTo>
                    <a:cubicBezTo>
                      <a:pt x="67977" y="42963"/>
                      <a:pt x="52761" y="55353"/>
                      <a:pt x="33989" y="55353"/>
                    </a:cubicBezTo>
                    <a:cubicBezTo>
                      <a:pt x="15216" y="55353"/>
                      <a:pt x="0" y="42963"/>
                      <a:pt x="0" y="2768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67500" tIns="33750" rIns="67500" bIns="337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" name="Google Shape;348;p20"/>
              <p:cNvSpPr/>
              <p:nvPr/>
            </p:nvSpPr>
            <p:spPr>
              <a:xfrm>
                <a:off x="1553583" y="4140278"/>
                <a:ext cx="43841" cy="35702"/>
              </a:xfrm>
              <a:custGeom>
                <a:avLst/>
                <a:gdLst/>
                <a:ahLst/>
                <a:cxnLst/>
                <a:rect l="l" t="t" r="r" b="b"/>
                <a:pathLst>
                  <a:path w="67970" h="55352" extrusionOk="0">
                    <a:moveTo>
                      <a:pt x="0" y="27680"/>
                    </a:moveTo>
                    <a:cubicBezTo>
                      <a:pt x="0" y="12397"/>
                      <a:pt x="15216" y="0"/>
                      <a:pt x="33982" y="0"/>
                    </a:cubicBezTo>
                    <a:cubicBezTo>
                      <a:pt x="52754" y="0"/>
                      <a:pt x="67970" y="12397"/>
                      <a:pt x="67970" y="27680"/>
                    </a:cubicBezTo>
                    <a:cubicBezTo>
                      <a:pt x="67970" y="42963"/>
                      <a:pt x="52754" y="55353"/>
                      <a:pt x="33982" y="55353"/>
                    </a:cubicBezTo>
                    <a:cubicBezTo>
                      <a:pt x="15216" y="55353"/>
                      <a:pt x="0" y="42963"/>
                      <a:pt x="0" y="2768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67500" tIns="33750" rIns="67500" bIns="337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49" name="Google Shape;349;p20"/>
          <p:cNvGrpSpPr/>
          <p:nvPr/>
        </p:nvGrpSpPr>
        <p:grpSpPr>
          <a:xfrm>
            <a:off x="79977" y="282242"/>
            <a:ext cx="1218655" cy="1612690"/>
            <a:chOff x="1801585" y="318332"/>
            <a:chExt cx="1577139" cy="2087084"/>
          </a:xfrm>
        </p:grpSpPr>
        <p:sp>
          <p:nvSpPr>
            <p:cNvPr id="350" name="Google Shape;350;p20"/>
            <p:cNvSpPr/>
            <p:nvPr/>
          </p:nvSpPr>
          <p:spPr>
            <a:xfrm rot="-1084339">
              <a:off x="2068485" y="437080"/>
              <a:ext cx="1043334" cy="1849592"/>
            </a:xfrm>
            <a:custGeom>
              <a:avLst/>
              <a:gdLst/>
              <a:ahLst/>
              <a:cxnLst/>
              <a:rect l="l" t="t" r="r" b="b"/>
              <a:pathLst>
                <a:path w="1044065" h="1850888" extrusionOk="0">
                  <a:moveTo>
                    <a:pt x="521228" y="4866"/>
                  </a:moveTo>
                  <a:cubicBezTo>
                    <a:pt x="589561" y="33252"/>
                    <a:pt x="590704" y="176202"/>
                    <a:pt x="595516" y="176206"/>
                  </a:cubicBezTo>
                  <a:cubicBezTo>
                    <a:pt x="597498" y="176208"/>
                    <a:pt x="671008" y="57685"/>
                    <a:pt x="775803" y="89761"/>
                  </a:cubicBezTo>
                  <a:cubicBezTo>
                    <a:pt x="915940" y="132656"/>
                    <a:pt x="920535" y="563330"/>
                    <a:pt x="601136" y="670558"/>
                  </a:cubicBezTo>
                  <a:lnTo>
                    <a:pt x="545033" y="684467"/>
                  </a:lnTo>
                  <a:lnTo>
                    <a:pt x="546716" y="732469"/>
                  </a:lnTo>
                  <a:cubicBezTo>
                    <a:pt x="550328" y="830759"/>
                    <a:pt x="556099" y="961303"/>
                    <a:pt x="561192" y="958588"/>
                  </a:cubicBezTo>
                  <a:cubicBezTo>
                    <a:pt x="566086" y="955982"/>
                    <a:pt x="613513" y="835065"/>
                    <a:pt x="708160" y="747106"/>
                  </a:cubicBezTo>
                  <a:cubicBezTo>
                    <a:pt x="763342" y="695824"/>
                    <a:pt x="891032" y="641989"/>
                    <a:pt x="939328" y="647992"/>
                  </a:cubicBezTo>
                  <a:cubicBezTo>
                    <a:pt x="946228" y="648849"/>
                    <a:pt x="951507" y="650928"/>
                    <a:pt x="954723" y="654410"/>
                  </a:cubicBezTo>
                  <a:cubicBezTo>
                    <a:pt x="983711" y="685798"/>
                    <a:pt x="953289" y="810770"/>
                    <a:pt x="852887" y="953553"/>
                  </a:cubicBezTo>
                  <a:cubicBezTo>
                    <a:pt x="804047" y="1023011"/>
                    <a:pt x="744034" y="1090035"/>
                    <a:pt x="685705" y="1139146"/>
                  </a:cubicBezTo>
                  <a:lnTo>
                    <a:pt x="681857" y="1142104"/>
                  </a:lnTo>
                  <a:lnTo>
                    <a:pt x="1016373" y="1142104"/>
                  </a:lnTo>
                  <a:cubicBezTo>
                    <a:pt x="1031670" y="1142104"/>
                    <a:pt x="1044065" y="1154213"/>
                    <a:pt x="1044065" y="1169147"/>
                  </a:cubicBezTo>
                  <a:lnTo>
                    <a:pt x="1044065" y="1396636"/>
                  </a:lnTo>
                  <a:cubicBezTo>
                    <a:pt x="1044065" y="1411577"/>
                    <a:pt x="1031670" y="1423685"/>
                    <a:pt x="1016373" y="1423685"/>
                  </a:cubicBezTo>
                  <a:lnTo>
                    <a:pt x="968261" y="1423685"/>
                  </a:lnTo>
                  <a:lnTo>
                    <a:pt x="967166" y="1430203"/>
                  </a:lnTo>
                  <a:cubicBezTo>
                    <a:pt x="947288" y="1548606"/>
                    <a:pt x="919648" y="1713573"/>
                    <a:pt x="913595" y="1751415"/>
                  </a:cubicBezTo>
                  <a:cubicBezTo>
                    <a:pt x="900114" y="1835771"/>
                    <a:pt x="820112" y="1848140"/>
                    <a:pt x="759424" y="1844102"/>
                  </a:cubicBezTo>
                  <a:cubicBezTo>
                    <a:pt x="681806" y="1838939"/>
                    <a:pt x="315528" y="1861574"/>
                    <a:pt x="234642" y="1844236"/>
                  </a:cubicBezTo>
                  <a:cubicBezTo>
                    <a:pt x="153749" y="1826904"/>
                    <a:pt x="148043" y="1773703"/>
                    <a:pt x="137931" y="1724587"/>
                  </a:cubicBezTo>
                  <a:cubicBezTo>
                    <a:pt x="132875" y="1700033"/>
                    <a:pt x="116986" y="1594589"/>
                    <a:pt x="102361" y="1495283"/>
                  </a:cubicBezTo>
                  <a:lnTo>
                    <a:pt x="91873" y="1423685"/>
                  </a:lnTo>
                  <a:lnTo>
                    <a:pt x="27699" y="1423685"/>
                  </a:lnTo>
                  <a:cubicBezTo>
                    <a:pt x="12403" y="1423685"/>
                    <a:pt x="0" y="1411577"/>
                    <a:pt x="0" y="1396636"/>
                  </a:cubicBezTo>
                  <a:lnTo>
                    <a:pt x="0" y="1169147"/>
                  </a:lnTo>
                  <a:cubicBezTo>
                    <a:pt x="0" y="1154212"/>
                    <a:pt x="12402" y="1142104"/>
                    <a:pt x="27699" y="1142104"/>
                  </a:cubicBezTo>
                  <a:lnTo>
                    <a:pt x="298486" y="1142104"/>
                  </a:lnTo>
                  <a:lnTo>
                    <a:pt x="289861" y="1137207"/>
                  </a:lnTo>
                  <a:cubicBezTo>
                    <a:pt x="267803" y="1121641"/>
                    <a:pt x="247554" y="1104072"/>
                    <a:pt x="229431" y="1084721"/>
                  </a:cubicBezTo>
                  <a:cubicBezTo>
                    <a:pt x="121398" y="969363"/>
                    <a:pt x="79460" y="809549"/>
                    <a:pt x="104177" y="785296"/>
                  </a:cubicBezTo>
                  <a:cubicBezTo>
                    <a:pt x="125699" y="764173"/>
                    <a:pt x="231570" y="760796"/>
                    <a:pt x="336463" y="847563"/>
                  </a:cubicBezTo>
                  <a:cubicBezTo>
                    <a:pt x="380158" y="883709"/>
                    <a:pt x="420467" y="940881"/>
                    <a:pt x="459574" y="1010346"/>
                  </a:cubicBezTo>
                  <a:cubicBezTo>
                    <a:pt x="460752" y="1012437"/>
                    <a:pt x="456642" y="804736"/>
                    <a:pt x="454513" y="700755"/>
                  </a:cubicBezTo>
                  <a:lnTo>
                    <a:pt x="454351" y="692911"/>
                  </a:lnTo>
                  <a:lnTo>
                    <a:pt x="391040" y="685420"/>
                  </a:lnTo>
                  <a:cubicBezTo>
                    <a:pt x="98220" y="619171"/>
                    <a:pt x="66391" y="160616"/>
                    <a:pt x="169654" y="103449"/>
                  </a:cubicBezTo>
                  <a:cubicBezTo>
                    <a:pt x="300743" y="30882"/>
                    <a:pt x="376640" y="230809"/>
                    <a:pt x="381743" y="225709"/>
                  </a:cubicBezTo>
                  <a:cubicBezTo>
                    <a:pt x="385986" y="221474"/>
                    <a:pt x="331294" y="17339"/>
                    <a:pt x="487622" y="465"/>
                  </a:cubicBezTo>
                  <a:cubicBezTo>
                    <a:pt x="500333" y="-907"/>
                    <a:pt x="511466" y="810"/>
                    <a:pt x="521228" y="4866"/>
                  </a:cubicBezTo>
                  <a:close/>
                </a:path>
              </a:pathLst>
            </a:custGeom>
            <a:solidFill>
              <a:srgbClr val="FFFFFF"/>
            </a:solidFill>
            <a:ln w="1143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" dist="19050" dir="27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/>
            </a:p>
          </p:txBody>
        </p:sp>
        <p:grpSp>
          <p:nvGrpSpPr>
            <p:cNvPr id="351" name="Google Shape;351;p20"/>
            <p:cNvGrpSpPr/>
            <p:nvPr/>
          </p:nvGrpSpPr>
          <p:grpSpPr>
            <a:xfrm rot="-1087941">
              <a:off x="2063491" y="436271"/>
              <a:ext cx="1053328" cy="1851205"/>
              <a:chOff x="8074389" y="-36238"/>
              <a:chExt cx="1053373" cy="1851283"/>
            </a:xfrm>
          </p:grpSpPr>
          <p:grpSp>
            <p:nvGrpSpPr>
              <p:cNvPr id="352" name="Google Shape;352;p20"/>
              <p:cNvGrpSpPr/>
              <p:nvPr/>
            </p:nvGrpSpPr>
            <p:grpSpPr>
              <a:xfrm rot="2731">
                <a:off x="8171855" y="-35894"/>
                <a:ext cx="867824" cy="1217395"/>
                <a:chOff x="6122250" y="2457184"/>
                <a:chExt cx="1148827" cy="1611590"/>
              </a:xfrm>
            </p:grpSpPr>
            <p:sp>
              <p:nvSpPr>
                <p:cNvPr id="353" name="Google Shape;353;p20"/>
                <p:cNvSpPr/>
                <p:nvPr/>
              </p:nvSpPr>
              <p:spPr>
                <a:xfrm>
                  <a:off x="6122250" y="3286046"/>
                  <a:ext cx="1148827" cy="782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8827" h="782728" extrusionOk="0">
                      <a:moveTo>
                        <a:pt x="471135" y="22369"/>
                      </a:moveTo>
                      <a:cubicBezTo>
                        <a:pt x="471135" y="22369"/>
                        <a:pt x="481891" y="512421"/>
                        <a:pt x="479808" y="508731"/>
                      </a:cubicBezTo>
                      <a:cubicBezTo>
                        <a:pt x="427964" y="416811"/>
                        <a:pt x="374540" y="341165"/>
                        <a:pt x="316656" y="293360"/>
                      </a:cubicBezTo>
                      <a:cubicBezTo>
                        <a:pt x="177701" y="178603"/>
                        <a:pt x="37547" y="183184"/>
                        <a:pt x="9077" y="211171"/>
                      </a:cubicBezTo>
                      <a:cubicBezTo>
                        <a:pt x="-23619" y="243305"/>
                        <a:pt x="32069" y="454831"/>
                        <a:pt x="175210" y="607435"/>
                      </a:cubicBezTo>
                      <a:cubicBezTo>
                        <a:pt x="271262" y="709830"/>
                        <a:pt x="412313" y="774445"/>
                        <a:pt x="571440" y="782589"/>
                      </a:cubicBezTo>
                      <a:cubicBezTo>
                        <a:pt x="682929" y="788302"/>
                        <a:pt x="871270" y="617140"/>
                        <a:pt x="1000440" y="433132"/>
                      </a:cubicBezTo>
                      <a:cubicBezTo>
                        <a:pt x="1133207" y="244002"/>
                        <a:pt x="1173350" y="78525"/>
                        <a:pt x="1134941" y="37002"/>
                      </a:cubicBezTo>
                      <a:cubicBezTo>
                        <a:pt x="1100852" y="154"/>
                        <a:pt x="892052" y="82323"/>
                        <a:pt x="808624" y="159978"/>
                      </a:cubicBezTo>
                      <a:cubicBezTo>
                        <a:pt x="683418" y="276523"/>
                        <a:pt x="620759" y="436649"/>
                        <a:pt x="614282" y="440104"/>
                      </a:cubicBezTo>
                      <a:cubicBezTo>
                        <a:pt x="603500" y="445864"/>
                        <a:pt x="590058" y="0"/>
                        <a:pt x="590058" y="0"/>
                      </a:cubicBezTo>
                      <a:lnTo>
                        <a:pt x="471135" y="2236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228575" tIns="114250" rIns="228575" bIns="11425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4" name="Google Shape;354;p20"/>
                <p:cNvSpPr/>
                <p:nvPr/>
              </p:nvSpPr>
              <p:spPr>
                <a:xfrm>
                  <a:off x="6146539" y="2457184"/>
                  <a:ext cx="993938" cy="9179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3938" h="917976" extrusionOk="0">
                      <a:moveTo>
                        <a:pt x="70754" y="137296"/>
                      </a:moveTo>
                      <a:cubicBezTo>
                        <a:pt x="244220" y="41090"/>
                        <a:pt x="344907" y="305685"/>
                        <a:pt x="351657" y="298928"/>
                      </a:cubicBezTo>
                      <a:cubicBezTo>
                        <a:pt x="357270" y="293316"/>
                        <a:pt x="284651" y="23128"/>
                        <a:pt x="491590" y="625"/>
                      </a:cubicBezTo>
                      <a:cubicBezTo>
                        <a:pt x="626198" y="-14008"/>
                        <a:pt x="627330" y="233168"/>
                        <a:pt x="634610" y="233168"/>
                      </a:cubicBezTo>
                      <a:cubicBezTo>
                        <a:pt x="637235" y="233168"/>
                        <a:pt x="734426" y="76184"/>
                        <a:pt x="873194" y="118537"/>
                      </a:cubicBezTo>
                      <a:cubicBezTo>
                        <a:pt x="1071131" y="178953"/>
                        <a:pt x="1065372" y="823625"/>
                        <a:pt x="552227" y="910087"/>
                      </a:cubicBezTo>
                      <a:cubicBezTo>
                        <a:pt x="-7437" y="1004391"/>
                        <a:pt x="-85413" y="223912"/>
                        <a:pt x="70754" y="137296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228575" tIns="114250" rIns="228575" bIns="11425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55" name="Google Shape;355;p20"/>
              <p:cNvSpPr/>
              <p:nvPr/>
            </p:nvSpPr>
            <p:spPr>
              <a:xfrm>
                <a:off x="8148769" y="1266945"/>
                <a:ext cx="913888" cy="548100"/>
              </a:xfrm>
              <a:custGeom>
                <a:avLst/>
                <a:gdLst/>
                <a:ahLst/>
                <a:cxnLst/>
                <a:rect l="l" t="t" r="r" b="b"/>
                <a:pathLst>
                  <a:path w="913888" h="548100" extrusionOk="0">
                    <a:moveTo>
                      <a:pt x="0" y="0"/>
                    </a:moveTo>
                    <a:cubicBezTo>
                      <a:pt x="0" y="0"/>
                      <a:pt x="53444" y="372683"/>
                      <a:pt x="63557" y="421794"/>
                    </a:cubicBezTo>
                    <a:cubicBezTo>
                      <a:pt x="73670" y="470912"/>
                      <a:pt x="79376" y="524115"/>
                      <a:pt x="160272" y="541447"/>
                    </a:cubicBezTo>
                    <a:cubicBezTo>
                      <a:pt x="241162" y="558786"/>
                      <a:pt x="607455" y="536150"/>
                      <a:pt x="685077" y="541313"/>
                    </a:cubicBezTo>
                    <a:cubicBezTo>
                      <a:pt x="745767" y="545352"/>
                      <a:pt x="825773" y="532982"/>
                      <a:pt x="839254" y="448623"/>
                    </a:cubicBezTo>
                    <a:cubicBezTo>
                      <a:pt x="848939" y="388073"/>
                      <a:pt x="913889" y="2070"/>
                      <a:pt x="913889" y="207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1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356" name="Google Shape;356;p20"/>
              <p:cNvSpPr/>
              <p:nvPr/>
            </p:nvSpPr>
            <p:spPr>
              <a:xfrm>
                <a:off x="8074389" y="1106231"/>
                <a:ext cx="1044110" cy="281593"/>
              </a:xfrm>
              <a:custGeom>
                <a:avLst/>
                <a:gdLst/>
                <a:ahLst/>
                <a:cxnLst/>
                <a:rect l="l" t="t" r="r" b="b"/>
                <a:pathLst>
                  <a:path w="1044110" h="281593" extrusionOk="0">
                    <a:moveTo>
                      <a:pt x="27700" y="0"/>
                    </a:moveTo>
                    <a:lnTo>
                      <a:pt x="1016417" y="0"/>
                    </a:lnTo>
                    <a:cubicBezTo>
                      <a:pt x="1031714" y="0"/>
                      <a:pt x="1044110" y="12109"/>
                      <a:pt x="1044110" y="27044"/>
                    </a:cubicBezTo>
                    <a:lnTo>
                      <a:pt x="1044110" y="254543"/>
                    </a:lnTo>
                    <a:cubicBezTo>
                      <a:pt x="1044110" y="269484"/>
                      <a:pt x="1031714" y="281593"/>
                      <a:pt x="1016417" y="281593"/>
                    </a:cubicBezTo>
                    <a:lnTo>
                      <a:pt x="27700" y="281593"/>
                    </a:lnTo>
                    <a:cubicBezTo>
                      <a:pt x="12403" y="281593"/>
                      <a:pt x="0" y="269484"/>
                      <a:pt x="0" y="254543"/>
                    </a:cubicBezTo>
                    <a:lnTo>
                      <a:pt x="0" y="27044"/>
                    </a:lnTo>
                    <a:cubicBezTo>
                      <a:pt x="0" y="12109"/>
                      <a:pt x="12403" y="0"/>
                      <a:pt x="277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1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357" name="Google Shape;357;p20"/>
              <p:cNvSpPr/>
              <p:nvPr/>
            </p:nvSpPr>
            <p:spPr>
              <a:xfrm>
                <a:off x="8083652" y="1101181"/>
                <a:ext cx="1044110" cy="281593"/>
              </a:xfrm>
              <a:custGeom>
                <a:avLst/>
                <a:gdLst/>
                <a:ahLst/>
                <a:cxnLst/>
                <a:rect l="l" t="t" r="r" b="b"/>
                <a:pathLst>
                  <a:path w="1044110" h="281593" extrusionOk="0">
                    <a:moveTo>
                      <a:pt x="27700" y="0"/>
                    </a:moveTo>
                    <a:lnTo>
                      <a:pt x="1016417" y="0"/>
                    </a:lnTo>
                    <a:cubicBezTo>
                      <a:pt x="1031714" y="0"/>
                      <a:pt x="1044110" y="12109"/>
                      <a:pt x="1044110" y="27044"/>
                    </a:cubicBezTo>
                    <a:lnTo>
                      <a:pt x="1044110" y="254543"/>
                    </a:lnTo>
                    <a:cubicBezTo>
                      <a:pt x="1044110" y="269484"/>
                      <a:pt x="1031714" y="281593"/>
                      <a:pt x="1016417" y="281593"/>
                    </a:cubicBezTo>
                    <a:lnTo>
                      <a:pt x="27700" y="281593"/>
                    </a:lnTo>
                    <a:cubicBezTo>
                      <a:pt x="12403" y="281593"/>
                      <a:pt x="0" y="269484"/>
                      <a:pt x="0" y="254543"/>
                    </a:cubicBezTo>
                    <a:lnTo>
                      <a:pt x="0" y="27044"/>
                    </a:lnTo>
                    <a:cubicBezTo>
                      <a:pt x="0" y="12109"/>
                      <a:pt x="12403" y="0"/>
                      <a:pt x="27700" y="0"/>
                    </a:cubicBezTo>
                    <a:close/>
                  </a:path>
                </a:pathLst>
              </a:custGeom>
              <a:solidFill>
                <a:srgbClr val="FFFFFF">
                  <a:alpha val="213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grpSp>
            <p:nvGrpSpPr>
              <p:cNvPr id="358" name="Google Shape;358;p20"/>
              <p:cNvGrpSpPr/>
              <p:nvPr/>
            </p:nvGrpSpPr>
            <p:grpSpPr>
              <a:xfrm>
                <a:off x="8375188" y="325188"/>
                <a:ext cx="395796" cy="114103"/>
                <a:chOff x="1258931" y="4140278"/>
                <a:chExt cx="395796" cy="114103"/>
              </a:xfrm>
            </p:grpSpPr>
            <p:sp>
              <p:nvSpPr>
                <p:cNvPr id="359" name="Google Shape;359;p20"/>
                <p:cNvSpPr/>
                <p:nvPr/>
              </p:nvSpPr>
              <p:spPr>
                <a:xfrm>
                  <a:off x="1431759" y="4200260"/>
                  <a:ext cx="88574" cy="541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324" h="83909" extrusionOk="0">
                      <a:moveTo>
                        <a:pt x="124737" y="34"/>
                      </a:moveTo>
                      <a:cubicBezTo>
                        <a:pt x="118468" y="516"/>
                        <a:pt x="113787" y="5908"/>
                        <a:pt x="114269" y="12176"/>
                      </a:cubicBezTo>
                      <a:cubicBezTo>
                        <a:pt x="116278" y="38155"/>
                        <a:pt x="101216" y="59439"/>
                        <a:pt x="75967" y="60939"/>
                      </a:cubicBezTo>
                      <a:cubicBezTo>
                        <a:pt x="45106" y="62774"/>
                        <a:pt x="22811" y="43828"/>
                        <a:pt x="22811" y="13429"/>
                      </a:cubicBezTo>
                      <a:cubicBezTo>
                        <a:pt x="22811" y="7140"/>
                        <a:pt x="17587" y="1916"/>
                        <a:pt x="11298" y="1916"/>
                      </a:cubicBezTo>
                      <a:cubicBezTo>
                        <a:pt x="5016" y="1916"/>
                        <a:pt x="0" y="7140"/>
                        <a:pt x="0" y="13429"/>
                      </a:cubicBezTo>
                      <a:cubicBezTo>
                        <a:pt x="0" y="57503"/>
                        <a:pt x="34002" y="86328"/>
                        <a:pt x="77434" y="83750"/>
                      </a:cubicBezTo>
                      <a:cubicBezTo>
                        <a:pt x="116539" y="81426"/>
                        <a:pt x="140000" y="48261"/>
                        <a:pt x="137080" y="10502"/>
                      </a:cubicBezTo>
                      <a:cubicBezTo>
                        <a:pt x="136597" y="4233"/>
                        <a:pt x="131005" y="-448"/>
                        <a:pt x="124737" y="3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67500" tIns="33750" rIns="67500" bIns="3375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0" name="Google Shape;360;p20"/>
                <p:cNvSpPr/>
                <p:nvPr/>
              </p:nvSpPr>
              <p:spPr>
                <a:xfrm>
                  <a:off x="1258931" y="4195791"/>
                  <a:ext cx="56390" cy="39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426" h="61407" extrusionOk="0">
                      <a:moveTo>
                        <a:pt x="0" y="30707"/>
                      </a:moveTo>
                      <a:cubicBezTo>
                        <a:pt x="0" y="13749"/>
                        <a:pt x="19569" y="0"/>
                        <a:pt x="43713" y="0"/>
                      </a:cubicBezTo>
                      <a:cubicBezTo>
                        <a:pt x="67850" y="0"/>
                        <a:pt x="87426" y="13749"/>
                        <a:pt x="87426" y="30707"/>
                      </a:cubicBezTo>
                      <a:cubicBezTo>
                        <a:pt x="87426" y="47664"/>
                        <a:pt x="67850" y="61407"/>
                        <a:pt x="43713" y="61407"/>
                      </a:cubicBezTo>
                      <a:cubicBezTo>
                        <a:pt x="19569" y="61407"/>
                        <a:pt x="0" y="47664"/>
                        <a:pt x="0" y="30707"/>
                      </a:cubicBezTo>
                      <a:close/>
                    </a:path>
                  </a:pathLst>
                </a:custGeom>
                <a:solidFill>
                  <a:srgbClr val="ED6962"/>
                </a:solidFill>
                <a:ln>
                  <a:noFill/>
                </a:ln>
              </p:spPr>
              <p:txBody>
                <a:bodyPr spcFirstLastPara="1" wrap="square" lIns="67500" tIns="33750" rIns="67500" bIns="3375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1" name="Google Shape;361;p20"/>
                <p:cNvSpPr/>
                <p:nvPr/>
              </p:nvSpPr>
              <p:spPr>
                <a:xfrm>
                  <a:off x="1598337" y="4193604"/>
                  <a:ext cx="56390" cy="396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426" h="61413" extrusionOk="0">
                      <a:moveTo>
                        <a:pt x="0" y="30707"/>
                      </a:moveTo>
                      <a:cubicBezTo>
                        <a:pt x="0" y="13749"/>
                        <a:pt x="19569" y="0"/>
                        <a:pt x="43713" y="0"/>
                      </a:cubicBezTo>
                      <a:cubicBezTo>
                        <a:pt x="67857" y="0"/>
                        <a:pt x="87426" y="13749"/>
                        <a:pt x="87426" y="30707"/>
                      </a:cubicBezTo>
                      <a:cubicBezTo>
                        <a:pt x="87426" y="47664"/>
                        <a:pt x="67857" y="61414"/>
                        <a:pt x="43713" y="61414"/>
                      </a:cubicBezTo>
                      <a:cubicBezTo>
                        <a:pt x="19569" y="61414"/>
                        <a:pt x="0" y="47664"/>
                        <a:pt x="0" y="30707"/>
                      </a:cubicBezTo>
                      <a:close/>
                    </a:path>
                  </a:pathLst>
                </a:custGeom>
                <a:solidFill>
                  <a:srgbClr val="ED6962"/>
                </a:solidFill>
                <a:ln>
                  <a:noFill/>
                </a:ln>
              </p:spPr>
              <p:txBody>
                <a:bodyPr spcFirstLastPara="1" wrap="square" lIns="67500" tIns="33750" rIns="67500" bIns="3375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2" name="Google Shape;362;p20"/>
                <p:cNvSpPr/>
                <p:nvPr/>
              </p:nvSpPr>
              <p:spPr>
                <a:xfrm>
                  <a:off x="1337004" y="4153533"/>
                  <a:ext cx="43845" cy="357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977" h="55352" extrusionOk="0">
                      <a:moveTo>
                        <a:pt x="0" y="27680"/>
                      </a:moveTo>
                      <a:cubicBezTo>
                        <a:pt x="0" y="12390"/>
                        <a:pt x="15216" y="0"/>
                        <a:pt x="33989" y="0"/>
                      </a:cubicBezTo>
                      <a:cubicBezTo>
                        <a:pt x="52761" y="0"/>
                        <a:pt x="67977" y="12390"/>
                        <a:pt x="67977" y="27680"/>
                      </a:cubicBezTo>
                      <a:cubicBezTo>
                        <a:pt x="67977" y="42963"/>
                        <a:pt x="52761" y="55353"/>
                        <a:pt x="33989" y="55353"/>
                      </a:cubicBezTo>
                      <a:cubicBezTo>
                        <a:pt x="15216" y="55353"/>
                        <a:pt x="0" y="42963"/>
                        <a:pt x="0" y="2768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67500" tIns="33750" rIns="67500" bIns="3375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3" name="Google Shape;363;p20"/>
                <p:cNvSpPr/>
                <p:nvPr/>
              </p:nvSpPr>
              <p:spPr>
                <a:xfrm>
                  <a:off x="1553583" y="4140278"/>
                  <a:ext cx="43841" cy="357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970" h="55352" extrusionOk="0">
                      <a:moveTo>
                        <a:pt x="0" y="27680"/>
                      </a:moveTo>
                      <a:cubicBezTo>
                        <a:pt x="0" y="12397"/>
                        <a:pt x="15216" y="0"/>
                        <a:pt x="33982" y="0"/>
                      </a:cubicBezTo>
                      <a:cubicBezTo>
                        <a:pt x="52754" y="0"/>
                        <a:pt x="67970" y="12397"/>
                        <a:pt x="67970" y="27680"/>
                      </a:cubicBezTo>
                      <a:cubicBezTo>
                        <a:pt x="67970" y="42963"/>
                        <a:pt x="52754" y="55353"/>
                        <a:pt x="33982" y="55353"/>
                      </a:cubicBezTo>
                      <a:cubicBezTo>
                        <a:pt x="15216" y="55353"/>
                        <a:pt x="0" y="42963"/>
                        <a:pt x="0" y="2768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67500" tIns="33750" rIns="67500" bIns="3375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364" name="Google Shape;364;p20"/>
          <p:cNvSpPr/>
          <p:nvPr/>
        </p:nvSpPr>
        <p:spPr>
          <a:xfrm rot="5400000">
            <a:off x="736423" y="6342551"/>
            <a:ext cx="422829" cy="396746"/>
          </a:xfrm>
          <a:custGeom>
            <a:avLst/>
            <a:gdLst/>
            <a:ahLst/>
            <a:cxnLst/>
            <a:rect l="l" t="t" r="r" b="b"/>
            <a:pathLst>
              <a:path w="579218" h="543487" extrusionOk="0">
                <a:moveTo>
                  <a:pt x="285153" y="219"/>
                </a:moveTo>
                <a:cubicBezTo>
                  <a:pt x="285296" y="288"/>
                  <a:pt x="285438" y="334"/>
                  <a:pt x="285555" y="403"/>
                </a:cubicBezTo>
                <a:cubicBezTo>
                  <a:pt x="286529" y="675"/>
                  <a:pt x="287310" y="1339"/>
                  <a:pt x="287689" y="2229"/>
                </a:cubicBezTo>
                <a:cubicBezTo>
                  <a:pt x="300495" y="28382"/>
                  <a:pt x="307973" y="79041"/>
                  <a:pt x="311738" y="139293"/>
                </a:cubicBezTo>
                <a:lnTo>
                  <a:pt x="313031" y="170728"/>
                </a:lnTo>
                <a:lnTo>
                  <a:pt x="344692" y="141135"/>
                </a:lnTo>
                <a:cubicBezTo>
                  <a:pt x="388753" y="104955"/>
                  <a:pt x="433525" y="73768"/>
                  <a:pt x="474667" y="53605"/>
                </a:cubicBezTo>
                <a:cubicBezTo>
                  <a:pt x="476422" y="52760"/>
                  <a:pt x="478557" y="53446"/>
                  <a:pt x="479434" y="55159"/>
                </a:cubicBezTo>
                <a:cubicBezTo>
                  <a:pt x="479528" y="55319"/>
                  <a:pt x="479600" y="55481"/>
                  <a:pt x="479648" y="55662"/>
                </a:cubicBezTo>
                <a:cubicBezTo>
                  <a:pt x="480121" y="56530"/>
                  <a:pt x="480121" y="57535"/>
                  <a:pt x="479648" y="58405"/>
                </a:cubicBezTo>
                <a:cubicBezTo>
                  <a:pt x="466132" y="94646"/>
                  <a:pt x="413934" y="155112"/>
                  <a:pt x="351716" y="217574"/>
                </a:cubicBezTo>
                <a:lnTo>
                  <a:pt x="327602" y="240868"/>
                </a:lnTo>
                <a:lnTo>
                  <a:pt x="390285" y="242696"/>
                </a:lnTo>
                <a:cubicBezTo>
                  <a:pt x="475287" y="246420"/>
                  <a:pt x="544359" y="253124"/>
                  <a:pt x="560810" y="259121"/>
                </a:cubicBezTo>
                <a:cubicBezTo>
                  <a:pt x="562754" y="259351"/>
                  <a:pt x="564153" y="261065"/>
                  <a:pt x="563891" y="262937"/>
                </a:cubicBezTo>
                <a:cubicBezTo>
                  <a:pt x="563891" y="262959"/>
                  <a:pt x="563891" y="262984"/>
                  <a:pt x="563891" y="263006"/>
                </a:cubicBezTo>
                <a:cubicBezTo>
                  <a:pt x="563774" y="264604"/>
                  <a:pt x="562469" y="265861"/>
                  <a:pt x="560810" y="265977"/>
                </a:cubicBezTo>
                <a:cubicBezTo>
                  <a:pt x="547027" y="277885"/>
                  <a:pt x="489727" y="289537"/>
                  <a:pt x="414233" y="296559"/>
                </a:cubicBezTo>
                <a:lnTo>
                  <a:pt x="372098" y="299337"/>
                </a:lnTo>
                <a:lnTo>
                  <a:pt x="440911" y="368983"/>
                </a:lnTo>
                <a:cubicBezTo>
                  <a:pt x="512512" y="443246"/>
                  <a:pt x="568012" y="506176"/>
                  <a:pt x="578060" y="524255"/>
                </a:cubicBezTo>
                <a:cubicBezTo>
                  <a:pt x="579576" y="525647"/>
                  <a:pt x="579602" y="527978"/>
                  <a:pt x="578154" y="529419"/>
                </a:cubicBezTo>
                <a:cubicBezTo>
                  <a:pt x="578131" y="529463"/>
                  <a:pt x="578083" y="529485"/>
                  <a:pt x="578060" y="529510"/>
                </a:cubicBezTo>
                <a:cubicBezTo>
                  <a:pt x="576564" y="530652"/>
                  <a:pt x="574455" y="530537"/>
                  <a:pt x="573079" y="529282"/>
                </a:cubicBezTo>
                <a:cubicBezTo>
                  <a:pt x="545217" y="525055"/>
                  <a:pt x="450366" y="455314"/>
                  <a:pt x="348223" y="363297"/>
                </a:cubicBezTo>
                <a:lnTo>
                  <a:pt x="313284" y="330411"/>
                </a:lnTo>
                <a:lnTo>
                  <a:pt x="311852" y="375981"/>
                </a:lnTo>
                <a:cubicBezTo>
                  <a:pt x="307987" y="457880"/>
                  <a:pt x="301029" y="524429"/>
                  <a:pt x="294805" y="540280"/>
                </a:cubicBezTo>
                <a:cubicBezTo>
                  <a:pt x="294566" y="542199"/>
                  <a:pt x="292788" y="543616"/>
                  <a:pt x="290773" y="543478"/>
                </a:cubicBezTo>
                <a:cubicBezTo>
                  <a:pt x="289208" y="543204"/>
                  <a:pt x="287974" y="542017"/>
                  <a:pt x="287689" y="540508"/>
                </a:cubicBezTo>
                <a:cubicBezTo>
                  <a:pt x="271209" y="522688"/>
                  <a:pt x="255144" y="430443"/>
                  <a:pt x="250342" y="321491"/>
                </a:cubicBezTo>
                <a:lnTo>
                  <a:pt x="250471" y="313159"/>
                </a:lnTo>
                <a:lnTo>
                  <a:pt x="222410" y="338573"/>
                </a:lnTo>
                <a:cubicBezTo>
                  <a:pt x="159569" y="393817"/>
                  <a:pt x="105815" y="436237"/>
                  <a:pt x="89809" y="443605"/>
                </a:cubicBezTo>
                <a:cubicBezTo>
                  <a:pt x="88433" y="444909"/>
                  <a:pt x="86204" y="444909"/>
                  <a:pt x="84828" y="443605"/>
                </a:cubicBezTo>
                <a:cubicBezTo>
                  <a:pt x="83406" y="442326"/>
                  <a:pt x="83312" y="440203"/>
                  <a:pt x="84591" y="438808"/>
                </a:cubicBezTo>
                <a:cubicBezTo>
                  <a:pt x="85659" y="420987"/>
                  <a:pt x="117638" y="373705"/>
                  <a:pt x="165873" y="317309"/>
                </a:cubicBezTo>
                <a:lnTo>
                  <a:pt x="181818" y="299693"/>
                </a:lnTo>
                <a:lnTo>
                  <a:pt x="158488" y="299358"/>
                </a:lnTo>
                <a:cubicBezTo>
                  <a:pt x="100781" y="294949"/>
                  <a:pt x="46242" y="286538"/>
                  <a:pt x="2373" y="272830"/>
                </a:cubicBezTo>
                <a:cubicBezTo>
                  <a:pt x="452" y="271916"/>
                  <a:pt x="-474" y="269768"/>
                  <a:pt x="239" y="267803"/>
                </a:cubicBezTo>
                <a:cubicBezTo>
                  <a:pt x="712" y="266982"/>
                  <a:pt x="1470" y="266342"/>
                  <a:pt x="2373" y="265977"/>
                </a:cubicBezTo>
                <a:cubicBezTo>
                  <a:pt x="38564" y="249526"/>
                  <a:pt x="119972" y="242201"/>
                  <a:pt x="209909" y="240313"/>
                </a:cubicBezTo>
                <a:lnTo>
                  <a:pt x="222414" y="240284"/>
                </a:lnTo>
                <a:lnTo>
                  <a:pt x="197002" y="213969"/>
                </a:lnTo>
                <a:cubicBezTo>
                  <a:pt x="149747" y="162227"/>
                  <a:pt x="108131" y="110322"/>
                  <a:pt x="79616" y="63657"/>
                </a:cubicBezTo>
                <a:cubicBezTo>
                  <a:pt x="78551" y="61919"/>
                  <a:pt x="79166" y="59681"/>
                  <a:pt x="80967" y="58651"/>
                </a:cubicBezTo>
                <a:cubicBezTo>
                  <a:pt x="81135" y="58561"/>
                  <a:pt x="81323" y="58470"/>
                  <a:pt x="81514" y="58401"/>
                </a:cubicBezTo>
                <a:cubicBezTo>
                  <a:pt x="82509" y="58080"/>
                  <a:pt x="83600" y="58080"/>
                  <a:pt x="84598" y="58401"/>
                </a:cubicBezTo>
                <a:cubicBezTo>
                  <a:pt x="113764" y="71024"/>
                  <a:pt x="157514" y="103438"/>
                  <a:pt x="207151" y="145712"/>
                </a:cubicBezTo>
                <a:lnTo>
                  <a:pt x="252428" y="186204"/>
                </a:lnTo>
                <a:lnTo>
                  <a:pt x="252943" y="152746"/>
                </a:lnTo>
                <a:cubicBezTo>
                  <a:pt x="257530" y="97131"/>
                  <a:pt x="266289" y="44554"/>
                  <a:pt x="280576" y="2229"/>
                </a:cubicBezTo>
                <a:cubicBezTo>
                  <a:pt x="281263" y="447"/>
                  <a:pt x="283326" y="-443"/>
                  <a:pt x="285153" y="21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228575" tIns="114250" rIns="228575" bIns="11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endParaRPr sz="45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20"/>
          <p:cNvSpPr/>
          <p:nvPr/>
        </p:nvSpPr>
        <p:spPr>
          <a:xfrm rot="8517177">
            <a:off x="309722" y="6076606"/>
            <a:ext cx="422937" cy="396802"/>
          </a:xfrm>
          <a:custGeom>
            <a:avLst/>
            <a:gdLst/>
            <a:ahLst/>
            <a:cxnLst/>
            <a:rect l="l" t="t" r="r" b="b"/>
            <a:pathLst>
              <a:path w="579243" h="543449" extrusionOk="0">
                <a:moveTo>
                  <a:pt x="80970" y="58648"/>
                </a:moveTo>
                <a:cubicBezTo>
                  <a:pt x="81138" y="58557"/>
                  <a:pt x="81327" y="58466"/>
                  <a:pt x="81517" y="58397"/>
                </a:cubicBezTo>
                <a:cubicBezTo>
                  <a:pt x="82512" y="58076"/>
                  <a:pt x="83603" y="58076"/>
                  <a:pt x="84601" y="58398"/>
                </a:cubicBezTo>
                <a:cubicBezTo>
                  <a:pt x="113768" y="71019"/>
                  <a:pt x="157520" y="103431"/>
                  <a:pt x="207159" y="145702"/>
                </a:cubicBezTo>
                <a:lnTo>
                  <a:pt x="252368" y="186129"/>
                </a:lnTo>
                <a:lnTo>
                  <a:pt x="257197" y="111709"/>
                </a:lnTo>
                <a:cubicBezTo>
                  <a:pt x="262266" y="71478"/>
                  <a:pt x="269872" y="33970"/>
                  <a:pt x="280588" y="2229"/>
                </a:cubicBezTo>
                <a:cubicBezTo>
                  <a:pt x="281275" y="447"/>
                  <a:pt x="283338" y="-443"/>
                  <a:pt x="285164" y="219"/>
                </a:cubicBezTo>
                <a:cubicBezTo>
                  <a:pt x="285307" y="288"/>
                  <a:pt x="285450" y="334"/>
                  <a:pt x="285567" y="403"/>
                </a:cubicBezTo>
                <a:cubicBezTo>
                  <a:pt x="286541" y="675"/>
                  <a:pt x="287322" y="1339"/>
                  <a:pt x="287701" y="2229"/>
                </a:cubicBezTo>
                <a:cubicBezTo>
                  <a:pt x="300507" y="28380"/>
                  <a:pt x="307985" y="79036"/>
                  <a:pt x="311750" y="139284"/>
                </a:cubicBezTo>
                <a:lnTo>
                  <a:pt x="313044" y="170716"/>
                </a:lnTo>
                <a:lnTo>
                  <a:pt x="344706" y="141125"/>
                </a:lnTo>
                <a:cubicBezTo>
                  <a:pt x="388769" y="104947"/>
                  <a:pt x="433543" y="73763"/>
                  <a:pt x="474687" y="53601"/>
                </a:cubicBezTo>
                <a:cubicBezTo>
                  <a:pt x="476442" y="52756"/>
                  <a:pt x="478577" y="53442"/>
                  <a:pt x="479454" y="55155"/>
                </a:cubicBezTo>
                <a:cubicBezTo>
                  <a:pt x="479548" y="55314"/>
                  <a:pt x="479620" y="55476"/>
                  <a:pt x="479668" y="55657"/>
                </a:cubicBezTo>
                <a:cubicBezTo>
                  <a:pt x="480141" y="56525"/>
                  <a:pt x="480141" y="57530"/>
                  <a:pt x="479668" y="58400"/>
                </a:cubicBezTo>
                <a:cubicBezTo>
                  <a:pt x="466151" y="94638"/>
                  <a:pt x="413951" y="155100"/>
                  <a:pt x="351730" y="217558"/>
                </a:cubicBezTo>
                <a:lnTo>
                  <a:pt x="327614" y="240851"/>
                </a:lnTo>
                <a:lnTo>
                  <a:pt x="390302" y="242679"/>
                </a:lnTo>
                <a:cubicBezTo>
                  <a:pt x="475307" y="246403"/>
                  <a:pt x="544382" y="253107"/>
                  <a:pt x="560834" y="259103"/>
                </a:cubicBezTo>
                <a:cubicBezTo>
                  <a:pt x="562778" y="259333"/>
                  <a:pt x="564177" y="261047"/>
                  <a:pt x="563915" y="262919"/>
                </a:cubicBezTo>
                <a:cubicBezTo>
                  <a:pt x="563915" y="262941"/>
                  <a:pt x="563915" y="262966"/>
                  <a:pt x="563915" y="262988"/>
                </a:cubicBezTo>
                <a:cubicBezTo>
                  <a:pt x="563798" y="264586"/>
                  <a:pt x="562493" y="265843"/>
                  <a:pt x="560834" y="265958"/>
                </a:cubicBezTo>
                <a:cubicBezTo>
                  <a:pt x="547051" y="277866"/>
                  <a:pt x="489748" y="289518"/>
                  <a:pt x="414250" y="296539"/>
                </a:cubicBezTo>
                <a:lnTo>
                  <a:pt x="372113" y="299317"/>
                </a:lnTo>
                <a:lnTo>
                  <a:pt x="440930" y="368958"/>
                </a:lnTo>
                <a:cubicBezTo>
                  <a:pt x="512534" y="443216"/>
                  <a:pt x="568036" y="506141"/>
                  <a:pt x="578085" y="524218"/>
                </a:cubicBezTo>
                <a:cubicBezTo>
                  <a:pt x="579601" y="525610"/>
                  <a:pt x="579626" y="527941"/>
                  <a:pt x="578179" y="529383"/>
                </a:cubicBezTo>
                <a:cubicBezTo>
                  <a:pt x="578156" y="529427"/>
                  <a:pt x="578108" y="529449"/>
                  <a:pt x="578085" y="529473"/>
                </a:cubicBezTo>
                <a:cubicBezTo>
                  <a:pt x="576589" y="530615"/>
                  <a:pt x="574480" y="530500"/>
                  <a:pt x="573103" y="529245"/>
                </a:cubicBezTo>
                <a:cubicBezTo>
                  <a:pt x="545240" y="525019"/>
                  <a:pt x="450385" y="455282"/>
                  <a:pt x="348237" y="363272"/>
                </a:cubicBezTo>
                <a:lnTo>
                  <a:pt x="313346" y="328821"/>
                </a:lnTo>
                <a:lnTo>
                  <a:pt x="311865" y="375955"/>
                </a:lnTo>
                <a:cubicBezTo>
                  <a:pt x="307999" y="457848"/>
                  <a:pt x="301041" y="524393"/>
                  <a:pt x="294817" y="540242"/>
                </a:cubicBezTo>
                <a:cubicBezTo>
                  <a:pt x="294578" y="542161"/>
                  <a:pt x="292799" y="543577"/>
                  <a:pt x="290785" y="543440"/>
                </a:cubicBezTo>
                <a:cubicBezTo>
                  <a:pt x="289220" y="543166"/>
                  <a:pt x="287986" y="541979"/>
                  <a:pt x="287701" y="540470"/>
                </a:cubicBezTo>
                <a:cubicBezTo>
                  <a:pt x="271220" y="522651"/>
                  <a:pt x="255154" y="430413"/>
                  <a:pt x="250352" y="321468"/>
                </a:cubicBezTo>
                <a:lnTo>
                  <a:pt x="250225" y="313369"/>
                </a:lnTo>
                <a:lnTo>
                  <a:pt x="222419" y="338549"/>
                </a:lnTo>
                <a:cubicBezTo>
                  <a:pt x="159576" y="393789"/>
                  <a:pt x="105819" y="436206"/>
                  <a:pt x="89812" y="443574"/>
                </a:cubicBezTo>
                <a:cubicBezTo>
                  <a:pt x="88436" y="444878"/>
                  <a:pt x="86208" y="444878"/>
                  <a:pt x="84831" y="443574"/>
                </a:cubicBezTo>
                <a:cubicBezTo>
                  <a:pt x="83409" y="442295"/>
                  <a:pt x="83315" y="440172"/>
                  <a:pt x="84595" y="438777"/>
                </a:cubicBezTo>
                <a:cubicBezTo>
                  <a:pt x="85662" y="420958"/>
                  <a:pt x="117643" y="373678"/>
                  <a:pt x="165880" y="317287"/>
                </a:cubicBezTo>
                <a:lnTo>
                  <a:pt x="182211" y="299246"/>
                </a:lnTo>
                <a:lnTo>
                  <a:pt x="115924" y="295261"/>
                </a:lnTo>
                <a:cubicBezTo>
                  <a:pt x="74182" y="290393"/>
                  <a:pt x="35276" y="283092"/>
                  <a:pt x="2374" y="272811"/>
                </a:cubicBezTo>
                <a:cubicBezTo>
                  <a:pt x="453" y="271897"/>
                  <a:pt x="-473" y="269750"/>
                  <a:pt x="239" y="267784"/>
                </a:cubicBezTo>
                <a:cubicBezTo>
                  <a:pt x="712" y="266963"/>
                  <a:pt x="1470" y="266324"/>
                  <a:pt x="2373" y="265958"/>
                </a:cubicBezTo>
                <a:cubicBezTo>
                  <a:pt x="38566" y="249509"/>
                  <a:pt x="119978" y="242184"/>
                  <a:pt x="209919" y="240297"/>
                </a:cubicBezTo>
                <a:lnTo>
                  <a:pt x="223657" y="240265"/>
                </a:lnTo>
                <a:lnTo>
                  <a:pt x="197010" y="213954"/>
                </a:lnTo>
                <a:cubicBezTo>
                  <a:pt x="149753" y="162216"/>
                  <a:pt x="108135" y="110314"/>
                  <a:pt x="79619" y="63652"/>
                </a:cubicBezTo>
                <a:cubicBezTo>
                  <a:pt x="78553" y="61915"/>
                  <a:pt x="79169" y="59677"/>
                  <a:pt x="80970" y="586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228575" tIns="114250" rIns="228575" bIns="11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endParaRPr sz="45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" grpId="0" animBg="1"/>
      <p:bldP spid="311" grpId="0" build="p"/>
      <p:bldP spid="313" grpId="0" build="p"/>
      <p:bldP spid="315" grpId="0" animBg="1"/>
      <p:bldP spid="3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28"/>
          <p:cNvSpPr txBox="1">
            <a:spLocks noGrp="1"/>
          </p:cNvSpPr>
          <p:nvPr>
            <p:ph type="title"/>
          </p:nvPr>
        </p:nvSpPr>
        <p:spPr>
          <a:xfrm rot="-144860">
            <a:off x="2363328" y="1626628"/>
            <a:ext cx="7484744" cy="1280926"/>
          </a:xfrm>
          <a:prstGeom prst="rect">
            <a:avLst/>
          </a:prstGeom>
          <a:solidFill>
            <a:schemeClr val="accent1"/>
          </a:solidFill>
          <a:effectLst>
            <a:outerShdw blurRad="28575" dist="19050" dir="27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 dirty="0" err="1" smtClean="0"/>
              <a:t>Implementasi</a:t>
            </a:r>
            <a:r>
              <a:rPr lang="en-US" sz="5500" dirty="0" smtClean="0"/>
              <a:t> </a:t>
            </a:r>
            <a:r>
              <a:rPr lang="en-US" sz="5500" dirty="0" err="1" smtClean="0"/>
              <a:t>dan</a:t>
            </a:r>
            <a:endParaRPr sz="5500" dirty="0"/>
          </a:p>
        </p:txBody>
      </p:sp>
      <p:sp>
        <p:nvSpPr>
          <p:cNvPr id="859" name="Google Shape;859;p28"/>
          <p:cNvSpPr txBox="1">
            <a:spLocks noGrp="1"/>
          </p:cNvSpPr>
          <p:nvPr>
            <p:ph type="subTitle" idx="1"/>
          </p:nvPr>
        </p:nvSpPr>
        <p:spPr>
          <a:xfrm>
            <a:off x="202350" y="6256000"/>
            <a:ext cx="11787300" cy="38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This is where you section ends. Duplicate this set of slides as many times you need to go over all your sections.</a:t>
            </a:r>
            <a:endParaRPr sz="1200"/>
          </a:p>
        </p:txBody>
      </p:sp>
      <p:sp>
        <p:nvSpPr>
          <p:cNvPr id="860" name="Google Shape;860;p28"/>
          <p:cNvSpPr txBox="1">
            <a:spLocks noGrp="1"/>
          </p:cNvSpPr>
          <p:nvPr>
            <p:ph type="title"/>
          </p:nvPr>
        </p:nvSpPr>
        <p:spPr>
          <a:xfrm rot="265448">
            <a:off x="501765" y="3035079"/>
            <a:ext cx="11095561" cy="1407596"/>
          </a:xfrm>
          <a:prstGeom prst="rect">
            <a:avLst/>
          </a:prstGeom>
          <a:solidFill>
            <a:schemeClr val="accent2"/>
          </a:solidFill>
          <a:effectLst>
            <a:outerShdw blurRad="28575" dist="19050" dir="27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 dirty="0" err="1" smtClean="0"/>
              <a:t>Pengujian</a:t>
            </a:r>
            <a:r>
              <a:rPr lang="en-US" sz="7000" dirty="0" smtClean="0"/>
              <a:t> </a:t>
            </a:r>
            <a:r>
              <a:rPr lang="en-US" sz="7000" dirty="0" err="1" smtClean="0"/>
              <a:t>aplikasi</a:t>
            </a:r>
            <a:endParaRPr sz="7000" dirty="0"/>
          </a:p>
        </p:txBody>
      </p:sp>
      <p:sp>
        <p:nvSpPr>
          <p:cNvPr id="861" name="Google Shape;861;p28"/>
          <p:cNvSpPr/>
          <p:nvPr/>
        </p:nvSpPr>
        <p:spPr>
          <a:xfrm rot="2116345">
            <a:off x="8870784" y="1610957"/>
            <a:ext cx="1402517" cy="369268"/>
          </a:xfrm>
          <a:custGeom>
            <a:avLst/>
            <a:gdLst/>
            <a:ahLst/>
            <a:cxnLst/>
            <a:rect l="l" t="t" r="r" b="b"/>
            <a:pathLst>
              <a:path w="5585545" h="1279581" extrusionOk="0">
                <a:moveTo>
                  <a:pt x="50303" y="64721"/>
                </a:moveTo>
                <a:cubicBezTo>
                  <a:pt x="-63997" y="80914"/>
                  <a:pt x="184605" y="208549"/>
                  <a:pt x="252233" y="280939"/>
                </a:cubicBezTo>
                <a:cubicBezTo>
                  <a:pt x="263663" y="293321"/>
                  <a:pt x="276045" y="306656"/>
                  <a:pt x="276045" y="321896"/>
                </a:cubicBezTo>
                <a:cubicBezTo>
                  <a:pt x="276998" y="344756"/>
                  <a:pt x="250328" y="362854"/>
                  <a:pt x="224610" y="375236"/>
                </a:cubicBezTo>
                <a:cubicBezTo>
                  <a:pt x="194130" y="389524"/>
                  <a:pt x="161745" y="400954"/>
                  <a:pt x="128408" y="408574"/>
                </a:cubicBezTo>
                <a:cubicBezTo>
                  <a:pt x="112215" y="412384"/>
                  <a:pt x="94118" y="416194"/>
                  <a:pt x="83640" y="425719"/>
                </a:cubicBezTo>
                <a:cubicBezTo>
                  <a:pt x="63638" y="443816"/>
                  <a:pt x="75068" y="470486"/>
                  <a:pt x="90308" y="491441"/>
                </a:cubicBezTo>
                <a:cubicBezTo>
                  <a:pt x="116025" y="526684"/>
                  <a:pt x="148410" y="559069"/>
                  <a:pt x="169365" y="597169"/>
                </a:cubicBezTo>
                <a:cubicBezTo>
                  <a:pt x="190320" y="635269"/>
                  <a:pt x="196035" y="679084"/>
                  <a:pt x="168413" y="714326"/>
                </a:cubicBezTo>
                <a:cubicBezTo>
                  <a:pt x="140790" y="748616"/>
                  <a:pt x="88403" y="764809"/>
                  <a:pt x="41730" y="782906"/>
                </a:cubicBezTo>
                <a:cubicBezTo>
                  <a:pt x="24585" y="789574"/>
                  <a:pt x="6488" y="797194"/>
                  <a:pt x="1725" y="811481"/>
                </a:cubicBezTo>
                <a:cubicBezTo>
                  <a:pt x="-3990" y="825769"/>
                  <a:pt x="5535" y="841009"/>
                  <a:pt x="15060" y="853391"/>
                </a:cubicBezTo>
                <a:cubicBezTo>
                  <a:pt x="67448" y="925781"/>
                  <a:pt x="118883" y="999124"/>
                  <a:pt x="171270" y="1071514"/>
                </a:cubicBezTo>
                <a:cubicBezTo>
                  <a:pt x="102690" y="1118186"/>
                  <a:pt x="48398" y="1177241"/>
                  <a:pt x="14108" y="1241059"/>
                </a:cubicBezTo>
                <a:cubicBezTo>
                  <a:pt x="47445" y="1247726"/>
                  <a:pt x="80783" y="1253441"/>
                  <a:pt x="114120" y="1260109"/>
                </a:cubicBezTo>
                <a:cubicBezTo>
                  <a:pt x="114120" y="1260109"/>
                  <a:pt x="4496573" y="1303924"/>
                  <a:pt x="5381446" y="1260109"/>
                </a:cubicBezTo>
                <a:cubicBezTo>
                  <a:pt x="5408116" y="1259156"/>
                  <a:pt x="5433833" y="1258204"/>
                  <a:pt x="5460503" y="1259156"/>
                </a:cubicBezTo>
                <a:cubicBezTo>
                  <a:pt x="5472885" y="1204864"/>
                  <a:pt x="5453835" y="1147714"/>
                  <a:pt x="5408116" y="1103899"/>
                </a:cubicBezTo>
                <a:cubicBezTo>
                  <a:pt x="5402401" y="1099136"/>
                  <a:pt x="5396685" y="1093421"/>
                  <a:pt x="5394780" y="1086754"/>
                </a:cubicBezTo>
                <a:cubicBezTo>
                  <a:pt x="5391923" y="1076276"/>
                  <a:pt x="5399543" y="1066751"/>
                  <a:pt x="5409068" y="1059131"/>
                </a:cubicBezTo>
                <a:cubicBezTo>
                  <a:pt x="5453835" y="1020079"/>
                  <a:pt x="5530035" y="1001029"/>
                  <a:pt x="5554801" y="953404"/>
                </a:cubicBezTo>
                <a:cubicBezTo>
                  <a:pt x="5573851" y="917209"/>
                  <a:pt x="5553848" y="874346"/>
                  <a:pt x="5519558" y="844819"/>
                </a:cubicBezTo>
                <a:cubicBezTo>
                  <a:pt x="5485268" y="815291"/>
                  <a:pt x="5438596" y="797194"/>
                  <a:pt x="5392876" y="779096"/>
                </a:cubicBezTo>
                <a:cubicBezTo>
                  <a:pt x="5364301" y="767666"/>
                  <a:pt x="5330963" y="749569"/>
                  <a:pt x="5336678" y="725756"/>
                </a:cubicBezTo>
                <a:cubicBezTo>
                  <a:pt x="5339535" y="712421"/>
                  <a:pt x="5353823" y="701944"/>
                  <a:pt x="5368110" y="694324"/>
                </a:cubicBezTo>
                <a:cubicBezTo>
                  <a:pt x="5435738" y="654319"/>
                  <a:pt x="5519558" y="626696"/>
                  <a:pt x="5567183" y="572404"/>
                </a:cubicBezTo>
                <a:cubicBezTo>
                  <a:pt x="5578613" y="560021"/>
                  <a:pt x="5587185" y="544781"/>
                  <a:pt x="5585280" y="529541"/>
                </a:cubicBezTo>
                <a:cubicBezTo>
                  <a:pt x="5583376" y="507634"/>
                  <a:pt x="5561468" y="490489"/>
                  <a:pt x="5540513" y="476201"/>
                </a:cubicBezTo>
                <a:cubicBezTo>
                  <a:pt x="5468123" y="427624"/>
                  <a:pt x="5382398" y="392381"/>
                  <a:pt x="5298578" y="355234"/>
                </a:cubicBezTo>
                <a:cubicBezTo>
                  <a:pt x="5290005" y="351424"/>
                  <a:pt x="5280480" y="347614"/>
                  <a:pt x="5277623" y="339994"/>
                </a:cubicBezTo>
                <a:cubicBezTo>
                  <a:pt x="5272860" y="330469"/>
                  <a:pt x="5280480" y="320944"/>
                  <a:pt x="5288101" y="312371"/>
                </a:cubicBezTo>
                <a:cubicBezTo>
                  <a:pt x="5362396" y="232361"/>
                  <a:pt x="5470028" y="165686"/>
                  <a:pt x="5502413" y="71389"/>
                </a:cubicBezTo>
                <a:cubicBezTo>
                  <a:pt x="5433833" y="57101"/>
                  <a:pt x="5360491" y="53291"/>
                  <a:pt x="5290005" y="60911"/>
                </a:cubicBezTo>
                <a:cubicBezTo>
                  <a:pt x="5286196" y="59959"/>
                  <a:pt x="1064715" y="-78154"/>
                  <a:pt x="50303" y="64721"/>
                </a:cubicBezTo>
                <a:close/>
              </a:path>
            </a:pathLst>
          </a:custGeom>
          <a:solidFill>
            <a:srgbClr val="FFFFFF">
              <a:alpha val="509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28"/>
          <p:cNvSpPr/>
          <p:nvPr/>
        </p:nvSpPr>
        <p:spPr>
          <a:xfrm rot="-2116345" flipH="1">
            <a:off x="101459" y="2632907"/>
            <a:ext cx="1402517" cy="369268"/>
          </a:xfrm>
          <a:custGeom>
            <a:avLst/>
            <a:gdLst/>
            <a:ahLst/>
            <a:cxnLst/>
            <a:rect l="l" t="t" r="r" b="b"/>
            <a:pathLst>
              <a:path w="5585545" h="1279581" extrusionOk="0">
                <a:moveTo>
                  <a:pt x="50303" y="64721"/>
                </a:moveTo>
                <a:cubicBezTo>
                  <a:pt x="-63997" y="80914"/>
                  <a:pt x="184605" y="208549"/>
                  <a:pt x="252233" y="280939"/>
                </a:cubicBezTo>
                <a:cubicBezTo>
                  <a:pt x="263663" y="293321"/>
                  <a:pt x="276045" y="306656"/>
                  <a:pt x="276045" y="321896"/>
                </a:cubicBezTo>
                <a:cubicBezTo>
                  <a:pt x="276998" y="344756"/>
                  <a:pt x="250328" y="362854"/>
                  <a:pt x="224610" y="375236"/>
                </a:cubicBezTo>
                <a:cubicBezTo>
                  <a:pt x="194130" y="389524"/>
                  <a:pt x="161745" y="400954"/>
                  <a:pt x="128408" y="408574"/>
                </a:cubicBezTo>
                <a:cubicBezTo>
                  <a:pt x="112215" y="412384"/>
                  <a:pt x="94118" y="416194"/>
                  <a:pt x="83640" y="425719"/>
                </a:cubicBezTo>
                <a:cubicBezTo>
                  <a:pt x="63638" y="443816"/>
                  <a:pt x="75068" y="470486"/>
                  <a:pt x="90308" y="491441"/>
                </a:cubicBezTo>
                <a:cubicBezTo>
                  <a:pt x="116025" y="526684"/>
                  <a:pt x="148410" y="559069"/>
                  <a:pt x="169365" y="597169"/>
                </a:cubicBezTo>
                <a:cubicBezTo>
                  <a:pt x="190320" y="635269"/>
                  <a:pt x="196035" y="679084"/>
                  <a:pt x="168413" y="714326"/>
                </a:cubicBezTo>
                <a:cubicBezTo>
                  <a:pt x="140790" y="748616"/>
                  <a:pt x="88403" y="764809"/>
                  <a:pt x="41730" y="782906"/>
                </a:cubicBezTo>
                <a:cubicBezTo>
                  <a:pt x="24585" y="789574"/>
                  <a:pt x="6488" y="797194"/>
                  <a:pt x="1725" y="811481"/>
                </a:cubicBezTo>
                <a:cubicBezTo>
                  <a:pt x="-3990" y="825769"/>
                  <a:pt x="5535" y="841009"/>
                  <a:pt x="15060" y="853391"/>
                </a:cubicBezTo>
                <a:cubicBezTo>
                  <a:pt x="67448" y="925781"/>
                  <a:pt x="118883" y="999124"/>
                  <a:pt x="171270" y="1071514"/>
                </a:cubicBezTo>
                <a:cubicBezTo>
                  <a:pt x="102690" y="1118186"/>
                  <a:pt x="48398" y="1177241"/>
                  <a:pt x="14108" y="1241059"/>
                </a:cubicBezTo>
                <a:cubicBezTo>
                  <a:pt x="47445" y="1247726"/>
                  <a:pt x="80783" y="1253441"/>
                  <a:pt x="114120" y="1260109"/>
                </a:cubicBezTo>
                <a:cubicBezTo>
                  <a:pt x="114120" y="1260109"/>
                  <a:pt x="4496573" y="1303924"/>
                  <a:pt x="5381446" y="1260109"/>
                </a:cubicBezTo>
                <a:cubicBezTo>
                  <a:pt x="5408116" y="1259156"/>
                  <a:pt x="5433833" y="1258204"/>
                  <a:pt x="5460503" y="1259156"/>
                </a:cubicBezTo>
                <a:cubicBezTo>
                  <a:pt x="5472885" y="1204864"/>
                  <a:pt x="5453835" y="1147714"/>
                  <a:pt x="5408116" y="1103899"/>
                </a:cubicBezTo>
                <a:cubicBezTo>
                  <a:pt x="5402401" y="1099136"/>
                  <a:pt x="5396685" y="1093421"/>
                  <a:pt x="5394780" y="1086754"/>
                </a:cubicBezTo>
                <a:cubicBezTo>
                  <a:pt x="5391923" y="1076276"/>
                  <a:pt x="5399543" y="1066751"/>
                  <a:pt x="5409068" y="1059131"/>
                </a:cubicBezTo>
                <a:cubicBezTo>
                  <a:pt x="5453835" y="1020079"/>
                  <a:pt x="5530035" y="1001029"/>
                  <a:pt x="5554801" y="953404"/>
                </a:cubicBezTo>
                <a:cubicBezTo>
                  <a:pt x="5573851" y="917209"/>
                  <a:pt x="5553848" y="874346"/>
                  <a:pt x="5519558" y="844819"/>
                </a:cubicBezTo>
                <a:cubicBezTo>
                  <a:pt x="5485268" y="815291"/>
                  <a:pt x="5438596" y="797194"/>
                  <a:pt x="5392876" y="779096"/>
                </a:cubicBezTo>
                <a:cubicBezTo>
                  <a:pt x="5364301" y="767666"/>
                  <a:pt x="5330963" y="749569"/>
                  <a:pt x="5336678" y="725756"/>
                </a:cubicBezTo>
                <a:cubicBezTo>
                  <a:pt x="5339535" y="712421"/>
                  <a:pt x="5353823" y="701944"/>
                  <a:pt x="5368110" y="694324"/>
                </a:cubicBezTo>
                <a:cubicBezTo>
                  <a:pt x="5435738" y="654319"/>
                  <a:pt x="5519558" y="626696"/>
                  <a:pt x="5567183" y="572404"/>
                </a:cubicBezTo>
                <a:cubicBezTo>
                  <a:pt x="5578613" y="560021"/>
                  <a:pt x="5587185" y="544781"/>
                  <a:pt x="5585280" y="529541"/>
                </a:cubicBezTo>
                <a:cubicBezTo>
                  <a:pt x="5583376" y="507634"/>
                  <a:pt x="5561468" y="490489"/>
                  <a:pt x="5540513" y="476201"/>
                </a:cubicBezTo>
                <a:cubicBezTo>
                  <a:pt x="5468123" y="427624"/>
                  <a:pt x="5382398" y="392381"/>
                  <a:pt x="5298578" y="355234"/>
                </a:cubicBezTo>
                <a:cubicBezTo>
                  <a:pt x="5290005" y="351424"/>
                  <a:pt x="5280480" y="347614"/>
                  <a:pt x="5277623" y="339994"/>
                </a:cubicBezTo>
                <a:cubicBezTo>
                  <a:pt x="5272860" y="330469"/>
                  <a:pt x="5280480" y="320944"/>
                  <a:pt x="5288101" y="312371"/>
                </a:cubicBezTo>
                <a:cubicBezTo>
                  <a:pt x="5362396" y="232361"/>
                  <a:pt x="5470028" y="165686"/>
                  <a:pt x="5502413" y="71389"/>
                </a:cubicBezTo>
                <a:cubicBezTo>
                  <a:pt x="5433833" y="57101"/>
                  <a:pt x="5360491" y="53291"/>
                  <a:pt x="5290005" y="60911"/>
                </a:cubicBezTo>
                <a:cubicBezTo>
                  <a:pt x="5286196" y="59959"/>
                  <a:pt x="1064715" y="-78154"/>
                  <a:pt x="50303" y="64721"/>
                </a:cubicBezTo>
                <a:close/>
              </a:path>
            </a:pathLst>
          </a:custGeom>
          <a:solidFill>
            <a:srgbClr val="FFFFFF">
              <a:alpha val="509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3" name="Google Shape;863;p28"/>
          <p:cNvGrpSpPr/>
          <p:nvPr/>
        </p:nvGrpSpPr>
        <p:grpSpPr>
          <a:xfrm>
            <a:off x="10801348" y="5188862"/>
            <a:ext cx="1053385" cy="1476247"/>
            <a:chOff x="8702523" y="254187"/>
            <a:chExt cx="1053385" cy="1476247"/>
          </a:xfrm>
        </p:grpSpPr>
        <p:sp>
          <p:nvSpPr>
            <p:cNvPr id="864" name="Google Shape;864;p28"/>
            <p:cNvSpPr/>
            <p:nvPr/>
          </p:nvSpPr>
          <p:spPr>
            <a:xfrm>
              <a:off x="8707134" y="254187"/>
              <a:ext cx="1044143" cy="1476247"/>
            </a:xfrm>
            <a:custGeom>
              <a:avLst/>
              <a:gdLst/>
              <a:ahLst/>
              <a:cxnLst/>
              <a:rect l="l" t="t" r="r" b="b"/>
              <a:pathLst>
                <a:path w="1044143" h="1476247" extrusionOk="0">
                  <a:moveTo>
                    <a:pt x="485130" y="397"/>
                  </a:moveTo>
                  <a:cubicBezTo>
                    <a:pt x="480181" y="-239"/>
                    <a:pt x="474936" y="-119"/>
                    <a:pt x="469016" y="819"/>
                  </a:cubicBezTo>
                  <a:cubicBezTo>
                    <a:pt x="407448" y="10570"/>
                    <a:pt x="427728" y="127558"/>
                    <a:pt x="436575" y="169924"/>
                  </a:cubicBezTo>
                  <a:cubicBezTo>
                    <a:pt x="435336" y="170085"/>
                    <a:pt x="434043" y="170172"/>
                    <a:pt x="432811" y="170340"/>
                  </a:cubicBezTo>
                  <a:cubicBezTo>
                    <a:pt x="419168" y="132072"/>
                    <a:pt x="387973" y="36441"/>
                    <a:pt x="345954" y="33046"/>
                  </a:cubicBezTo>
                  <a:cubicBezTo>
                    <a:pt x="342438" y="32765"/>
                    <a:pt x="338935" y="33139"/>
                    <a:pt x="335278" y="34305"/>
                  </a:cubicBezTo>
                  <a:cubicBezTo>
                    <a:pt x="278653" y="52320"/>
                    <a:pt x="324791" y="135092"/>
                    <a:pt x="367512" y="185623"/>
                  </a:cubicBezTo>
                  <a:cubicBezTo>
                    <a:pt x="305127" y="207007"/>
                    <a:pt x="256793" y="245322"/>
                    <a:pt x="220173" y="294453"/>
                  </a:cubicBezTo>
                  <a:lnTo>
                    <a:pt x="171195" y="249454"/>
                  </a:lnTo>
                  <a:cubicBezTo>
                    <a:pt x="169836" y="248202"/>
                    <a:pt x="168095" y="247499"/>
                    <a:pt x="166380" y="247573"/>
                  </a:cubicBezTo>
                  <a:cubicBezTo>
                    <a:pt x="164672" y="247647"/>
                    <a:pt x="162817" y="248510"/>
                    <a:pt x="161572" y="249870"/>
                  </a:cubicBezTo>
                  <a:cubicBezTo>
                    <a:pt x="159073" y="252602"/>
                    <a:pt x="159261" y="256795"/>
                    <a:pt x="161987" y="259293"/>
                  </a:cubicBezTo>
                  <a:lnTo>
                    <a:pt x="211587" y="304707"/>
                  </a:lnTo>
                  <a:cubicBezTo>
                    <a:pt x="211821" y="304915"/>
                    <a:pt x="212176" y="304740"/>
                    <a:pt x="212424" y="304915"/>
                  </a:cubicBezTo>
                  <a:cubicBezTo>
                    <a:pt x="175334" y="358607"/>
                    <a:pt x="151030" y="423892"/>
                    <a:pt x="136872" y="494112"/>
                  </a:cubicBezTo>
                  <a:lnTo>
                    <a:pt x="74922" y="456233"/>
                  </a:lnTo>
                  <a:cubicBezTo>
                    <a:pt x="73342" y="455268"/>
                    <a:pt x="71567" y="454987"/>
                    <a:pt x="69899" y="455395"/>
                  </a:cubicBezTo>
                  <a:cubicBezTo>
                    <a:pt x="68238" y="455797"/>
                    <a:pt x="66678" y="456956"/>
                    <a:pt x="65713" y="458536"/>
                  </a:cubicBezTo>
                  <a:cubicBezTo>
                    <a:pt x="63791" y="461698"/>
                    <a:pt x="64856" y="465823"/>
                    <a:pt x="68017" y="467745"/>
                  </a:cubicBezTo>
                  <a:lnTo>
                    <a:pt x="131012" y="506040"/>
                  </a:lnTo>
                  <a:cubicBezTo>
                    <a:pt x="132264" y="506804"/>
                    <a:pt x="133637" y="506750"/>
                    <a:pt x="134990" y="506670"/>
                  </a:cubicBezTo>
                  <a:cubicBezTo>
                    <a:pt x="130951" y="528691"/>
                    <a:pt x="127369" y="550818"/>
                    <a:pt x="125152" y="573435"/>
                  </a:cubicBezTo>
                  <a:cubicBezTo>
                    <a:pt x="122607" y="599440"/>
                    <a:pt x="124053" y="625278"/>
                    <a:pt x="127248" y="650869"/>
                  </a:cubicBezTo>
                  <a:cubicBezTo>
                    <a:pt x="126176" y="648022"/>
                    <a:pt x="123498" y="646040"/>
                    <a:pt x="120336" y="646475"/>
                  </a:cubicBezTo>
                  <a:lnTo>
                    <a:pt x="67595" y="653594"/>
                  </a:lnTo>
                  <a:cubicBezTo>
                    <a:pt x="63932" y="654090"/>
                    <a:pt x="61240" y="657459"/>
                    <a:pt x="61735" y="661129"/>
                  </a:cubicBezTo>
                  <a:cubicBezTo>
                    <a:pt x="62238" y="664792"/>
                    <a:pt x="65606" y="667491"/>
                    <a:pt x="69270" y="666989"/>
                  </a:cubicBezTo>
                  <a:lnTo>
                    <a:pt x="122225" y="659662"/>
                  </a:lnTo>
                  <a:cubicBezTo>
                    <a:pt x="125279" y="659247"/>
                    <a:pt x="127087" y="656715"/>
                    <a:pt x="127456" y="653802"/>
                  </a:cubicBezTo>
                  <a:cubicBezTo>
                    <a:pt x="132653" y="693015"/>
                    <a:pt x="143388" y="731390"/>
                    <a:pt x="160105" y="767448"/>
                  </a:cubicBezTo>
                  <a:lnTo>
                    <a:pt x="27626" y="767448"/>
                  </a:lnTo>
                  <a:cubicBezTo>
                    <a:pt x="12330" y="767448"/>
                    <a:pt x="0" y="779510"/>
                    <a:pt x="0" y="794445"/>
                  </a:cubicBezTo>
                  <a:lnTo>
                    <a:pt x="0" y="1021944"/>
                  </a:lnTo>
                  <a:cubicBezTo>
                    <a:pt x="0" y="1036879"/>
                    <a:pt x="12323" y="1048941"/>
                    <a:pt x="27626" y="1048941"/>
                  </a:cubicBezTo>
                  <a:lnTo>
                    <a:pt x="91873" y="1048941"/>
                  </a:lnTo>
                  <a:cubicBezTo>
                    <a:pt x="108355" y="1162399"/>
                    <a:pt x="130972" y="1316202"/>
                    <a:pt x="137917" y="1349896"/>
                  </a:cubicBezTo>
                  <a:cubicBezTo>
                    <a:pt x="148030" y="1399013"/>
                    <a:pt x="153722" y="1452317"/>
                    <a:pt x="234612" y="1469609"/>
                  </a:cubicBezTo>
                  <a:cubicBezTo>
                    <a:pt x="315501" y="1486949"/>
                    <a:pt x="681889" y="1464238"/>
                    <a:pt x="759510" y="1469402"/>
                  </a:cubicBezTo>
                  <a:cubicBezTo>
                    <a:pt x="820201" y="1473440"/>
                    <a:pt x="900072" y="1461050"/>
                    <a:pt x="913547" y="1376685"/>
                  </a:cubicBezTo>
                  <a:cubicBezTo>
                    <a:pt x="920653" y="1332255"/>
                    <a:pt x="949257" y="1162741"/>
                    <a:pt x="968378" y="1048941"/>
                  </a:cubicBezTo>
                  <a:lnTo>
                    <a:pt x="1016310" y="1048941"/>
                  </a:lnTo>
                  <a:cubicBezTo>
                    <a:pt x="1031607" y="1048941"/>
                    <a:pt x="1044144" y="1036879"/>
                    <a:pt x="1044144" y="1021944"/>
                  </a:cubicBezTo>
                  <a:lnTo>
                    <a:pt x="1044144" y="794445"/>
                  </a:lnTo>
                  <a:cubicBezTo>
                    <a:pt x="1044144" y="779510"/>
                    <a:pt x="1031607" y="767448"/>
                    <a:pt x="1016310" y="767448"/>
                  </a:cubicBezTo>
                  <a:lnTo>
                    <a:pt x="854524" y="767448"/>
                  </a:lnTo>
                  <a:cubicBezTo>
                    <a:pt x="880543" y="712068"/>
                    <a:pt x="896074" y="654411"/>
                    <a:pt x="897219" y="601061"/>
                  </a:cubicBezTo>
                  <a:cubicBezTo>
                    <a:pt x="897152" y="604202"/>
                    <a:pt x="898880" y="607263"/>
                    <a:pt x="902035" y="607966"/>
                  </a:cubicBezTo>
                  <a:lnTo>
                    <a:pt x="951012" y="619057"/>
                  </a:lnTo>
                  <a:cubicBezTo>
                    <a:pt x="954615" y="619880"/>
                    <a:pt x="958144" y="617637"/>
                    <a:pt x="958961" y="614034"/>
                  </a:cubicBezTo>
                  <a:cubicBezTo>
                    <a:pt x="959778" y="610430"/>
                    <a:pt x="957548" y="606693"/>
                    <a:pt x="953938" y="605876"/>
                  </a:cubicBezTo>
                  <a:lnTo>
                    <a:pt x="904968" y="594779"/>
                  </a:lnTo>
                  <a:cubicBezTo>
                    <a:pt x="901526" y="594002"/>
                    <a:pt x="898231" y="596078"/>
                    <a:pt x="897219" y="599387"/>
                  </a:cubicBezTo>
                  <a:cubicBezTo>
                    <a:pt x="897280" y="595650"/>
                    <a:pt x="897943" y="591752"/>
                    <a:pt x="897849" y="588082"/>
                  </a:cubicBezTo>
                  <a:cubicBezTo>
                    <a:pt x="896174" y="521062"/>
                    <a:pt x="878695" y="447520"/>
                    <a:pt x="844271" y="380888"/>
                  </a:cubicBezTo>
                  <a:cubicBezTo>
                    <a:pt x="845396" y="380982"/>
                    <a:pt x="846541" y="381170"/>
                    <a:pt x="847619" y="380681"/>
                  </a:cubicBezTo>
                  <a:lnTo>
                    <a:pt x="911665" y="352003"/>
                  </a:lnTo>
                  <a:cubicBezTo>
                    <a:pt x="915041" y="350496"/>
                    <a:pt x="916728" y="346592"/>
                    <a:pt x="915222" y="343216"/>
                  </a:cubicBezTo>
                  <a:cubicBezTo>
                    <a:pt x="913715" y="339841"/>
                    <a:pt x="909602" y="338147"/>
                    <a:pt x="906220" y="339660"/>
                  </a:cubicBezTo>
                  <a:lnTo>
                    <a:pt x="842181" y="368331"/>
                  </a:lnTo>
                  <a:cubicBezTo>
                    <a:pt x="840735" y="368974"/>
                    <a:pt x="839757" y="370133"/>
                    <a:pt x="839040" y="371472"/>
                  </a:cubicBezTo>
                  <a:cubicBezTo>
                    <a:pt x="815225" y="327906"/>
                    <a:pt x="784029" y="287595"/>
                    <a:pt x="744649" y="254477"/>
                  </a:cubicBezTo>
                  <a:lnTo>
                    <a:pt x="790063" y="207389"/>
                  </a:lnTo>
                  <a:cubicBezTo>
                    <a:pt x="792635" y="204724"/>
                    <a:pt x="792729" y="200531"/>
                    <a:pt x="790063" y="197966"/>
                  </a:cubicBezTo>
                  <a:cubicBezTo>
                    <a:pt x="788737" y="196687"/>
                    <a:pt x="786962" y="196057"/>
                    <a:pt x="785254" y="196084"/>
                  </a:cubicBezTo>
                  <a:cubicBezTo>
                    <a:pt x="783540" y="196118"/>
                    <a:pt x="781718" y="196854"/>
                    <a:pt x="780439" y="198180"/>
                  </a:cubicBezTo>
                  <a:lnTo>
                    <a:pt x="734603" y="245684"/>
                  </a:lnTo>
                  <a:cubicBezTo>
                    <a:pt x="734375" y="245925"/>
                    <a:pt x="734375" y="246267"/>
                    <a:pt x="734188" y="246521"/>
                  </a:cubicBezTo>
                  <a:cubicBezTo>
                    <a:pt x="693080" y="214361"/>
                    <a:pt x="643815" y="189996"/>
                    <a:pt x="585796" y="177037"/>
                  </a:cubicBezTo>
                  <a:cubicBezTo>
                    <a:pt x="629168" y="129024"/>
                    <a:pt x="706937" y="20636"/>
                    <a:pt x="625980" y="4582"/>
                  </a:cubicBezTo>
                  <a:cubicBezTo>
                    <a:pt x="621600" y="3719"/>
                    <a:pt x="617381" y="3585"/>
                    <a:pt x="613423" y="4167"/>
                  </a:cubicBezTo>
                  <a:cubicBezTo>
                    <a:pt x="559610" y="12057"/>
                    <a:pt x="544494" y="139840"/>
                    <a:pt x="537456" y="169295"/>
                  </a:cubicBezTo>
                  <a:cubicBezTo>
                    <a:pt x="536726" y="172336"/>
                    <a:pt x="535527" y="180011"/>
                    <a:pt x="534944" y="180600"/>
                  </a:cubicBezTo>
                  <a:cubicBezTo>
                    <a:pt x="534435" y="181102"/>
                    <a:pt x="535239" y="172376"/>
                    <a:pt x="535359" y="169087"/>
                  </a:cubicBezTo>
                  <a:cubicBezTo>
                    <a:pt x="536304" y="142037"/>
                    <a:pt x="551346" y="8936"/>
                    <a:pt x="485130" y="397"/>
                  </a:cubicBezTo>
                  <a:close/>
                </a:path>
              </a:pathLst>
            </a:custGeom>
            <a:solidFill>
              <a:srgbClr val="FFFFFF"/>
            </a:solidFill>
            <a:ln w="1143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" dist="19050" dir="27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65" name="Google Shape;865;p28"/>
            <p:cNvGrpSpPr/>
            <p:nvPr/>
          </p:nvGrpSpPr>
          <p:grpSpPr>
            <a:xfrm>
              <a:off x="8702523" y="254192"/>
              <a:ext cx="1053385" cy="1476208"/>
              <a:chOff x="8702523" y="254192"/>
              <a:chExt cx="1053385" cy="1476208"/>
            </a:xfrm>
          </p:grpSpPr>
          <p:sp>
            <p:nvSpPr>
              <p:cNvPr id="866" name="Google Shape;866;p28"/>
              <p:cNvSpPr/>
              <p:nvPr/>
            </p:nvSpPr>
            <p:spPr>
              <a:xfrm>
                <a:off x="9011547" y="254192"/>
                <a:ext cx="351753" cy="222742"/>
              </a:xfrm>
              <a:custGeom>
                <a:avLst/>
                <a:gdLst/>
                <a:ahLst/>
                <a:cxnLst/>
                <a:rect l="l" t="t" r="r" b="b"/>
                <a:pathLst>
                  <a:path w="351753" h="222742" extrusionOk="0">
                    <a:moveTo>
                      <a:pt x="95852" y="221586"/>
                    </a:moveTo>
                    <a:cubicBezTo>
                      <a:pt x="57457" y="196645"/>
                      <a:pt x="-48976" y="58266"/>
                      <a:pt x="26274" y="34324"/>
                    </a:cubicBezTo>
                    <a:cubicBezTo>
                      <a:pt x="84708" y="15732"/>
                      <a:pt x="126653" y="194201"/>
                      <a:pt x="131515" y="189332"/>
                    </a:cubicBezTo>
                    <a:cubicBezTo>
                      <a:pt x="132158" y="188689"/>
                      <a:pt x="85451" y="12605"/>
                      <a:pt x="159925" y="804"/>
                    </a:cubicBezTo>
                    <a:cubicBezTo>
                      <a:pt x="254510" y="-14185"/>
                      <a:pt x="221091" y="185474"/>
                      <a:pt x="226054" y="180519"/>
                    </a:cubicBezTo>
                    <a:cubicBezTo>
                      <a:pt x="232650" y="173921"/>
                      <a:pt x="246808" y="-9322"/>
                      <a:pt x="316936" y="4581"/>
                    </a:cubicBezTo>
                    <a:cubicBezTo>
                      <a:pt x="419752" y="24961"/>
                      <a:pt x="263270" y="198855"/>
                      <a:pt x="251443" y="201809"/>
                    </a:cubicBezTo>
                    <a:cubicBezTo>
                      <a:pt x="220408" y="209571"/>
                      <a:pt x="221312" y="208801"/>
                      <a:pt x="188770" y="213141"/>
                    </a:cubicBezTo>
                    <a:cubicBezTo>
                      <a:pt x="178175" y="214554"/>
                      <a:pt x="103306" y="226435"/>
                      <a:pt x="95852" y="22158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7" name="Google Shape;867;p28"/>
              <p:cNvSpPr/>
              <p:nvPr/>
            </p:nvSpPr>
            <p:spPr>
              <a:xfrm>
                <a:off x="8825985" y="420424"/>
                <a:ext cx="774438" cy="845566"/>
              </a:xfrm>
              <a:custGeom>
                <a:avLst/>
                <a:gdLst/>
                <a:ahLst/>
                <a:cxnLst/>
                <a:rect l="l" t="t" r="r" b="b"/>
                <a:pathLst>
                  <a:path w="774438" h="845566" extrusionOk="0">
                    <a:moveTo>
                      <a:pt x="394772" y="845551"/>
                    </a:moveTo>
                    <a:cubicBezTo>
                      <a:pt x="172222" y="843294"/>
                      <a:pt x="-19822" y="626396"/>
                      <a:pt x="1642" y="407235"/>
                    </a:cubicBezTo>
                    <a:cubicBezTo>
                      <a:pt x="23107" y="188080"/>
                      <a:pt x="125910" y="-11873"/>
                      <a:pt x="389126" y="550"/>
                    </a:cubicBezTo>
                    <a:cubicBezTo>
                      <a:pt x="652342" y="12980"/>
                      <a:pt x="769826" y="241176"/>
                      <a:pt x="774346" y="421922"/>
                    </a:cubicBezTo>
                    <a:cubicBezTo>
                      <a:pt x="778860" y="602674"/>
                      <a:pt x="617322" y="847814"/>
                      <a:pt x="394772" y="84555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8" name="Google Shape;868;p28"/>
              <p:cNvSpPr/>
              <p:nvPr/>
            </p:nvSpPr>
            <p:spPr>
              <a:xfrm>
                <a:off x="9441961" y="456972"/>
                <a:ext cx="45943" cy="47570"/>
              </a:xfrm>
              <a:custGeom>
                <a:avLst/>
                <a:gdLst/>
                <a:ahLst/>
                <a:cxnLst/>
                <a:rect l="l" t="t" r="r" b="b"/>
                <a:pathLst>
                  <a:path w="45943" h="47570" extrusionOk="0">
                    <a:moveTo>
                      <a:pt x="0" y="47571"/>
                    </a:moveTo>
                    <a:lnTo>
                      <a:pt x="45943" y="0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9" name="Google Shape;869;p28"/>
              <p:cNvSpPr/>
              <p:nvPr/>
            </p:nvSpPr>
            <p:spPr>
              <a:xfrm>
                <a:off x="9547376" y="600052"/>
                <a:ext cx="64213" cy="28671"/>
              </a:xfrm>
              <a:custGeom>
                <a:avLst/>
                <a:gdLst/>
                <a:ahLst/>
                <a:cxnLst/>
                <a:rect l="l" t="t" r="r" b="b"/>
                <a:pathLst>
                  <a:path w="64213" h="28671" extrusionOk="0">
                    <a:moveTo>
                      <a:pt x="0" y="28671"/>
                    </a:moveTo>
                    <a:lnTo>
                      <a:pt x="64213" y="0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0" name="Google Shape;870;p28"/>
              <p:cNvSpPr/>
              <p:nvPr/>
            </p:nvSpPr>
            <p:spPr>
              <a:xfrm>
                <a:off x="9606051" y="855593"/>
                <a:ext cx="48916" cy="11090"/>
              </a:xfrm>
              <a:custGeom>
                <a:avLst/>
                <a:gdLst/>
                <a:ahLst/>
                <a:cxnLst/>
                <a:rect l="l" t="t" r="r" b="b"/>
                <a:pathLst>
                  <a:path w="48916" h="11090" extrusionOk="0">
                    <a:moveTo>
                      <a:pt x="0" y="0"/>
                    </a:moveTo>
                    <a:lnTo>
                      <a:pt x="48917" y="11091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1" name="Google Shape;871;p28"/>
              <p:cNvSpPr/>
              <p:nvPr/>
            </p:nvSpPr>
            <p:spPr>
              <a:xfrm>
                <a:off x="8869144" y="508567"/>
                <a:ext cx="49566" cy="45407"/>
              </a:xfrm>
              <a:custGeom>
                <a:avLst/>
                <a:gdLst/>
                <a:ahLst/>
                <a:cxnLst/>
                <a:rect l="l" t="t" r="r" b="b"/>
                <a:pathLst>
                  <a:path w="49566" h="45407" extrusionOk="0">
                    <a:moveTo>
                      <a:pt x="49566" y="45408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2" name="Google Shape;872;p28"/>
              <p:cNvSpPr/>
              <p:nvPr/>
            </p:nvSpPr>
            <p:spPr>
              <a:xfrm>
                <a:off x="8773962" y="716182"/>
                <a:ext cx="63121" cy="38409"/>
              </a:xfrm>
              <a:custGeom>
                <a:avLst/>
                <a:gdLst/>
                <a:ahLst/>
                <a:cxnLst/>
                <a:rect l="l" t="t" r="r" b="b"/>
                <a:pathLst>
                  <a:path w="63121" h="38409" extrusionOk="0">
                    <a:moveTo>
                      <a:pt x="63122" y="38409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3" name="Google Shape;873;p28"/>
              <p:cNvSpPr/>
              <p:nvPr/>
            </p:nvSpPr>
            <p:spPr>
              <a:xfrm>
                <a:off x="8770995" y="907296"/>
                <a:ext cx="52808" cy="7193"/>
              </a:xfrm>
              <a:custGeom>
                <a:avLst/>
                <a:gdLst/>
                <a:ahLst/>
                <a:cxnLst/>
                <a:rect l="l" t="t" r="r" b="b"/>
                <a:pathLst>
                  <a:path w="52808" h="7193" extrusionOk="0">
                    <a:moveTo>
                      <a:pt x="52808" y="0"/>
                    </a:moveTo>
                    <a:lnTo>
                      <a:pt x="0" y="7193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4" name="Google Shape;874;p28"/>
              <p:cNvSpPr/>
              <p:nvPr/>
            </p:nvSpPr>
            <p:spPr>
              <a:xfrm>
                <a:off x="9002426" y="660233"/>
                <a:ext cx="29541" cy="53725"/>
              </a:xfrm>
              <a:custGeom>
                <a:avLst/>
                <a:gdLst/>
                <a:ahLst/>
                <a:cxnLst/>
                <a:rect l="l" t="t" r="r" b="b"/>
                <a:pathLst>
                  <a:path w="29541" h="53725" extrusionOk="0">
                    <a:moveTo>
                      <a:pt x="0" y="0"/>
                    </a:moveTo>
                    <a:lnTo>
                      <a:pt x="29542" y="53726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5" name="Google Shape;875;p28"/>
              <p:cNvSpPr/>
              <p:nvPr/>
            </p:nvSpPr>
            <p:spPr>
              <a:xfrm>
                <a:off x="9003766" y="852961"/>
                <a:ext cx="30218" cy="32910"/>
              </a:xfrm>
              <a:custGeom>
                <a:avLst/>
                <a:gdLst/>
                <a:ahLst/>
                <a:cxnLst/>
                <a:rect l="l" t="t" r="r" b="b"/>
                <a:pathLst>
                  <a:path w="30218" h="32910" extrusionOk="0">
                    <a:moveTo>
                      <a:pt x="0" y="0"/>
                    </a:moveTo>
                    <a:lnTo>
                      <a:pt x="30218" y="32910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6" name="Google Shape;876;p28"/>
              <p:cNvSpPr/>
              <p:nvPr/>
            </p:nvSpPr>
            <p:spPr>
              <a:xfrm>
                <a:off x="9190345" y="515666"/>
                <a:ext cx="1627" cy="63858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63858" extrusionOk="0">
                    <a:moveTo>
                      <a:pt x="0" y="0"/>
                    </a:moveTo>
                    <a:lnTo>
                      <a:pt x="1627" y="63859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7" name="Google Shape;877;p28"/>
              <p:cNvSpPr/>
              <p:nvPr/>
            </p:nvSpPr>
            <p:spPr>
              <a:xfrm>
                <a:off x="9194899" y="663321"/>
                <a:ext cx="1634" cy="63865"/>
              </a:xfrm>
              <a:custGeom>
                <a:avLst/>
                <a:gdLst/>
                <a:ahLst/>
                <a:cxnLst/>
                <a:rect l="l" t="t" r="r" b="b"/>
                <a:pathLst>
                  <a:path w="1634" h="63865" extrusionOk="0">
                    <a:moveTo>
                      <a:pt x="0" y="0"/>
                    </a:moveTo>
                    <a:lnTo>
                      <a:pt x="1634" y="63865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8" name="Google Shape;878;p28"/>
              <p:cNvSpPr/>
              <p:nvPr/>
            </p:nvSpPr>
            <p:spPr>
              <a:xfrm>
                <a:off x="9196533" y="663321"/>
                <a:ext cx="361" cy="63865"/>
              </a:xfrm>
              <a:custGeom>
                <a:avLst/>
                <a:gdLst/>
                <a:ahLst/>
                <a:cxnLst/>
                <a:rect l="l" t="t" r="r" b="b"/>
                <a:pathLst>
                  <a:path w="361" h="63865" extrusionOk="0">
                    <a:moveTo>
                      <a:pt x="362" y="0"/>
                    </a:moveTo>
                    <a:lnTo>
                      <a:pt x="0" y="63865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9" name="Google Shape;879;p28"/>
              <p:cNvSpPr/>
              <p:nvPr/>
            </p:nvSpPr>
            <p:spPr>
              <a:xfrm>
                <a:off x="9198669" y="823875"/>
                <a:ext cx="361" cy="63858"/>
              </a:xfrm>
              <a:custGeom>
                <a:avLst/>
                <a:gdLst/>
                <a:ahLst/>
                <a:cxnLst/>
                <a:rect l="l" t="t" r="r" b="b"/>
                <a:pathLst>
                  <a:path w="361" h="63858" extrusionOk="0">
                    <a:moveTo>
                      <a:pt x="362" y="0"/>
                    </a:moveTo>
                    <a:lnTo>
                      <a:pt x="0" y="63858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0" name="Google Shape;880;p28"/>
              <p:cNvSpPr/>
              <p:nvPr/>
            </p:nvSpPr>
            <p:spPr>
              <a:xfrm>
                <a:off x="9370066" y="660836"/>
                <a:ext cx="28376" cy="44489"/>
              </a:xfrm>
              <a:custGeom>
                <a:avLst/>
                <a:gdLst/>
                <a:ahLst/>
                <a:cxnLst/>
                <a:rect l="l" t="t" r="r" b="b"/>
                <a:pathLst>
                  <a:path w="28376" h="44489" extrusionOk="0">
                    <a:moveTo>
                      <a:pt x="0" y="44490"/>
                    </a:moveTo>
                    <a:lnTo>
                      <a:pt x="28376" y="0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1" name="Google Shape;881;p28"/>
              <p:cNvSpPr/>
              <p:nvPr/>
            </p:nvSpPr>
            <p:spPr>
              <a:xfrm>
                <a:off x="9363777" y="845828"/>
                <a:ext cx="27954" cy="44563"/>
              </a:xfrm>
              <a:custGeom>
                <a:avLst/>
                <a:gdLst/>
                <a:ahLst/>
                <a:cxnLst/>
                <a:rect l="l" t="t" r="r" b="b"/>
                <a:pathLst>
                  <a:path w="27954" h="44563" extrusionOk="0">
                    <a:moveTo>
                      <a:pt x="0" y="44564"/>
                    </a:moveTo>
                    <a:lnTo>
                      <a:pt x="27954" y="0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2" name="Google Shape;882;p28"/>
              <p:cNvSpPr/>
              <p:nvPr/>
            </p:nvSpPr>
            <p:spPr>
              <a:xfrm>
                <a:off x="8776896" y="1182305"/>
                <a:ext cx="913895" cy="548095"/>
              </a:xfrm>
              <a:custGeom>
                <a:avLst/>
                <a:gdLst/>
                <a:ahLst/>
                <a:cxnLst/>
                <a:rect l="l" t="t" r="r" b="b"/>
                <a:pathLst>
                  <a:path w="913895" h="548095" extrusionOk="0">
                    <a:moveTo>
                      <a:pt x="0" y="0"/>
                    </a:moveTo>
                    <a:cubicBezTo>
                      <a:pt x="0" y="0"/>
                      <a:pt x="53451" y="372683"/>
                      <a:pt x="63564" y="421794"/>
                    </a:cubicBezTo>
                    <a:cubicBezTo>
                      <a:pt x="73670" y="470905"/>
                      <a:pt x="79383" y="524115"/>
                      <a:pt x="160272" y="541447"/>
                    </a:cubicBezTo>
                    <a:cubicBezTo>
                      <a:pt x="241169" y="558780"/>
                      <a:pt x="607462" y="536143"/>
                      <a:pt x="685077" y="541307"/>
                    </a:cubicBezTo>
                    <a:cubicBezTo>
                      <a:pt x="745767" y="545345"/>
                      <a:pt x="825773" y="532982"/>
                      <a:pt x="839261" y="448623"/>
                    </a:cubicBezTo>
                    <a:cubicBezTo>
                      <a:pt x="848939" y="388073"/>
                      <a:pt x="913896" y="2063"/>
                      <a:pt x="913896" y="206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3" name="Google Shape;883;p28"/>
              <p:cNvSpPr/>
              <p:nvPr/>
            </p:nvSpPr>
            <p:spPr>
              <a:xfrm>
                <a:off x="8702523" y="1021584"/>
                <a:ext cx="1044110" cy="281593"/>
              </a:xfrm>
              <a:custGeom>
                <a:avLst/>
                <a:gdLst/>
                <a:ahLst/>
                <a:cxnLst/>
                <a:rect l="l" t="t" r="r" b="b"/>
                <a:pathLst>
                  <a:path w="1044110" h="281593" extrusionOk="0">
                    <a:moveTo>
                      <a:pt x="27693" y="0"/>
                    </a:moveTo>
                    <a:lnTo>
                      <a:pt x="1016411" y="0"/>
                    </a:lnTo>
                    <a:cubicBezTo>
                      <a:pt x="1031707" y="0"/>
                      <a:pt x="1044110" y="12109"/>
                      <a:pt x="1044110" y="27050"/>
                    </a:cubicBezTo>
                    <a:lnTo>
                      <a:pt x="1044110" y="254550"/>
                    </a:lnTo>
                    <a:cubicBezTo>
                      <a:pt x="1044110" y="269484"/>
                      <a:pt x="1031707" y="281593"/>
                      <a:pt x="1016411" y="281593"/>
                    </a:cubicBezTo>
                    <a:lnTo>
                      <a:pt x="27693" y="281593"/>
                    </a:lnTo>
                    <a:cubicBezTo>
                      <a:pt x="12397" y="281593"/>
                      <a:pt x="0" y="269484"/>
                      <a:pt x="0" y="254550"/>
                    </a:cubicBezTo>
                    <a:lnTo>
                      <a:pt x="0" y="27050"/>
                    </a:lnTo>
                    <a:cubicBezTo>
                      <a:pt x="0" y="12109"/>
                      <a:pt x="12397" y="0"/>
                      <a:pt x="276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4" name="Google Shape;884;p28"/>
              <p:cNvSpPr/>
              <p:nvPr/>
            </p:nvSpPr>
            <p:spPr>
              <a:xfrm>
                <a:off x="8711798" y="1030909"/>
                <a:ext cx="1044110" cy="281593"/>
              </a:xfrm>
              <a:custGeom>
                <a:avLst/>
                <a:gdLst/>
                <a:ahLst/>
                <a:cxnLst/>
                <a:rect l="l" t="t" r="r" b="b"/>
                <a:pathLst>
                  <a:path w="1044110" h="281593" extrusionOk="0">
                    <a:moveTo>
                      <a:pt x="27693" y="0"/>
                    </a:moveTo>
                    <a:lnTo>
                      <a:pt x="1016411" y="0"/>
                    </a:lnTo>
                    <a:cubicBezTo>
                      <a:pt x="1031707" y="0"/>
                      <a:pt x="1044110" y="12109"/>
                      <a:pt x="1044110" y="27050"/>
                    </a:cubicBezTo>
                    <a:lnTo>
                      <a:pt x="1044110" y="254550"/>
                    </a:lnTo>
                    <a:cubicBezTo>
                      <a:pt x="1044110" y="269484"/>
                      <a:pt x="1031707" y="281593"/>
                      <a:pt x="1016411" y="281593"/>
                    </a:cubicBezTo>
                    <a:lnTo>
                      <a:pt x="27693" y="281593"/>
                    </a:lnTo>
                    <a:cubicBezTo>
                      <a:pt x="12397" y="281593"/>
                      <a:pt x="0" y="269484"/>
                      <a:pt x="0" y="254550"/>
                    </a:cubicBezTo>
                    <a:lnTo>
                      <a:pt x="0" y="27050"/>
                    </a:lnTo>
                    <a:cubicBezTo>
                      <a:pt x="0" y="12109"/>
                      <a:pt x="12397" y="0"/>
                      <a:pt x="27693" y="0"/>
                    </a:cubicBezTo>
                    <a:close/>
                  </a:path>
                </a:pathLst>
              </a:custGeom>
              <a:solidFill>
                <a:srgbClr val="FFFFFF">
                  <a:alpha val="213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5" name="Google Shape;885;p28"/>
            <p:cNvGrpSpPr/>
            <p:nvPr/>
          </p:nvGrpSpPr>
          <p:grpSpPr>
            <a:xfrm>
              <a:off x="9031313" y="1419063"/>
              <a:ext cx="395796" cy="114103"/>
              <a:chOff x="1258931" y="4140278"/>
              <a:chExt cx="395796" cy="114103"/>
            </a:xfrm>
          </p:grpSpPr>
          <p:sp>
            <p:nvSpPr>
              <p:cNvPr id="886" name="Google Shape;886;p28"/>
              <p:cNvSpPr/>
              <p:nvPr/>
            </p:nvSpPr>
            <p:spPr>
              <a:xfrm>
                <a:off x="1431759" y="4200260"/>
                <a:ext cx="88574" cy="54121"/>
              </a:xfrm>
              <a:custGeom>
                <a:avLst/>
                <a:gdLst/>
                <a:ahLst/>
                <a:cxnLst/>
                <a:rect l="l" t="t" r="r" b="b"/>
                <a:pathLst>
                  <a:path w="137324" h="83909" extrusionOk="0">
                    <a:moveTo>
                      <a:pt x="124737" y="34"/>
                    </a:moveTo>
                    <a:cubicBezTo>
                      <a:pt x="118468" y="516"/>
                      <a:pt x="113787" y="5908"/>
                      <a:pt x="114269" y="12176"/>
                    </a:cubicBezTo>
                    <a:cubicBezTo>
                      <a:pt x="116278" y="38155"/>
                      <a:pt x="101216" y="59439"/>
                      <a:pt x="75967" y="60939"/>
                    </a:cubicBezTo>
                    <a:cubicBezTo>
                      <a:pt x="45106" y="62774"/>
                      <a:pt x="22811" y="43828"/>
                      <a:pt x="22811" y="13429"/>
                    </a:cubicBezTo>
                    <a:cubicBezTo>
                      <a:pt x="22811" y="7140"/>
                      <a:pt x="17587" y="1916"/>
                      <a:pt x="11298" y="1916"/>
                    </a:cubicBezTo>
                    <a:cubicBezTo>
                      <a:pt x="5016" y="1916"/>
                      <a:pt x="0" y="7140"/>
                      <a:pt x="0" y="13429"/>
                    </a:cubicBezTo>
                    <a:cubicBezTo>
                      <a:pt x="0" y="57503"/>
                      <a:pt x="34002" y="86328"/>
                      <a:pt x="77434" y="83750"/>
                    </a:cubicBezTo>
                    <a:cubicBezTo>
                      <a:pt x="116539" y="81426"/>
                      <a:pt x="140000" y="48261"/>
                      <a:pt x="137080" y="10502"/>
                    </a:cubicBezTo>
                    <a:cubicBezTo>
                      <a:pt x="136597" y="4233"/>
                      <a:pt x="131005" y="-448"/>
                      <a:pt x="124737" y="3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67500" tIns="33750" rIns="67500" bIns="337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7" name="Google Shape;887;p28"/>
              <p:cNvSpPr/>
              <p:nvPr/>
            </p:nvSpPr>
            <p:spPr>
              <a:xfrm>
                <a:off x="1258931" y="4195791"/>
                <a:ext cx="56390" cy="39608"/>
              </a:xfrm>
              <a:custGeom>
                <a:avLst/>
                <a:gdLst/>
                <a:ahLst/>
                <a:cxnLst/>
                <a:rect l="l" t="t" r="r" b="b"/>
                <a:pathLst>
                  <a:path w="87426" h="61407" extrusionOk="0">
                    <a:moveTo>
                      <a:pt x="0" y="30707"/>
                    </a:moveTo>
                    <a:cubicBezTo>
                      <a:pt x="0" y="13749"/>
                      <a:pt x="19569" y="0"/>
                      <a:pt x="43713" y="0"/>
                    </a:cubicBezTo>
                    <a:cubicBezTo>
                      <a:pt x="67850" y="0"/>
                      <a:pt x="87426" y="13749"/>
                      <a:pt x="87426" y="30707"/>
                    </a:cubicBezTo>
                    <a:cubicBezTo>
                      <a:pt x="87426" y="47664"/>
                      <a:pt x="67850" y="61407"/>
                      <a:pt x="43713" y="61407"/>
                    </a:cubicBezTo>
                    <a:cubicBezTo>
                      <a:pt x="19569" y="61407"/>
                      <a:pt x="0" y="47664"/>
                      <a:pt x="0" y="30707"/>
                    </a:cubicBezTo>
                    <a:close/>
                  </a:path>
                </a:pathLst>
              </a:custGeom>
              <a:solidFill>
                <a:srgbClr val="ED6962"/>
              </a:solidFill>
              <a:ln>
                <a:noFill/>
              </a:ln>
            </p:spPr>
            <p:txBody>
              <a:bodyPr spcFirstLastPara="1" wrap="square" lIns="67500" tIns="33750" rIns="67500" bIns="337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8" name="Google Shape;888;p28"/>
              <p:cNvSpPr/>
              <p:nvPr/>
            </p:nvSpPr>
            <p:spPr>
              <a:xfrm>
                <a:off x="1598337" y="4193604"/>
                <a:ext cx="56390" cy="39611"/>
              </a:xfrm>
              <a:custGeom>
                <a:avLst/>
                <a:gdLst/>
                <a:ahLst/>
                <a:cxnLst/>
                <a:rect l="l" t="t" r="r" b="b"/>
                <a:pathLst>
                  <a:path w="87426" h="61413" extrusionOk="0">
                    <a:moveTo>
                      <a:pt x="0" y="30707"/>
                    </a:moveTo>
                    <a:cubicBezTo>
                      <a:pt x="0" y="13749"/>
                      <a:pt x="19569" y="0"/>
                      <a:pt x="43713" y="0"/>
                    </a:cubicBezTo>
                    <a:cubicBezTo>
                      <a:pt x="67857" y="0"/>
                      <a:pt x="87426" y="13749"/>
                      <a:pt x="87426" y="30707"/>
                    </a:cubicBezTo>
                    <a:cubicBezTo>
                      <a:pt x="87426" y="47664"/>
                      <a:pt x="67857" y="61414"/>
                      <a:pt x="43713" y="61414"/>
                    </a:cubicBezTo>
                    <a:cubicBezTo>
                      <a:pt x="19569" y="61414"/>
                      <a:pt x="0" y="47664"/>
                      <a:pt x="0" y="30707"/>
                    </a:cubicBezTo>
                    <a:close/>
                  </a:path>
                </a:pathLst>
              </a:custGeom>
              <a:solidFill>
                <a:srgbClr val="ED6962"/>
              </a:solidFill>
              <a:ln>
                <a:noFill/>
              </a:ln>
            </p:spPr>
            <p:txBody>
              <a:bodyPr spcFirstLastPara="1" wrap="square" lIns="67500" tIns="33750" rIns="67500" bIns="337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9" name="Google Shape;889;p28"/>
              <p:cNvSpPr/>
              <p:nvPr/>
            </p:nvSpPr>
            <p:spPr>
              <a:xfrm>
                <a:off x="1337004" y="4153533"/>
                <a:ext cx="43845" cy="35702"/>
              </a:xfrm>
              <a:custGeom>
                <a:avLst/>
                <a:gdLst/>
                <a:ahLst/>
                <a:cxnLst/>
                <a:rect l="l" t="t" r="r" b="b"/>
                <a:pathLst>
                  <a:path w="67977" h="55352" extrusionOk="0">
                    <a:moveTo>
                      <a:pt x="0" y="27680"/>
                    </a:moveTo>
                    <a:cubicBezTo>
                      <a:pt x="0" y="12390"/>
                      <a:pt x="15216" y="0"/>
                      <a:pt x="33989" y="0"/>
                    </a:cubicBezTo>
                    <a:cubicBezTo>
                      <a:pt x="52761" y="0"/>
                      <a:pt x="67977" y="12390"/>
                      <a:pt x="67977" y="27680"/>
                    </a:cubicBezTo>
                    <a:cubicBezTo>
                      <a:pt x="67977" y="42963"/>
                      <a:pt x="52761" y="55353"/>
                      <a:pt x="33989" y="55353"/>
                    </a:cubicBezTo>
                    <a:cubicBezTo>
                      <a:pt x="15216" y="55353"/>
                      <a:pt x="0" y="42963"/>
                      <a:pt x="0" y="2768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67500" tIns="33750" rIns="67500" bIns="337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0" name="Google Shape;890;p28"/>
              <p:cNvSpPr/>
              <p:nvPr/>
            </p:nvSpPr>
            <p:spPr>
              <a:xfrm>
                <a:off x="1553583" y="4140278"/>
                <a:ext cx="43841" cy="35702"/>
              </a:xfrm>
              <a:custGeom>
                <a:avLst/>
                <a:gdLst/>
                <a:ahLst/>
                <a:cxnLst/>
                <a:rect l="l" t="t" r="r" b="b"/>
                <a:pathLst>
                  <a:path w="67970" h="55352" extrusionOk="0">
                    <a:moveTo>
                      <a:pt x="0" y="27680"/>
                    </a:moveTo>
                    <a:cubicBezTo>
                      <a:pt x="0" y="12397"/>
                      <a:pt x="15216" y="0"/>
                      <a:pt x="33982" y="0"/>
                    </a:cubicBezTo>
                    <a:cubicBezTo>
                      <a:pt x="52754" y="0"/>
                      <a:pt x="67970" y="12397"/>
                      <a:pt x="67970" y="27680"/>
                    </a:cubicBezTo>
                    <a:cubicBezTo>
                      <a:pt x="67970" y="42963"/>
                      <a:pt x="52754" y="55353"/>
                      <a:pt x="33982" y="55353"/>
                    </a:cubicBezTo>
                    <a:cubicBezTo>
                      <a:pt x="15216" y="55353"/>
                      <a:pt x="0" y="42963"/>
                      <a:pt x="0" y="2768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67500" tIns="33750" rIns="67500" bIns="337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91" name="Google Shape;891;p28"/>
          <p:cNvGrpSpPr/>
          <p:nvPr/>
        </p:nvGrpSpPr>
        <p:grpSpPr>
          <a:xfrm>
            <a:off x="10917078" y="268838"/>
            <a:ext cx="937635" cy="1115040"/>
            <a:chOff x="10991428" y="5455263"/>
            <a:chExt cx="937635" cy="1115040"/>
          </a:xfrm>
        </p:grpSpPr>
        <p:sp>
          <p:nvSpPr>
            <p:cNvPr id="892" name="Google Shape;892;p28"/>
            <p:cNvSpPr/>
            <p:nvPr/>
          </p:nvSpPr>
          <p:spPr>
            <a:xfrm>
              <a:off x="11000617" y="5455263"/>
              <a:ext cx="928447" cy="1106722"/>
            </a:xfrm>
            <a:custGeom>
              <a:avLst/>
              <a:gdLst/>
              <a:ahLst/>
              <a:cxnLst/>
              <a:rect l="l" t="t" r="r" b="b"/>
              <a:pathLst>
                <a:path w="928447" h="1106722" extrusionOk="0">
                  <a:moveTo>
                    <a:pt x="458133" y="0"/>
                  </a:moveTo>
                  <a:cubicBezTo>
                    <a:pt x="458133" y="0"/>
                    <a:pt x="378831" y="51864"/>
                    <a:pt x="340302" y="186057"/>
                  </a:cubicBezTo>
                  <a:cubicBezTo>
                    <a:pt x="267603" y="120450"/>
                    <a:pt x="189178" y="104089"/>
                    <a:pt x="195266" y="100044"/>
                  </a:cubicBezTo>
                  <a:cubicBezTo>
                    <a:pt x="195266" y="100044"/>
                    <a:pt x="123357" y="192272"/>
                    <a:pt x="115528" y="313097"/>
                  </a:cubicBezTo>
                  <a:cubicBezTo>
                    <a:pt x="61374" y="293514"/>
                    <a:pt x="20929" y="291123"/>
                    <a:pt x="20929" y="291123"/>
                  </a:cubicBezTo>
                  <a:cubicBezTo>
                    <a:pt x="20929" y="291123"/>
                    <a:pt x="-25999" y="434585"/>
                    <a:pt x="49392" y="560688"/>
                  </a:cubicBezTo>
                  <a:cubicBezTo>
                    <a:pt x="70630" y="596218"/>
                    <a:pt x="99890" y="627641"/>
                    <a:pt x="131642" y="655702"/>
                  </a:cubicBezTo>
                  <a:lnTo>
                    <a:pt x="0" y="660103"/>
                  </a:lnTo>
                  <a:cubicBezTo>
                    <a:pt x="0" y="660103"/>
                    <a:pt x="26394" y="821728"/>
                    <a:pt x="44369" y="890107"/>
                  </a:cubicBezTo>
                  <a:cubicBezTo>
                    <a:pt x="62345" y="958492"/>
                    <a:pt x="125781" y="1106723"/>
                    <a:pt x="125781" y="1106723"/>
                  </a:cubicBezTo>
                  <a:lnTo>
                    <a:pt x="810162" y="1097099"/>
                  </a:lnTo>
                  <a:cubicBezTo>
                    <a:pt x="810162" y="1097099"/>
                    <a:pt x="863820" y="933049"/>
                    <a:pt x="885292" y="856413"/>
                  </a:cubicBezTo>
                  <a:cubicBezTo>
                    <a:pt x="906763" y="779783"/>
                    <a:pt x="917104" y="629543"/>
                    <a:pt x="917104" y="629543"/>
                  </a:cubicBezTo>
                  <a:lnTo>
                    <a:pt x="805762" y="633314"/>
                  </a:lnTo>
                  <a:cubicBezTo>
                    <a:pt x="828640" y="615445"/>
                    <a:pt x="850084" y="595909"/>
                    <a:pt x="866666" y="573246"/>
                  </a:cubicBezTo>
                  <a:cubicBezTo>
                    <a:pt x="952633" y="455776"/>
                    <a:pt x="923801" y="272498"/>
                    <a:pt x="923801" y="272498"/>
                  </a:cubicBezTo>
                  <a:cubicBezTo>
                    <a:pt x="923801" y="272498"/>
                    <a:pt x="861550" y="274969"/>
                    <a:pt x="793204" y="301169"/>
                  </a:cubicBezTo>
                  <a:cubicBezTo>
                    <a:pt x="778296" y="186278"/>
                    <a:pt x="701961" y="105067"/>
                    <a:pt x="701954" y="105067"/>
                  </a:cubicBezTo>
                  <a:cubicBezTo>
                    <a:pt x="701954" y="105067"/>
                    <a:pt x="650512" y="130235"/>
                    <a:pt x="600450" y="186057"/>
                  </a:cubicBezTo>
                  <a:cubicBezTo>
                    <a:pt x="552190" y="27003"/>
                    <a:pt x="458133" y="0"/>
                    <a:pt x="458133" y="0"/>
                  </a:cubicBezTo>
                  <a:close/>
                </a:path>
              </a:pathLst>
            </a:custGeom>
            <a:solidFill>
              <a:srgbClr val="FFFFFF"/>
            </a:solidFill>
            <a:ln w="1143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" dist="19050" dir="27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28"/>
            <p:cNvSpPr/>
            <p:nvPr/>
          </p:nvSpPr>
          <p:spPr>
            <a:xfrm>
              <a:off x="11311136" y="5463540"/>
              <a:ext cx="307417" cy="737549"/>
            </a:xfrm>
            <a:custGeom>
              <a:avLst/>
              <a:gdLst/>
              <a:ahLst/>
              <a:cxnLst/>
              <a:rect l="l" t="t" r="r" b="b"/>
              <a:pathLst>
                <a:path w="307417" h="737549" extrusionOk="0">
                  <a:moveTo>
                    <a:pt x="154439" y="737550"/>
                  </a:moveTo>
                  <a:lnTo>
                    <a:pt x="137441" y="724256"/>
                  </a:lnTo>
                  <a:cubicBezTo>
                    <a:pt x="137441" y="724256"/>
                    <a:pt x="468" y="449587"/>
                    <a:pt x="6" y="343583"/>
                  </a:cubicBezTo>
                  <a:cubicBezTo>
                    <a:pt x="-1079" y="90534"/>
                    <a:pt x="138533" y="0"/>
                    <a:pt x="138533" y="0"/>
                  </a:cubicBezTo>
                  <a:cubicBezTo>
                    <a:pt x="138533" y="0"/>
                    <a:pt x="284580" y="37826"/>
                    <a:pt x="306507" y="322862"/>
                  </a:cubicBezTo>
                  <a:cubicBezTo>
                    <a:pt x="320685" y="507198"/>
                    <a:pt x="164712" y="722073"/>
                    <a:pt x="164712" y="722073"/>
                  </a:cubicBezTo>
                  <a:lnTo>
                    <a:pt x="154439" y="737550"/>
                  </a:lnTo>
                  <a:close/>
                </a:path>
              </a:pathLst>
            </a:custGeom>
            <a:solidFill>
              <a:schemeClr val="accent5"/>
            </a:solidFill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28"/>
            <p:cNvSpPr/>
            <p:nvPr/>
          </p:nvSpPr>
          <p:spPr>
            <a:xfrm>
              <a:off x="11499666" y="5568614"/>
              <a:ext cx="287896" cy="585562"/>
            </a:xfrm>
            <a:custGeom>
              <a:avLst/>
              <a:gdLst/>
              <a:ahLst/>
              <a:cxnLst/>
              <a:rect l="l" t="t" r="r" b="b"/>
              <a:pathLst>
                <a:path w="287896" h="585562" extrusionOk="0">
                  <a:moveTo>
                    <a:pt x="75335" y="585562"/>
                  </a:moveTo>
                  <a:cubicBezTo>
                    <a:pt x="75335" y="585562"/>
                    <a:pt x="-19310" y="410984"/>
                    <a:pt x="3567" y="266437"/>
                  </a:cubicBezTo>
                  <a:cubicBezTo>
                    <a:pt x="33852" y="75090"/>
                    <a:pt x="193783" y="0"/>
                    <a:pt x="193783" y="0"/>
                  </a:cubicBezTo>
                  <a:cubicBezTo>
                    <a:pt x="193783" y="0"/>
                    <a:pt x="298421" y="110592"/>
                    <a:pt x="287029" y="256499"/>
                  </a:cubicBezTo>
                  <a:cubicBezTo>
                    <a:pt x="266649" y="517471"/>
                    <a:pt x="75335" y="585562"/>
                    <a:pt x="75335" y="585562"/>
                  </a:cubicBezTo>
                  <a:close/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28"/>
            <p:cNvSpPr/>
            <p:nvPr/>
          </p:nvSpPr>
          <p:spPr>
            <a:xfrm>
              <a:off x="11105176" y="5563732"/>
              <a:ext cx="342097" cy="648904"/>
            </a:xfrm>
            <a:custGeom>
              <a:avLst/>
              <a:gdLst/>
              <a:ahLst/>
              <a:cxnLst/>
              <a:rect l="l" t="t" r="r" b="b"/>
              <a:pathLst>
                <a:path w="342097" h="648904" extrusionOk="0">
                  <a:moveTo>
                    <a:pt x="81658" y="0"/>
                  </a:moveTo>
                  <a:cubicBezTo>
                    <a:pt x="81658" y="0"/>
                    <a:pt x="-30173" y="139933"/>
                    <a:pt x="7907" y="302160"/>
                  </a:cubicBezTo>
                  <a:cubicBezTo>
                    <a:pt x="45988" y="464382"/>
                    <a:pt x="233980" y="648905"/>
                    <a:pt x="233980" y="648905"/>
                  </a:cubicBezTo>
                  <a:cubicBezTo>
                    <a:pt x="233980" y="648905"/>
                    <a:pt x="363418" y="468018"/>
                    <a:pt x="339041" y="303172"/>
                  </a:cubicBezTo>
                  <a:cubicBezTo>
                    <a:pt x="300839" y="44764"/>
                    <a:pt x="71411" y="6818"/>
                    <a:pt x="81658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28"/>
            <p:cNvSpPr/>
            <p:nvPr/>
          </p:nvSpPr>
          <p:spPr>
            <a:xfrm>
              <a:off x="10998034" y="5754791"/>
              <a:ext cx="367401" cy="507652"/>
            </a:xfrm>
            <a:custGeom>
              <a:avLst/>
              <a:gdLst/>
              <a:ahLst/>
              <a:cxnLst/>
              <a:rect l="l" t="t" r="r" b="b"/>
              <a:pathLst>
                <a:path w="367401" h="507652" extrusionOk="0">
                  <a:moveTo>
                    <a:pt x="364583" y="507653"/>
                  </a:moveTo>
                  <a:cubicBezTo>
                    <a:pt x="364583" y="507653"/>
                    <a:pt x="133896" y="421633"/>
                    <a:pt x="42900" y="269431"/>
                  </a:cubicBezTo>
                  <a:cubicBezTo>
                    <a:pt x="-32491" y="143321"/>
                    <a:pt x="14424" y="0"/>
                    <a:pt x="14424" y="0"/>
                  </a:cubicBezTo>
                  <a:cubicBezTo>
                    <a:pt x="14424" y="0"/>
                    <a:pt x="181179" y="8874"/>
                    <a:pt x="292588" y="155685"/>
                  </a:cubicBezTo>
                  <a:cubicBezTo>
                    <a:pt x="389256" y="283067"/>
                    <a:pt x="364583" y="507653"/>
                    <a:pt x="364583" y="507653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28"/>
            <p:cNvSpPr/>
            <p:nvPr/>
          </p:nvSpPr>
          <p:spPr>
            <a:xfrm>
              <a:off x="11571384" y="5736193"/>
              <a:ext cx="348540" cy="469866"/>
            </a:xfrm>
            <a:custGeom>
              <a:avLst/>
              <a:gdLst/>
              <a:ahLst/>
              <a:cxnLst/>
              <a:rect l="l" t="t" r="r" b="b"/>
              <a:pathLst>
                <a:path w="348540" h="469866" extrusionOk="0">
                  <a:moveTo>
                    <a:pt x="14" y="469867"/>
                  </a:moveTo>
                  <a:cubicBezTo>
                    <a:pt x="14" y="469867"/>
                    <a:pt x="-3087" y="239863"/>
                    <a:pt x="82873" y="122399"/>
                  </a:cubicBezTo>
                  <a:cubicBezTo>
                    <a:pt x="168839" y="4936"/>
                    <a:pt x="343872" y="0"/>
                    <a:pt x="343872" y="0"/>
                  </a:cubicBezTo>
                  <a:cubicBezTo>
                    <a:pt x="343872" y="0"/>
                    <a:pt x="372764" y="183264"/>
                    <a:pt x="286805" y="300734"/>
                  </a:cubicBezTo>
                  <a:cubicBezTo>
                    <a:pt x="200838" y="418197"/>
                    <a:pt x="14" y="469867"/>
                    <a:pt x="14" y="469867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28"/>
            <p:cNvSpPr/>
            <p:nvPr/>
          </p:nvSpPr>
          <p:spPr>
            <a:xfrm>
              <a:off x="11287965" y="5686432"/>
              <a:ext cx="348154" cy="707472"/>
            </a:xfrm>
            <a:custGeom>
              <a:avLst/>
              <a:gdLst/>
              <a:ahLst/>
              <a:cxnLst/>
              <a:rect l="l" t="t" r="r" b="b"/>
              <a:pathLst>
                <a:path w="348154" h="707472" extrusionOk="0">
                  <a:moveTo>
                    <a:pt x="174602" y="707472"/>
                  </a:moveTo>
                  <a:cubicBezTo>
                    <a:pt x="174602" y="707472"/>
                    <a:pt x="9394" y="554005"/>
                    <a:pt x="192" y="321241"/>
                  </a:cubicBezTo>
                  <a:cubicBezTo>
                    <a:pt x="-6405" y="154466"/>
                    <a:pt x="159078" y="0"/>
                    <a:pt x="159078" y="0"/>
                  </a:cubicBezTo>
                  <a:cubicBezTo>
                    <a:pt x="159078" y="0"/>
                    <a:pt x="336643" y="165027"/>
                    <a:pt x="347204" y="331602"/>
                  </a:cubicBezTo>
                  <a:cubicBezTo>
                    <a:pt x="363090" y="582100"/>
                    <a:pt x="174602" y="707472"/>
                    <a:pt x="174602" y="707472"/>
                  </a:cubicBezTo>
                  <a:close/>
                </a:path>
              </a:pathLst>
            </a:custGeom>
            <a:solidFill>
              <a:schemeClr val="accent6"/>
            </a:solidFill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28"/>
            <p:cNvSpPr/>
            <p:nvPr/>
          </p:nvSpPr>
          <p:spPr>
            <a:xfrm>
              <a:off x="10991428" y="6093157"/>
              <a:ext cx="917143" cy="477146"/>
            </a:xfrm>
            <a:custGeom>
              <a:avLst/>
              <a:gdLst/>
              <a:ahLst/>
              <a:cxnLst/>
              <a:rect l="l" t="t" r="r" b="b"/>
              <a:pathLst>
                <a:path w="917143" h="477146" extrusionOk="0">
                  <a:moveTo>
                    <a:pt x="0" y="30654"/>
                  </a:moveTo>
                  <a:lnTo>
                    <a:pt x="917143" y="0"/>
                  </a:lnTo>
                  <a:cubicBezTo>
                    <a:pt x="917143" y="0"/>
                    <a:pt x="906803" y="150180"/>
                    <a:pt x="885331" y="226816"/>
                  </a:cubicBezTo>
                  <a:cubicBezTo>
                    <a:pt x="863860" y="303447"/>
                    <a:pt x="810222" y="467463"/>
                    <a:pt x="810222" y="467463"/>
                  </a:cubicBezTo>
                  <a:lnTo>
                    <a:pt x="125768" y="477147"/>
                  </a:lnTo>
                  <a:cubicBezTo>
                    <a:pt x="125768" y="477147"/>
                    <a:pt x="62325" y="328870"/>
                    <a:pt x="44343" y="260490"/>
                  </a:cubicBezTo>
                  <a:cubicBezTo>
                    <a:pt x="26367" y="192105"/>
                    <a:pt x="0" y="30654"/>
                    <a:pt x="0" y="30654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28"/>
            <p:cNvSpPr/>
            <p:nvPr/>
          </p:nvSpPr>
          <p:spPr>
            <a:xfrm>
              <a:off x="10996378" y="6078870"/>
              <a:ext cx="917143" cy="477146"/>
            </a:xfrm>
            <a:custGeom>
              <a:avLst/>
              <a:gdLst/>
              <a:ahLst/>
              <a:cxnLst/>
              <a:rect l="l" t="t" r="r" b="b"/>
              <a:pathLst>
                <a:path w="917143" h="477146" extrusionOk="0">
                  <a:moveTo>
                    <a:pt x="0" y="30654"/>
                  </a:moveTo>
                  <a:lnTo>
                    <a:pt x="917143" y="0"/>
                  </a:lnTo>
                  <a:cubicBezTo>
                    <a:pt x="917143" y="0"/>
                    <a:pt x="906803" y="150180"/>
                    <a:pt x="885331" y="226816"/>
                  </a:cubicBezTo>
                  <a:cubicBezTo>
                    <a:pt x="863860" y="303447"/>
                    <a:pt x="810222" y="467463"/>
                    <a:pt x="810222" y="467463"/>
                  </a:cubicBezTo>
                  <a:lnTo>
                    <a:pt x="125768" y="477147"/>
                  </a:lnTo>
                  <a:cubicBezTo>
                    <a:pt x="125768" y="477147"/>
                    <a:pt x="62325" y="328870"/>
                    <a:pt x="44343" y="260490"/>
                  </a:cubicBezTo>
                  <a:cubicBezTo>
                    <a:pt x="26367" y="192105"/>
                    <a:pt x="0" y="30654"/>
                    <a:pt x="0" y="30654"/>
                  </a:cubicBezTo>
                  <a:close/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01" name="Google Shape;901;p28"/>
            <p:cNvGrpSpPr/>
            <p:nvPr/>
          </p:nvGrpSpPr>
          <p:grpSpPr>
            <a:xfrm>
              <a:off x="11257776" y="6260388"/>
              <a:ext cx="395796" cy="114103"/>
              <a:chOff x="1258931" y="4140278"/>
              <a:chExt cx="395796" cy="114103"/>
            </a:xfrm>
          </p:grpSpPr>
          <p:sp>
            <p:nvSpPr>
              <p:cNvPr id="902" name="Google Shape;902;p28"/>
              <p:cNvSpPr/>
              <p:nvPr/>
            </p:nvSpPr>
            <p:spPr>
              <a:xfrm>
                <a:off x="1431759" y="4200260"/>
                <a:ext cx="88574" cy="54121"/>
              </a:xfrm>
              <a:custGeom>
                <a:avLst/>
                <a:gdLst/>
                <a:ahLst/>
                <a:cxnLst/>
                <a:rect l="l" t="t" r="r" b="b"/>
                <a:pathLst>
                  <a:path w="137324" h="83909" extrusionOk="0">
                    <a:moveTo>
                      <a:pt x="124737" y="34"/>
                    </a:moveTo>
                    <a:cubicBezTo>
                      <a:pt x="118468" y="516"/>
                      <a:pt x="113787" y="5908"/>
                      <a:pt x="114269" y="12176"/>
                    </a:cubicBezTo>
                    <a:cubicBezTo>
                      <a:pt x="116278" y="38155"/>
                      <a:pt x="101216" y="59439"/>
                      <a:pt x="75967" y="60939"/>
                    </a:cubicBezTo>
                    <a:cubicBezTo>
                      <a:pt x="45106" y="62774"/>
                      <a:pt x="22811" y="43828"/>
                      <a:pt x="22811" y="13429"/>
                    </a:cubicBezTo>
                    <a:cubicBezTo>
                      <a:pt x="22811" y="7140"/>
                      <a:pt x="17587" y="1916"/>
                      <a:pt x="11298" y="1916"/>
                    </a:cubicBezTo>
                    <a:cubicBezTo>
                      <a:pt x="5016" y="1916"/>
                      <a:pt x="0" y="7140"/>
                      <a:pt x="0" y="13429"/>
                    </a:cubicBezTo>
                    <a:cubicBezTo>
                      <a:pt x="0" y="57503"/>
                      <a:pt x="34002" y="86328"/>
                      <a:pt x="77434" y="83750"/>
                    </a:cubicBezTo>
                    <a:cubicBezTo>
                      <a:pt x="116539" y="81426"/>
                      <a:pt x="140000" y="48261"/>
                      <a:pt x="137080" y="10502"/>
                    </a:cubicBezTo>
                    <a:cubicBezTo>
                      <a:pt x="136597" y="4233"/>
                      <a:pt x="131005" y="-448"/>
                      <a:pt x="124737" y="3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67500" tIns="33750" rIns="67500" bIns="337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3" name="Google Shape;903;p28"/>
              <p:cNvSpPr/>
              <p:nvPr/>
            </p:nvSpPr>
            <p:spPr>
              <a:xfrm>
                <a:off x="1258931" y="4195791"/>
                <a:ext cx="56390" cy="39608"/>
              </a:xfrm>
              <a:custGeom>
                <a:avLst/>
                <a:gdLst/>
                <a:ahLst/>
                <a:cxnLst/>
                <a:rect l="l" t="t" r="r" b="b"/>
                <a:pathLst>
                  <a:path w="87426" h="61407" extrusionOk="0">
                    <a:moveTo>
                      <a:pt x="0" y="30707"/>
                    </a:moveTo>
                    <a:cubicBezTo>
                      <a:pt x="0" y="13749"/>
                      <a:pt x="19569" y="0"/>
                      <a:pt x="43713" y="0"/>
                    </a:cubicBezTo>
                    <a:cubicBezTo>
                      <a:pt x="67850" y="0"/>
                      <a:pt x="87426" y="13749"/>
                      <a:pt x="87426" y="30707"/>
                    </a:cubicBezTo>
                    <a:cubicBezTo>
                      <a:pt x="87426" y="47664"/>
                      <a:pt x="67850" y="61407"/>
                      <a:pt x="43713" y="61407"/>
                    </a:cubicBezTo>
                    <a:cubicBezTo>
                      <a:pt x="19569" y="61407"/>
                      <a:pt x="0" y="47664"/>
                      <a:pt x="0" y="30707"/>
                    </a:cubicBezTo>
                    <a:close/>
                  </a:path>
                </a:pathLst>
              </a:custGeom>
              <a:solidFill>
                <a:srgbClr val="ED6962"/>
              </a:solidFill>
              <a:ln>
                <a:noFill/>
              </a:ln>
            </p:spPr>
            <p:txBody>
              <a:bodyPr spcFirstLastPara="1" wrap="square" lIns="67500" tIns="33750" rIns="67500" bIns="337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4" name="Google Shape;904;p28"/>
              <p:cNvSpPr/>
              <p:nvPr/>
            </p:nvSpPr>
            <p:spPr>
              <a:xfrm>
                <a:off x="1598337" y="4193604"/>
                <a:ext cx="56390" cy="39611"/>
              </a:xfrm>
              <a:custGeom>
                <a:avLst/>
                <a:gdLst/>
                <a:ahLst/>
                <a:cxnLst/>
                <a:rect l="l" t="t" r="r" b="b"/>
                <a:pathLst>
                  <a:path w="87426" h="61413" extrusionOk="0">
                    <a:moveTo>
                      <a:pt x="0" y="30707"/>
                    </a:moveTo>
                    <a:cubicBezTo>
                      <a:pt x="0" y="13749"/>
                      <a:pt x="19569" y="0"/>
                      <a:pt x="43713" y="0"/>
                    </a:cubicBezTo>
                    <a:cubicBezTo>
                      <a:pt x="67857" y="0"/>
                      <a:pt x="87426" y="13749"/>
                      <a:pt x="87426" y="30707"/>
                    </a:cubicBezTo>
                    <a:cubicBezTo>
                      <a:pt x="87426" y="47664"/>
                      <a:pt x="67857" y="61414"/>
                      <a:pt x="43713" y="61414"/>
                    </a:cubicBezTo>
                    <a:cubicBezTo>
                      <a:pt x="19569" y="61414"/>
                      <a:pt x="0" y="47664"/>
                      <a:pt x="0" y="30707"/>
                    </a:cubicBezTo>
                    <a:close/>
                  </a:path>
                </a:pathLst>
              </a:custGeom>
              <a:solidFill>
                <a:srgbClr val="ED6962"/>
              </a:solidFill>
              <a:ln>
                <a:noFill/>
              </a:ln>
            </p:spPr>
            <p:txBody>
              <a:bodyPr spcFirstLastPara="1" wrap="square" lIns="67500" tIns="33750" rIns="67500" bIns="337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5" name="Google Shape;905;p28"/>
              <p:cNvSpPr/>
              <p:nvPr/>
            </p:nvSpPr>
            <p:spPr>
              <a:xfrm>
                <a:off x="1337004" y="4153533"/>
                <a:ext cx="43845" cy="35702"/>
              </a:xfrm>
              <a:custGeom>
                <a:avLst/>
                <a:gdLst/>
                <a:ahLst/>
                <a:cxnLst/>
                <a:rect l="l" t="t" r="r" b="b"/>
                <a:pathLst>
                  <a:path w="67977" h="55352" extrusionOk="0">
                    <a:moveTo>
                      <a:pt x="0" y="27680"/>
                    </a:moveTo>
                    <a:cubicBezTo>
                      <a:pt x="0" y="12390"/>
                      <a:pt x="15216" y="0"/>
                      <a:pt x="33989" y="0"/>
                    </a:cubicBezTo>
                    <a:cubicBezTo>
                      <a:pt x="52761" y="0"/>
                      <a:pt x="67977" y="12390"/>
                      <a:pt x="67977" y="27680"/>
                    </a:cubicBezTo>
                    <a:cubicBezTo>
                      <a:pt x="67977" y="42963"/>
                      <a:pt x="52761" y="55353"/>
                      <a:pt x="33989" y="55353"/>
                    </a:cubicBezTo>
                    <a:cubicBezTo>
                      <a:pt x="15216" y="55353"/>
                      <a:pt x="0" y="42963"/>
                      <a:pt x="0" y="2768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67500" tIns="33750" rIns="67500" bIns="337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6" name="Google Shape;906;p28"/>
              <p:cNvSpPr/>
              <p:nvPr/>
            </p:nvSpPr>
            <p:spPr>
              <a:xfrm>
                <a:off x="1553583" y="4140278"/>
                <a:ext cx="43841" cy="35702"/>
              </a:xfrm>
              <a:custGeom>
                <a:avLst/>
                <a:gdLst/>
                <a:ahLst/>
                <a:cxnLst/>
                <a:rect l="l" t="t" r="r" b="b"/>
                <a:pathLst>
                  <a:path w="67970" h="55352" extrusionOk="0">
                    <a:moveTo>
                      <a:pt x="0" y="27680"/>
                    </a:moveTo>
                    <a:cubicBezTo>
                      <a:pt x="0" y="12397"/>
                      <a:pt x="15216" y="0"/>
                      <a:pt x="33982" y="0"/>
                    </a:cubicBezTo>
                    <a:cubicBezTo>
                      <a:pt x="52754" y="0"/>
                      <a:pt x="67970" y="12397"/>
                      <a:pt x="67970" y="27680"/>
                    </a:cubicBezTo>
                    <a:cubicBezTo>
                      <a:pt x="67970" y="42963"/>
                      <a:pt x="52754" y="55353"/>
                      <a:pt x="33982" y="55353"/>
                    </a:cubicBezTo>
                    <a:cubicBezTo>
                      <a:pt x="15216" y="55353"/>
                      <a:pt x="0" y="42963"/>
                      <a:pt x="0" y="2768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67500" tIns="33750" rIns="67500" bIns="337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07" name="Google Shape;907;p28"/>
          <p:cNvGrpSpPr/>
          <p:nvPr/>
        </p:nvGrpSpPr>
        <p:grpSpPr>
          <a:xfrm rot="-1540555" flipH="1">
            <a:off x="297553" y="4486683"/>
            <a:ext cx="1381743" cy="1828510"/>
            <a:chOff x="1801585" y="318332"/>
            <a:chExt cx="1577139" cy="2087084"/>
          </a:xfrm>
        </p:grpSpPr>
        <p:sp>
          <p:nvSpPr>
            <p:cNvPr id="908" name="Google Shape;908;p28"/>
            <p:cNvSpPr/>
            <p:nvPr/>
          </p:nvSpPr>
          <p:spPr>
            <a:xfrm rot="-1084339">
              <a:off x="2068485" y="437080"/>
              <a:ext cx="1043334" cy="1849592"/>
            </a:xfrm>
            <a:custGeom>
              <a:avLst/>
              <a:gdLst/>
              <a:ahLst/>
              <a:cxnLst/>
              <a:rect l="l" t="t" r="r" b="b"/>
              <a:pathLst>
                <a:path w="1044065" h="1850888" extrusionOk="0">
                  <a:moveTo>
                    <a:pt x="521228" y="4866"/>
                  </a:moveTo>
                  <a:cubicBezTo>
                    <a:pt x="589561" y="33252"/>
                    <a:pt x="590704" y="176202"/>
                    <a:pt x="595516" y="176206"/>
                  </a:cubicBezTo>
                  <a:cubicBezTo>
                    <a:pt x="597498" y="176208"/>
                    <a:pt x="671008" y="57685"/>
                    <a:pt x="775803" y="89761"/>
                  </a:cubicBezTo>
                  <a:cubicBezTo>
                    <a:pt x="915940" y="132656"/>
                    <a:pt x="920535" y="563330"/>
                    <a:pt x="601136" y="670558"/>
                  </a:cubicBezTo>
                  <a:lnTo>
                    <a:pt x="545033" y="684467"/>
                  </a:lnTo>
                  <a:lnTo>
                    <a:pt x="546716" y="732469"/>
                  </a:lnTo>
                  <a:cubicBezTo>
                    <a:pt x="550328" y="830759"/>
                    <a:pt x="556099" y="961303"/>
                    <a:pt x="561192" y="958588"/>
                  </a:cubicBezTo>
                  <a:cubicBezTo>
                    <a:pt x="566086" y="955982"/>
                    <a:pt x="613513" y="835065"/>
                    <a:pt x="708160" y="747106"/>
                  </a:cubicBezTo>
                  <a:cubicBezTo>
                    <a:pt x="763342" y="695824"/>
                    <a:pt x="891032" y="641989"/>
                    <a:pt x="939328" y="647992"/>
                  </a:cubicBezTo>
                  <a:cubicBezTo>
                    <a:pt x="946228" y="648849"/>
                    <a:pt x="951507" y="650928"/>
                    <a:pt x="954723" y="654410"/>
                  </a:cubicBezTo>
                  <a:cubicBezTo>
                    <a:pt x="983711" y="685798"/>
                    <a:pt x="953289" y="810770"/>
                    <a:pt x="852887" y="953553"/>
                  </a:cubicBezTo>
                  <a:cubicBezTo>
                    <a:pt x="804047" y="1023011"/>
                    <a:pt x="744034" y="1090035"/>
                    <a:pt x="685705" y="1139146"/>
                  </a:cubicBezTo>
                  <a:lnTo>
                    <a:pt x="681857" y="1142104"/>
                  </a:lnTo>
                  <a:lnTo>
                    <a:pt x="1016373" y="1142104"/>
                  </a:lnTo>
                  <a:cubicBezTo>
                    <a:pt x="1031670" y="1142104"/>
                    <a:pt x="1044065" y="1154213"/>
                    <a:pt x="1044065" y="1169147"/>
                  </a:cubicBezTo>
                  <a:lnTo>
                    <a:pt x="1044065" y="1396636"/>
                  </a:lnTo>
                  <a:cubicBezTo>
                    <a:pt x="1044065" y="1411577"/>
                    <a:pt x="1031670" y="1423685"/>
                    <a:pt x="1016373" y="1423685"/>
                  </a:cubicBezTo>
                  <a:lnTo>
                    <a:pt x="968261" y="1423685"/>
                  </a:lnTo>
                  <a:lnTo>
                    <a:pt x="967166" y="1430203"/>
                  </a:lnTo>
                  <a:cubicBezTo>
                    <a:pt x="947288" y="1548606"/>
                    <a:pt x="919648" y="1713573"/>
                    <a:pt x="913595" y="1751415"/>
                  </a:cubicBezTo>
                  <a:cubicBezTo>
                    <a:pt x="900114" y="1835771"/>
                    <a:pt x="820112" y="1848140"/>
                    <a:pt x="759424" y="1844102"/>
                  </a:cubicBezTo>
                  <a:cubicBezTo>
                    <a:pt x="681806" y="1838939"/>
                    <a:pt x="315528" y="1861574"/>
                    <a:pt x="234642" y="1844236"/>
                  </a:cubicBezTo>
                  <a:cubicBezTo>
                    <a:pt x="153749" y="1826904"/>
                    <a:pt x="148043" y="1773703"/>
                    <a:pt x="137931" y="1724587"/>
                  </a:cubicBezTo>
                  <a:cubicBezTo>
                    <a:pt x="132875" y="1700033"/>
                    <a:pt x="116986" y="1594589"/>
                    <a:pt x="102361" y="1495283"/>
                  </a:cubicBezTo>
                  <a:lnTo>
                    <a:pt x="91873" y="1423685"/>
                  </a:lnTo>
                  <a:lnTo>
                    <a:pt x="27699" y="1423685"/>
                  </a:lnTo>
                  <a:cubicBezTo>
                    <a:pt x="12403" y="1423685"/>
                    <a:pt x="0" y="1411577"/>
                    <a:pt x="0" y="1396636"/>
                  </a:cubicBezTo>
                  <a:lnTo>
                    <a:pt x="0" y="1169147"/>
                  </a:lnTo>
                  <a:cubicBezTo>
                    <a:pt x="0" y="1154212"/>
                    <a:pt x="12402" y="1142104"/>
                    <a:pt x="27699" y="1142104"/>
                  </a:cubicBezTo>
                  <a:lnTo>
                    <a:pt x="298486" y="1142104"/>
                  </a:lnTo>
                  <a:lnTo>
                    <a:pt x="289861" y="1137207"/>
                  </a:lnTo>
                  <a:cubicBezTo>
                    <a:pt x="267803" y="1121641"/>
                    <a:pt x="247554" y="1104072"/>
                    <a:pt x="229431" y="1084721"/>
                  </a:cubicBezTo>
                  <a:cubicBezTo>
                    <a:pt x="121398" y="969363"/>
                    <a:pt x="79460" y="809549"/>
                    <a:pt x="104177" y="785296"/>
                  </a:cubicBezTo>
                  <a:cubicBezTo>
                    <a:pt x="125699" y="764173"/>
                    <a:pt x="231570" y="760796"/>
                    <a:pt x="336463" y="847563"/>
                  </a:cubicBezTo>
                  <a:cubicBezTo>
                    <a:pt x="380158" y="883709"/>
                    <a:pt x="420467" y="940881"/>
                    <a:pt x="459574" y="1010346"/>
                  </a:cubicBezTo>
                  <a:cubicBezTo>
                    <a:pt x="460752" y="1012437"/>
                    <a:pt x="456642" y="804736"/>
                    <a:pt x="454513" y="700755"/>
                  </a:cubicBezTo>
                  <a:lnTo>
                    <a:pt x="454351" y="692911"/>
                  </a:lnTo>
                  <a:lnTo>
                    <a:pt x="391040" y="685420"/>
                  </a:lnTo>
                  <a:cubicBezTo>
                    <a:pt x="98220" y="619171"/>
                    <a:pt x="66391" y="160616"/>
                    <a:pt x="169654" y="103449"/>
                  </a:cubicBezTo>
                  <a:cubicBezTo>
                    <a:pt x="300743" y="30882"/>
                    <a:pt x="376640" y="230809"/>
                    <a:pt x="381743" y="225709"/>
                  </a:cubicBezTo>
                  <a:cubicBezTo>
                    <a:pt x="385986" y="221474"/>
                    <a:pt x="331294" y="17339"/>
                    <a:pt x="487622" y="465"/>
                  </a:cubicBezTo>
                  <a:cubicBezTo>
                    <a:pt x="500333" y="-907"/>
                    <a:pt x="511466" y="810"/>
                    <a:pt x="521228" y="4866"/>
                  </a:cubicBezTo>
                  <a:close/>
                </a:path>
              </a:pathLst>
            </a:custGeom>
            <a:solidFill>
              <a:srgbClr val="FFFFFF"/>
            </a:solidFill>
            <a:ln w="1143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" dist="19050" dir="27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/>
            </a:p>
          </p:txBody>
        </p:sp>
        <p:grpSp>
          <p:nvGrpSpPr>
            <p:cNvPr id="909" name="Google Shape;909;p28"/>
            <p:cNvGrpSpPr/>
            <p:nvPr/>
          </p:nvGrpSpPr>
          <p:grpSpPr>
            <a:xfrm rot="-1087941">
              <a:off x="2063491" y="436271"/>
              <a:ext cx="1053328" cy="1851205"/>
              <a:chOff x="8074389" y="-36238"/>
              <a:chExt cx="1053373" cy="1851283"/>
            </a:xfrm>
          </p:grpSpPr>
          <p:grpSp>
            <p:nvGrpSpPr>
              <p:cNvPr id="910" name="Google Shape;910;p28"/>
              <p:cNvGrpSpPr/>
              <p:nvPr/>
            </p:nvGrpSpPr>
            <p:grpSpPr>
              <a:xfrm rot="2731">
                <a:off x="8171855" y="-35894"/>
                <a:ext cx="867824" cy="1217395"/>
                <a:chOff x="6122250" y="2457184"/>
                <a:chExt cx="1148827" cy="1611590"/>
              </a:xfrm>
            </p:grpSpPr>
            <p:sp>
              <p:nvSpPr>
                <p:cNvPr id="911" name="Google Shape;911;p28"/>
                <p:cNvSpPr/>
                <p:nvPr/>
              </p:nvSpPr>
              <p:spPr>
                <a:xfrm>
                  <a:off x="6122250" y="3286046"/>
                  <a:ext cx="1148827" cy="782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8827" h="782728" extrusionOk="0">
                      <a:moveTo>
                        <a:pt x="471135" y="22369"/>
                      </a:moveTo>
                      <a:cubicBezTo>
                        <a:pt x="471135" y="22369"/>
                        <a:pt x="481891" y="512421"/>
                        <a:pt x="479808" y="508731"/>
                      </a:cubicBezTo>
                      <a:cubicBezTo>
                        <a:pt x="427964" y="416811"/>
                        <a:pt x="374540" y="341165"/>
                        <a:pt x="316656" y="293360"/>
                      </a:cubicBezTo>
                      <a:cubicBezTo>
                        <a:pt x="177701" y="178603"/>
                        <a:pt x="37547" y="183184"/>
                        <a:pt x="9077" y="211171"/>
                      </a:cubicBezTo>
                      <a:cubicBezTo>
                        <a:pt x="-23619" y="243305"/>
                        <a:pt x="32069" y="454831"/>
                        <a:pt x="175210" y="607435"/>
                      </a:cubicBezTo>
                      <a:cubicBezTo>
                        <a:pt x="271262" y="709830"/>
                        <a:pt x="412313" y="774445"/>
                        <a:pt x="571440" y="782589"/>
                      </a:cubicBezTo>
                      <a:cubicBezTo>
                        <a:pt x="682929" y="788302"/>
                        <a:pt x="871270" y="617140"/>
                        <a:pt x="1000440" y="433132"/>
                      </a:cubicBezTo>
                      <a:cubicBezTo>
                        <a:pt x="1133207" y="244002"/>
                        <a:pt x="1173350" y="78525"/>
                        <a:pt x="1134941" y="37002"/>
                      </a:cubicBezTo>
                      <a:cubicBezTo>
                        <a:pt x="1100852" y="154"/>
                        <a:pt x="892052" y="82323"/>
                        <a:pt x="808624" y="159978"/>
                      </a:cubicBezTo>
                      <a:cubicBezTo>
                        <a:pt x="683418" y="276523"/>
                        <a:pt x="620759" y="436649"/>
                        <a:pt x="614282" y="440104"/>
                      </a:cubicBezTo>
                      <a:cubicBezTo>
                        <a:pt x="603500" y="445864"/>
                        <a:pt x="590058" y="0"/>
                        <a:pt x="590058" y="0"/>
                      </a:cubicBezTo>
                      <a:lnTo>
                        <a:pt x="471135" y="2236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228575" tIns="114250" rIns="228575" bIns="11425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2" name="Google Shape;912;p28"/>
                <p:cNvSpPr/>
                <p:nvPr/>
              </p:nvSpPr>
              <p:spPr>
                <a:xfrm>
                  <a:off x="6146539" y="2457184"/>
                  <a:ext cx="993938" cy="9179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3938" h="917976" extrusionOk="0">
                      <a:moveTo>
                        <a:pt x="70754" y="137296"/>
                      </a:moveTo>
                      <a:cubicBezTo>
                        <a:pt x="244220" y="41090"/>
                        <a:pt x="344907" y="305685"/>
                        <a:pt x="351657" y="298928"/>
                      </a:cubicBezTo>
                      <a:cubicBezTo>
                        <a:pt x="357270" y="293316"/>
                        <a:pt x="284651" y="23128"/>
                        <a:pt x="491590" y="625"/>
                      </a:cubicBezTo>
                      <a:cubicBezTo>
                        <a:pt x="626198" y="-14008"/>
                        <a:pt x="627330" y="233168"/>
                        <a:pt x="634610" y="233168"/>
                      </a:cubicBezTo>
                      <a:cubicBezTo>
                        <a:pt x="637235" y="233168"/>
                        <a:pt x="734426" y="76184"/>
                        <a:pt x="873194" y="118537"/>
                      </a:cubicBezTo>
                      <a:cubicBezTo>
                        <a:pt x="1071131" y="178953"/>
                        <a:pt x="1065372" y="823625"/>
                        <a:pt x="552227" y="910087"/>
                      </a:cubicBezTo>
                      <a:cubicBezTo>
                        <a:pt x="-7437" y="1004391"/>
                        <a:pt x="-85413" y="223912"/>
                        <a:pt x="70754" y="137296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228575" tIns="114250" rIns="228575" bIns="11425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913" name="Google Shape;913;p28"/>
              <p:cNvSpPr/>
              <p:nvPr/>
            </p:nvSpPr>
            <p:spPr>
              <a:xfrm>
                <a:off x="8148769" y="1266945"/>
                <a:ext cx="913888" cy="548100"/>
              </a:xfrm>
              <a:custGeom>
                <a:avLst/>
                <a:gdLst/>
                <a:ahLst/>
                <a:cxnLst/>
                <a:rect l="l" t="t" r="r" b="b"/>
                <a:pathLst>
                  <a:path w="913888" h="548100" extrusionOk="0">
                    <a:moveTo>
                      <a:pt x="0" y="0"/>
                    </a:moveTo>
                    <a:cubicBezTo>
                      <a:pt x="0" y="0"/>
                      <a:pt x="53444" y="372683"/>
                      <a:pt x="63557" y="421794"/>
                    </a:cubicBezTo>
                    <a:cubicBezTo>
                      <a:pt x="73670" y="470912"/>
                      <a:pt x="79376" y="524115"/>
                      <a:pt x="160272" y="541447"/>
                    </a:cubicBezTo>
                    <a:cubicBezTo>
                      <a:pt x="241162" y="558786"/>
                      <a:pt x="607455" y="536150"/>
                      <a:pt x="685077" y="541313"/>
                    </a:cubicBezTo>
                    <a:cubicBezTo>
                      <a:pt x="745767" y="545352"/>
                      <a:pt x="825773" y="532982"/>
                      <a:pt x="839254" y="448623"/>
                    </a:cubicBezTo>
                    <a:cubicBezTo>
                      <a:pt x="848939" y="388073"/>
                      <a:pt x="913889" y="2070"/>
                      <a:pt x="913889" y="207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1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914" name="Google Shape;914;p28"/>
              <p:cNvSpPr/>
              <p:nvPr/>
            </p:nvSpPr>
            <p:spPr>
              <a:xfrm>
                <a:off x="8074389" y="1106231"/>
                <a:ext cx="1044110" cy="281593"/>
              </a:xfrm>
              <a:custGeom>
                <a:avLst/>
                <a:gdLst/>
                <a:ahLst/>
                <a:cxnLst/>
                <a:rect l="l" t="t" r="r" b="b"/>
                <a:pathLst>
                  <a:path w="1044110" h="281593" extrusionOk="0">
                    <a:moveTo>
                      <a:pt x="27700" y="0"/>
                    </a:moveTo>
                    <a:lnTo>
                      <a:pt x="1016417" y="0"/>
                    </a:lnTo>
                    <a:cubicBezTo>
                      <a:pt x="1031714" y="0"/>
                      <a:pt x="1044110" y="12109"/>
                      <a:pt x="1044110" y="27044"/>
                    </a:cubicBezTo>
                    <a:lnTo>
                      <a:pt x="1044110" y="254543"/>
                    </a:lnTo>
                    <a:cubicBezTo>
                      <a:pt x="1044110" y="269484"/>
                      <a:pt x="1031714" y="281593"/>
                      <a:pt x="1016417" y="281593"/>
                    </a:cubicBezTo>
                    <a:lnTo>
                      <a:pt x="27700" y="281593"/>
                    </a:lnTo>
                    <a:cubicBezTo>
                      <a:pt x="12403" y="281593"/>
                      <a:pt x="0" y="269484"/>
                      <a:pt x="0" y="254543"/>
                    </a:cubicBezTo>
                    <a:lnTo>
                      <a:pt x="0" y="27044"/>
                    </a:lnTo>
                    <a:cubicBezTo>
                      <a:pt x="0" y="12109"/>
                      <a:pt x="12403" y="0"/>
                      <a:pt x="277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1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915" name="Google Shape;915;p28"/>
              <p:cNvSpPr/>
              <p:nvPr/>
            </p:nvSpPr>
            <p:spPr>
              <a:xfrm>
                <a:off x="8083652" y="1101181"/>
                <a:ext cx="1044110" cy="281593"/>
              </a:xfrm>
              <a:custGeom>
                <a:avLst/>
                <a:gdLst/>
                <a:ahLst/>
                <a:cxnLst/>
                <a:rect l="l" t="t" r="r" b="b"/>
                <a:pathLst>
                  <a:path w="1044110" h="281593" extrusionOk="0">
                    <a:moveTo>
                      <a:pt x="27700" y="0"/>
                    </a:moveTo>
                    <a:lnTo>
                      <a:pt x="1016417" y="0"/>
                    </a:lnTo>
                    <a:cubicBezTo>
                      <a:pt x="1031714" y="0"/>
                      <a:pt x="1044110" y="12109"/>
                      <a:pt x="1044110" y="27044"/>
                    </a:cubicBezTo>
                    <a:lnTo>
                      <a:pt x="1044110" y="254543"/>
                    </a:lnTo>
                    <a:cubicBezTo>
                      <a:pt x="1044110" y="269484"/>
                      <a:pt x="1031714" y="281593"/>
                      <a:pt x="1016417" y="281593"/>
                    </a:cubicBezTo>
                    <a:lnTo>
                      <a:pt x="27700" y="281593"/>
                    </a:lnTo>
                    <a:cubicBezTo>
                      <a:pt x="12403" y="281593"/>
                      <a:pt x="0" y="269484"/>
                      <a:pt x="0" y="254543"/>
                    </a:cubicBezTo>
                    <a:lnTo>
                      <a:pt x="0" y="27044"/>
                    </a:lnTo>
                    <a:cubicBezTo>
                      <a:pt x="0" y="12109"/>
                      <a:pt x="12403" y="0"/>
                      <a:pt x="27700" y="0"/>
                    </a:cubicBezTo>
                    <a:close/>
                  </a:path>
                </a:pathLst>
              </a:custGeom>
              <a:solidFill>
                <a:srgbClr val="FFFFFF">
                  <a:alpha val="213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grpSp>
            <p:nvGrpSpPr>
              <p:cNvPr id="916" name="Google Shape;916;p28"/>
              <p:cNvGrpSpPr/>
              <p:nvPr/>
            </p:nvGrpSpPr>
            <p:grpSpPr>
              <a:xfrm>
                <a:off x="8375188" y="325188"/>
                <a:ext cx="395796" cy="114103"/>
                <a:chOff x="1258931" y="4140278"/>
                <a:chExt cx="395796" cy="114103"/>
              </a:xfrm>
            </p:grpSpPr>
            <p:sp>
              <p:nvSpPr>
                <p:cNvPr id="917" name="Google Shape;917;p28"/>
                <p:cNvSpPr/>
                <p:nvPr/>
              </p:nvSpPr>
              <p:spPr>
                <a:xfrm>
                  <a:off x="1431759" y="4200260"/>
                  <a:ext cx="88574" cy="541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324" h="83909" extrusionOk="0">
                      <a:moveTo>
                        <a:pt x="124737" y="34"/>
                      </a:moveTo>
                      <a:cubicBezTo>
                        <a:pt x="118468" y="516"/>
                        <a:pt x="113787" y="5908"/>
                        <a:pt x="114269" y="12176"/>
                      </a:cubicBezTo>
                      <a:cubicBezTo>
                        <a:pt x="116278" y="38155"/>
                        <a:pt x="101216" y="59439"/>
                        <a:pt x="75967" y="60939"/>
                      </a:cubicBezTo>
                      <a:cubicBezTo>
                        <a:pt x="45106" y="62774"/>
                        <a:pt x="22811" y="43828"/>
                        <a:pt x="22811" y="13429"/>
                      </a:cubicBezTo>
                      <a:cubicBezTo>
                        <a:pt x="22811" y="7140"/>
                        <a:pt x="17587" y="1916"/>
                        <a:pt x="11298" y="1916"/>
                      </a:cubicBezTo>
                      <a:cubicBezTo>
                        <a:pt x="5016" y="1916"/>
                        <a:pt x="0" y="7140"/>
                        <a:pt x="0" y="13429"/>
                      </a:cubicBezTo>
                      <a:cubicBezTo>
                        <a:pt x="0" y="57503"/>
                        <a:pt x="34002" y="86328"/>
                        <a:pt x="77434" y="83750"/>
                      </a:cubicBezTo>
                      <a:cubicBezTo>
                        <a:pt x="116539" y="81426"/>
                        <a:pt x="140000" y="48261"/>
                        <a:pt x="137080" y="10502"/>
                      </a:cubicBezTo>
                      <a:cubicBezTo>
                        <a:pt x="136597" y="4233"/>
                        <a:pt x="131005" y="-448"/>
                        <a:pt x="124737" y="3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67500" tIns="33750" rIns="67500" bIns="3375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8" name="Google Shape;918;p28"/>
                <p:cNvSpPr/>
                <p:nvPr/>
              </p:nvSpPr>
              <p:spPr>
                <a:xfrm>
                  <a:off x="1258931" y="4195791"/>
                  <a:ext cx="56390" cy="39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426" h="61407" extrusionOk="0">
                      <a:moveTo>
                        <a:pt x="0" y="30707"/>
                      </a:moveTo>
                      <a:cubicBezTo>
                        <a:pt x="0" y="13749"/>
                        <a:pt x="19569" y="0"/>
                        <a:pt x="43713" y="0"/>
                      </a:cubicBezTo>
                      <a:cubicBezTo>
                        <a:pt x="67850" y="0"/>
                        <a:pt x="87426" y="13749"/>
                        <a:pt x="87426" y="30707"/>
                      </a:cubicBezTo>
                      <a:cubicBezTo>
                        <a:pt x="87426" y="47664"/>
                        <a:pt x="67850" y="61407"/>
                        <a:pt x="43713" y="61407"/>
                      </a:cubicBezTo>
                      <a:cubicBezTo>
                        <a:pt x="19569" y="61407"/>
                        <a:pt x="0" y="47664"/>
                        <a:pt x="0" y="30707"/>
                      </a:cubicBezTo>
                      <a:close/>
                    </a:path>
                  </a:pathLst>
                </a:custGeom>
                <a:solidFill>
                  <a:srgbClr val="ED6962"/>
                </a:solidFill>
                <a:ln>
                  <a:noFill/>
                </a:ln>
              </p:spPr>
              <p:txBody>
                <a:bodyPr spcFirstLastPara="1" wrap="square" lIns="67500" tIns="33750" rIns="67500" bIns="3375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9" name="Google Shape;919;p28"/>
                <p:cNvSpPr/>
                <p:nvPr/>
              </p:nvSpPr>
              <p:spPr>
                <a:xfrm>
                  <a:off x="1598337" y="4193604"/>
                  <a:ext cx="56390" cy="396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426" h="61413" extrusionOk="0">
                      <a:moveTo>
                        <a:pt x="0" y="30707"/>
                      </a:moveTo>
                      <a:cubicBezTo>
                        <a:pt x="0" y="13749"/>
                        <a:pt x="19569" y="0"/>
                        <a:pt x="43713" y="0"/>
                      </a:cubicBezTo>
                      <a:cubicBezTo>
                        <a:pt x="67857" y="0"/>
                        <a:pt x="87426" y="13749"/>
                        <a:pt x="87426" y="30707"/>
                      </a:cubicBezTo>
                      <a:cubicBezTo>
                        <a:pt x="87426" y="47664"/>
                        <a:pt x="67857" y="61414"/>
                        <a:pt x="43713" y="61414"/>
                      </a:cubicBezTo>
                      <a:cubicBezTo>
                        <a:pt x="19569" y="61414"/>
                        <a:pt x="0" y="47664"/>
                        <a:pt x="0" y="30707"/>
                      </a:cubicBezTo>
                      <a:close/>
                    </a:path>
                  </a:pathLst>
                </a:custGeom>
                <a:solidFill>
                  <a:srgbClr val="ED6962"/>
                </a:solidFill>
                <a:ln>
                  <a:noFill/>
                </a:ln>
              </p:spPr>
              <p:txBody>
                <a:bodyPr spcFirstLastPara="1" wrap="square" lIns="67500" tIns="33750" rIns="67500" bIns="3375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0" name="Google Shape;920;p28"/>
                <p:cNvSpPr/>
                <p:nvPr/>
              </p:nvSpPr>
              <p:spPr>
                <a:xfrm>
                  <a:off x="1337004" y="4153533"/>
                  <a:ext cx="43845" cy="357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977" h="55352" extrusionOk="0">
                      <a:moveTo>
                        <a:pt x="0" y="27680"/>
                      </a:moveTo>
                      <a:cubicBezTo>
                        <a:pt x="0" y="12390"/>
                        <a:pt x="15216" y="0"/>
                        <a:pt x="33989" y="0"/>
                      </a:cubicBezTo>
                      <a:cubicBezTo>
                        <a:pt x="52761" y="0"/>
                        <a:pt x="67977" y="12390"/>
                        <a:pt x="67977" y="27680"/>
                      </a:cubicBezTo>
                      <a:cubicBezTo>
                        <a:pt x="67977" y="42963"/>
                        <a:pt x="52761" y="55353"/>
                        <a:pt x="33989" y="55353"/>
                      </a:cubicBezTo>
                      <a:cubicBezTo>
                        <a:pt x="15216" y="55353"/>
                        <a:pt x="0" y="42963"/>
                        <a:pt x="0" y="2768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67500" tIns="33750" rIns="67500" bIns="3375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1" name="Google Shape;921;p28"/>
                <p:cNvSpPr/>
                <p:nvPr/>
              </p:nvSpPr>
              <p:spPr>
                <a:xfrm>
                  <a:off x="1553583" y="4140278"/>
                  <a:ext cx="43841" cy="357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970" h="55352" extrusionOk="0">
                      <a:moveTo>
                        <a:pt x="0" y="27680"/>
                      </a:moveTo>
                      <a:cubicBezTo>
                        <a:pt x="0" y="12397"/>
                        <a:pt x="15216" y="0"/>
                        <a:pt x="33982" y="0"/>
                      </a:cubicBezTo>
                      <a:cubicBezTo>
                        <a:pt x="52754" y="0"/>
                        <a:pt x="67970" y="12397"/>
                        <a:pt x="67970" y="27680"/>
                      </a:cubicBezTo>
                      <a:cubicBezTo>
                        <a:pt x="67970" y="42963"/>
                        <a:pt x="52754" y="55353"/>
                        <a:pt x="33982" y="55353"/>
                      </a:cubicBezTo>
                      <a:cubicBezTo>
                        <a:pt x="15216" y="55353"/>
                        <a:pt x="0" y="42963"/>
                        <a:pt x="0" y="2768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67500" tIns="33750" rIns="67500" bIns="3375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922" name="Google Shape;922;p28"/>
          <p:cNvSpPr/>
          <p:nvPr/>
        </p:nvSpPr>
        <p:spPr>
          <a:xfrm rot="-5400000">
            <a:off x="226390" y="281890"/>
            <a:ext cx="422829" cy="396746"/>
          </a:xfrm>
          <a:custGeom>
            <a:avLst/>
            <a:gdLst/>
            <a:ahLst/>
            <a:cxnLst/>
            <a:rect l="l" t="t" r="r" b="b"/>
            <a:pathLst>
              <a:path w="579218" h="543487" extrusionOk="0">
                <a:moveTo>
                  <a:pt x="285153" y="219"/>
                </a:moveTo>
                <a:cubicBezTo>
                  <a:pt x="285296" y="288"/>
                  <a:pt x="285438" y="334"/>
                  <a:pt x="285555" y="403"/>
                </a:cubicBezTo>
                <a:cubicBezTo>
                  <a:pt x="286529" y="675"/>
                  <a:pt x="287310" y="1339"/>
                  <a:pt x="287689" y="2229"/>
                </a:cubicBezTo>
                <a:cubicBezTo>
                  <a:pt x="300495" y="28382"/>
                  <a:pt x="307973" y="79041"/>
                  <a:pt x="311738" y="139293"/>
                </a:cubicBezTo>
                <a:lnTo>
                  <a:pt x="313031" y="170728"/>
                </a:lnTo>
                <a:lnTo>
                  <a:pt x="344692" y="141135"/>
                </a:lnTo>
                <a:cubicBezTo>
                  <a:pt x="388753" y="104955"/>
                  <a:pt x="433525" y="73768"/>
                  <a:pt x="474667" y="53605"/>
                </a:cubicBezTo>
                <a:cubicBezTo>
                  <a:pt x="476422" y="52760"/>
                  <a:pt x="478557" y="53446"/>
                  <a:pt x="479434" y="55159"/>
                </a:cubicBezTo>
                <a:cubicBezTo>
                  <a:pt x="479528" y="55319"/>
                  <a:pt x="479600" y="55481"/>
                  <a:pt x="479648" y="55662"/>
                </a:cubicBezTo>
                <a:cubicBezTo>
                  <a:pt x="480121" y="56530"/>
                  <a:pt x="480121" y="57535"/>
                  <a:pt x="479648" y="58405"/>
                </a:cubicBezTo>
                <a:cubicBezTo>
                  <a:pt x="466132" y="94646"/>
                  <a:pt x="413934" y="155112"/>
                  <a:pt x="351716" y="217574"/>
                </a:cubicBezTo>
                <a:lnTo>
                  <a:pt x="327602" y="240868"/>
                </a:lnTo>
                <a:lnTo>
                  <a:pt x="390285" y="242696"/>
                </a:lnTo>
                <a:cubicBezTo>
                  <a:pt x="475287" y="246420"/>
                  <a:pt x="544359" y="253124"/>
                  <a:pt x="560810" y="259121"/>
                </a:cubicBezTo>
                <a:cubicBezTo>
                  <a:pt x="562754" y="259351"/>
                  <a:pt x="564153" y="261065"/>
                  <a:pt x="563891" y="262937"/>
                </a:cubicBezTo>
                <a:cubicBezTo>
                  <a:pt x="563891" y="262959"/>
                  <a:pt x="563891" y="262984"/>
                  <a:pt x="563891" y="263006"/>
                </a:cubicBezTo>
                <a:cubicBezTo>
                  <a:pt x="563774" y="264604"/>
                  <a:pt x="562469" y="265861"/>
                  <a:pt x="560810" y="265977"/>
                </a:cubicBezTo>
                <a:cubicBezTo>
                  <a:pt x="547027" y="277885"/>
                  <a:pt x="489727" y="289537"/>
                  <a:pt x="414233" y="296559"/>
                </a:cubicBezTo>
                <a:lnTo>
                  <a:pt x="372098" y="299337"/>
                </a:lnTo>
                <a:lnTo>
                  <a:pt x="440911" y="368983"/>
                </a:lnTo>
                <a:cubicBezTo>
                  <a:pt x="512512" y="443246"/>
                  <a:pt x="568012" y="506176"/>
                  <a:pt x="578060" y="524255"/>
                </a:cubicBezTo>
                <a:cubicBezTo>
                  <a:pt x="579576" y="525647"/>
                  <a:pt x="579602" y="527978"/>
                  <a:pt x="578154" y="529419"/>
                </a:cubicBezTo>
                <a:cubicBezTo>
                  <a:pt x="578131" y="529463"/>
                  <a:pt x="578083" y="529485"/>
                  <a:pt x="578060" y="529510"/>
                </a:cubicBezTo>
                <a:cubicBezTo>
                  <a:pt x="576564" y="530652"/>
                  <a:pt x="574455" y="530537"/>
                  <a:pt x="573079" y="529282"/>
                </a:cubicBezTo>
                <a:cubicBezTo>
                  <a:pt x="545217" y="525055"/>
                  <a:pt x="450366" y="455314"/>
                  <a:pt x="348223" y="363297"/>
                </a:cubicBezTo>
                <a:lnTo>
                  <a:pt x="313284" y="330411"/>
                </a:lnTo>
                <a:lnTo>
                  <a:pt x="311852" y="375981"/>
                </a:lnTo>
                <a:cubicBezTo>
                  <a:pt x="307987" y="457880"/>
                  <a:pt x="301029" y="524429"/>
                  <a:pt x="294805" y="540280"/>
                </a:cubicBezTo>
                <a:cubicBezTo>
                  <a:pt x="294566" y="542199"/>
                  <a:pt x="292788" y="543616"/>
                  <a:pt x="290773" y="543478"/>
                </a:cubicBezTo>
                <a:cubicBezTo>
                  <a:pt x="289208" y="543204"/>
                  <a:pt x="287974" y="542017"/>
                  <a:pt x="287689" y="540508"/>
                </a:cubicBezTo>
                <a:cubicBezTo>
                  <a:pt x="271209" y="522688"/>
                  <a:pt x="255144" y="430443"/>
                  <a:pt x="250342" y="321491"/>
                </a:cubicBezTo>
                <a:lnTo>
                  <a:pt x="250471" y="313159"/>
                </a:lnTo>
                <a:lnTo>
                  <a:pt x="222410" y="338573"/>
                </a:lnTo>
                <a:cubicBezTo>
                  <a:pt x="159569" y="393817"/>
                  <a:pt x="105815" y="436237"/>
                  <a:pt x="89809" y="443605"/>
                </a:cubicBezTo>
                <a:cubicBezTo>
                  <a:pt x="88433" y="444909"/>
                  <a:pt x="86204" y="444909"/>
                  <a:pt x="84828" y="443605"/>
                </a:cubicBezTo>
                <a:cubicBezTo>
                  <a:pt x="83406" y="442326"/>
                  <a:pt x="83312" y="440203"/>
                  <a:pt x="84591" y="438808"/>
                </a:cubicBezTo>
                <a:cubicBezTo>
                  <a:pt x="85659" y="420987"/>
                  <a:pt x="117638" y="373705"/>
                  <a:pt x="165873" y="317309"/>
                </a:cubicBezTo>
                <a:lnTo>
                  <a:pt x="181818" y="299693"/>
                </a:lnTo>
                <a:lnTo>
                  <a:pt x="158488" y="299358"/>
                </a:lnTo>
                <a:cubicBezTo>
                  <a:pt x="100781" y="294949"/>
                  <a:pt x="46242" y="286538"/>
                  <a:pt x="2373" y="272830"/>
                </a:cubicBezTo>
                <a:cubicBezTo>
                  <a:pt x="452" y="271916"/>
                  <a:pt x="-474" y="269768"/>
                  <a:pt x="239" y="267803"/>
                </a:cubicBezTo>
                <a:cubicBezTo>
                  <a:pt x="712" y="266982"/>
                  <a:pt x="1470" y="266342"/>
                  <a:pt x="2373" y="265977"/>
                </a:cubicBezTo>
                <a:cubicBezTo>
                  <a:pt x="38564" y="249526"/>
                  <a:pt x="119972" y="242201"/>
                  <a:pt x="209909" y="240313"/>
                </a:cubicBezTo>
                <a:lnTo>
                  <a:pt x="222414" y="240284"/>
                </a:lnTo>
                <a:lnTo>
                  <a:pt x="197002" y="213969"/>
                </a:lnTo>
                <a:cubicBezTo>
                  <a:pt x="149747" y="162227"/>
                  <a:pt x="108131" y="110322"/>
                  <a:pt x="79616" y="63657"/>
                </a:cubicBezTo>
                <a:cubicBezTo>
                  <a:pt x="78551" y="61919"/>
                  <a:pt x="79166" y="59681"/>
                  <a:pt x="80967" y="58651"/>
                </a:cubicBezTo>
                <a:cubicBezTo>
                  <a:pt x="81135" y="58561"/>
                  <a:pt x="81323" y="58470"/>
                  <a:pt x="81514" y="58401"/>
                </a:cubicBezTo>
                <a:cubicBezTo>
                  <a:pt x="82509" y="58080"/>
                  <a:pt x="83600" y="58080"/>
                  <a:pt x="84598" y="58401"/>
                </a:cubicBezTo>
                <a:cubicBezTo>
                  <a:pt x="113764" y="71024"/>
                  <a:pt x="157514" y="103438"/>
                  <a:pt x="207151" y="145712"/>
                </a:cubicBezTo>
                <a:lnTo>
                  <a:pt x="252428" y="186204"/>
                </a:lnTo>
                <a:lnTo>
                  <a:pt x="252943" y="152746"/>
                </a:lnTo>
                <a:cubicBezTo>
                  <a:pt x="257530" y="97131"/>
                  <a:pt x="266289" y="44554"/>
                  <a:pt x="280576" y="2229"/>
                </a:cubicBezTo>
                <a:cubicBezTo>
                  <a:pt x="281263" y="447"/>
                  <a:pt x="283326" y="-443"/>
                  <a:pt x="285153" y="21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228575" tIns="114250" rIns="228575" bIns="11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endParaRPr sz="45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3" name="Google Shape;923;p28"/>
          <p:cNvSpPr/>
          <p:nvPr/>
        </p:nvSpPr>
        <p:spPr>
          <a:xfrm rot="-2282823">
            <a:off x="652984" y="547779"/>
            <a:ext cx="422937" cy="396802"/>
          </a:xfrm>
          <a:custGeom>
            <a:avLst/>
            <a:gdLst/>
            <a:ahLst/>
            <a:cxnLst/>
            <a:rect l="l" t="t" r="r" b="b"/>
            <a:pathLst>
              <a:path w="579243" h="543449" extrusionOk="0">
                <a:moveTo>
                  <a:pt x="80970" y="58648"/>
                </a:moveTo>
                <a:cubicBezTo>
                  <a:pt x="81138" y="58557"/>
                  <a:pt x="81327" y="58466"/>
                  <a:pt x="81517" y="58397"/>
                </a:cubicBezTo>
                <a:cubicBezTo>
                  <a:pt x="82512" y="58076"/>
                  <a:pt x="83603" y="58076"/>
                  <a:pt x="84601" y="58398"/>
                </a:cubicBezTo>
                <a:cubicBezTo>
                  <a:pt x="113768" y="71019"/>
                  <a:pt x="157520" y="103431"/>
                  <a:pt x="207159" y="145702"/>
                </a:cubicBezTo>
                <a:lnTo>
                  <a:pt x="252368" y="186129"/>
                </a:lnTo>
                <a:lnTo>
                  <a:pt x="257197" y="111709"/>
                </a:lnTo>
                <a:cubicBezTo>
                  <a:pt x="262266" y="71478"/>
                  <a:pt x="269872" y="33970"/>
                  <a:pt x="280588" y="2229"/>
                </a:cubicBezTo>
                <a:cubicBezTo>
                  <a:pt x="281275" y="447"/>
                  <a:pt x="283338" y="-443"/>
                  <a:pt x="285164" y="219"/>
                </a:cubicBezTo>
                <a:cubicBezTo>
                  <a:pt x="285307" y="288"/>
                  <a:pt x="285450" y="334"/>
                  <a:pt x="285567" y="403"/>
                </a:cubicBezTo>
                <a:cubicBezTo>
                  <a:pt x="286541" y="675"/>
                  <a:pt x="287322" y="1339"/>
                  <a:pt x="287701" y="2229"/>
                </a:cubicBezTo>
                <a:cubicBezTo>
                  <a:pt x="300507" y="28380"/>
                  <a:pt x="307985" y="79036"/>
                  <a:pt x="311750" y="139284"/>
                </a:cubicBezTo>
                <a:lnTo>
                  <a:pt x="313044" y="170716"/>
                </a:lnTo>
                <a:lnTo>
                  <a:pt x="344706" y="141125"/>
                </a:lnTo>
                <a:cubicBezTo>
                  <a:pt x="388769" y="104947"/>
                  <a:pt x="433543" y="73763"/>
                  <a:pt x="474687" y="53601"/>
                </a:cubicBezTo>
                <a:cubicBezTo>
                  <a:pt x="476442" y="52756"/>
                  <a:pt x="478577" y="53442"/>
                  <a:pt x="479454" y="55155"/>
                </a:cubicBezTo>
                <a:cubicBezTo>
                  <a:pt x="479548" y="55314"/>
                  <a:pt x="479620" y="55476"/>
                  <a:pt x="479668" y="55657"/>
                </a:cubicBezTo>
                <a:cubicBezTo>
                  <a:pt x="480141" y="56525"/>
                  <a:pt x="480141" y="57530"/>
                  <a:pt x="479668" y="58400"/>
                </a:cubicBezTo>
                <a:cubicBezTo>
                  <a:pt x="466151" y="94638"/>
                  <a:pt x="413951" y="155100"/>
                  <a:pt x="351730" y="217558"/>
                </a:cubicBezTo>
                <a:lnTo>
                  <a:pt x="327614" y="240851"/>
                </a:lnTo>
                <a:lnTo>
                  <a:pt x="390302" y="242679"/>
                </a:lnTo>
                <a:cubicBezTo>
                  <a:pt x="475307" y="246403"/>
                  <a:pt x="544382" y="253107"/>
                  <a:pt x="560834" y="259103"/>
                </a:cubicBezTo>
                <a:cubicBezTo>
                  <a:pt x="562778" y="259333"/>
                  <a:pt x="564177" y="261047"/>
                  <a:pt x="563915" y="262919"/>
                </a:cubicBezTo>
                <a:cubicBezTo>
                  <a:pt x="563915" y="262941"/>
                  <a:pt x="563915" y="262966"/>
                  <a:pt x="563915" y="262988"/>
                </a:cubicBezTo>
                <a:cubicBezTo>
                  <a:pt x="563798" y="264586"/>
                  <a:pt x="562493" y="265843"/>
                  <a:pt x="560834" y="265958"/>
                </a:cubicBezTo>
                <a:cubicBezTo>
                  <a:pt x="547051" y="277866"/>
                  <a:pt x="489748" y="289518"/>
                  <a:pt x="414250" y="296539"/>
                </a:cubicBezTo>
                <a:lnTo>
                  <a:pt x="372113" y="299317"/>
                </a:lnTo>
                <a:lnTo>
                  <a:pt x="440930" y="368958"/>
                </a:lnTo>
                <a:cubicBezTo>
                  <a:pt x="512534" y="443216"/>
                  <a:pt x="568036" y="506141"/>
                  <a:pt x="578085" y="524218"/>
                </a:cubicBezTo>
                <a:cubicBezTo>
                  <a:pt x="579601" y="525610"/>
                  <a:pt x="579626" y="527941"/>
                  <a:pt x="578179" y="529383"/>
                </a:cubicBezTo>
                <a:cubicBezTo>
                  <a:pt x="578156" y="529427"/>
                  <a:pt x="578108" y="529449"/>
                  <a:pt x="578085" y="529473"/>
                </a:cubicBezTo>
                <a:cubicBezTo>
                  <a:pt x="576589" y="530615"/>
                  <a:pt x="574480" y="530500"/>
                  <a:pt x="573103" y="529245"/>
                </a:cubicBezTo>
                <a:cubicBezTo>
                  <a:pt x="545240" y="525019"/>
                  <a:pt x="450385" y="455282"/>
                  <a:pt x="348237" y="363272"/>
                </a:cubicBezTo>
                <a:lnTo>
                  <a:pt x="313346" y="328821"/>
                </a:lnTo>
                <a:lnTo>
                  <a:pt x="311865" y="375955"/>
                </a:lnTo>
                <a:cubicBezTo>
                  <a:pt x="307999" y="457848"/>
                  <a:pt x="301041" y="524393"/>
                  <a:pt x="294817" y="540242"/>
                </a:cubicBezTo>
                <a:cubicBezTo>
                  <a:pt x="294578" y="542161"/>
                  <a:pt x="292799" y="543577"/>
                  <a:pt x="290785" y="543440"/>
                </a:cubicBezTo>
                <a:cubicBezTo>
                  <a:pt x="289220" y="543166"/>
                  <a:pt x="287986" y="541979"/>
                  <a:pt x="287701" y="540470"/>
                </a:cubicBezTo>
                <a:cubicBezTo>
                  <a:pt x="271220" y="522651"/>
                  <a:pt x="255154" y="430413"/>
                  <a:pt x="250352" y="321468"/>
                </a:cubicBezTo>
                <a:lnTo>
                  <a:pt x="250225" y="313369"/>
                </a:lnTo>
                <a:lnTo>
                  <a:pt x="222419" y="338549"/>
                </a:lnTo>
                <a:cubicBezTo>
                  <a:pt x="159576" y="393789"/>
                  <a:pt x="105819" y="436206"/>
                  <a:pt x="89812" y="443574"/>
                </a:cubicBezTo>
                <a:cubicBezTo>
                  <a:pt x="88436" y="444878"/>
                  <a:pt x="86208" y="444878"/>
                  <a:pt x="84831" y="443574"/>
                </a:cubicBezTo>
                <a:cubicBezTo>
                  <a:pt x="83409" y="442295"/>
                  <a:pt x="83315" y="440172"/>
                  <a:pt x="84595" y="438777"/>
                </a:cubicBezTo>
                <a:cubicBezTo>
                  <a:pt x="85662" y="420958"/>
                  <a:pt x="117643" y="373678"/>
                  <a:pt x="165880" y="317287"/>
                </a:cubicBezTo>
                <a:lnTo>
                  <a:pt x="182211" y="299246"/>
                </a:lnTo>
                <a:lnTo>
                  <a:pt x="115924" y="295261"/>
                </a:lnTo>
                <a:cubicBezTo>
                  <a:pt x="74182" y="290393"/>
                  <a:pt x="35276" y="283092"/>
                  <a:pt x="2374" y="272811"/>
                </a:cubicBezTo>
                <a:cubicBezTo>
                  <a:pt x="453" y="271897"/>
                  <a:pt x="-473" y="269750"/>
                  <a:pt x="239" y="267784"/>
                </a:cubicBezTo>
                <a:cubicBezTo>
                  <a:pt x="712" y="266963"/>
                  <a:pt x="1470" y="266324"/>
                  <a:pt x="2373" y="265958"/>
                </a:cubicBezTo>
                <a:cubicBezTo>
                  <a:pt x="38566" y="249509"/>
                  <a:pt x="119978" y="242184"/>
                  <a:pt x="209919" y="240297"/>
                </a:cubicBezTo>
                <a:lnTo>
                  <a:pt x="223657" y="240265"/>
                </a:lnTo>
                <a:lnTo>
                  <a:pt x="197010" y="213954"/>
                </a:lnTo>
                <a:cubicBezTo>
                  <a:pt x="149753" y="162216"/>
                  <a:pt x="108135" y="110314"/>
                  <a:pt x="79619" y="63652"/>
                </a:cubicBezTo>
                <a:cubicBezTo>
                  <a:pt x="78553" y="61915"/>
                  <a:pt x="79169" y="59677"/>
                  <a:pt x="80970" y="5864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228575" tIns="114250" rIns="228575" bIns="11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endParaRPr sz="45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8" grpId="0" animBg="1"/>
      <p:bldP spid="86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KESIMPULAN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4851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p36"/>
          <p:cNvSpPr txBox="1">
            <a:spLocks noGrp="1"/>
          </p:cNvSpPr>
          <p:nvPr>
            <p:ph type="title"/>
          </p:nvPr>
        </p:nvSpPr>
        <p:spPr>
          <a:xfrm rot="-324250">
            <a:off x="3436672" y="1810732"/>
            <a:ext cx="5453340" cy="915159"/>
          </a:xfrm>
          <a:prstGeom prst="rect">
            <a:avLst/>
          </a:prstGeom>
          <a:solidFill>
            <a:schemeClr val="accent2"/>
          </a:solidFill>
          <a:effectLst>
            <a:outerShdw blurRad="28575" dist="19050" dir="27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 dirty="0" smtClean="0"/>
              <a:t>THANK YOU</a:t>
            </a:r>
            <a:endParaRPr sz="5100" dirty="0"/>
          </a:p>
        </p:txBody>
      </p:sp>
      <p:sp>
        <p:nvSpPr>
          <p:cNvPr id="1509" name="Google Shape;1509;p36"/>
          <p:cNvSpPr txBox="1">
            <a:spLocks noGrp="1"/>
          </p:cNvSpPr>
          <p:nvPr>
            <p:ph type="body" idx="1"/>
          </p:nvPr>
        </p:nvSpPr>
        <p:spPr>
          <a:xfrm>
            <a:off x="1594275" y="3073575"/>
            <a:ext cx="9003600" cy="1831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>
              <a:buNone/>
            </a:pPr>
            <a:endParaRPr sz="2000" dirty="0">
              <a:latin typeface="Chelsea Market"/>
              <a:ea typeface="Chelsea Market"/>
              <a:cs typeface="Chelsea Market"/>
              <a:sym typeface="Chelsea Market"/>
            </a:endParaRPr>
          </a:p>
        </p:txBody>
      </p:sp>
      <p:grpSp>
        <p:nvGrpSpPr>
          <p:cNvPr id="1510" name="Google Shape;1510;p36"/>
          <p:cNvGrpSpPr/>
          <p:nvPr/>
        </p:nvGrpSpPr>
        <p:grpSpPr>
          <a:xfrm>
            <a:off x="410351" y="4642183"/>
            <a:ext cx="1402940" cy="1858997"/>
            <a:chOff x="956914" y="2732499"/>
            <a:chExt cx="1252513" cy="1659671"/>
          </a:xfrm>
        </p:grpSpPr>
        <p:sp>
          <p:nvSpPr>
            <p:cNvPr id="1511" name="Google Shape;1511;p36"/>
            <p:cNvSpPr/>
            <p:nvPr/>
          </p:nvSpPr>
          <p:spPr>
            <a:xfrm>
              <a:off x="956914" y="2732499"/>
              <a:ext cx="1252513" cy="1659671"/>
            </a:xfrm>
            <a:custGeom>
              <a:avLst/>
              <a:gdLst/>
              <a:ahLst/>
              <a:cxnLst/>
              <a:rect l="l" t="t" r="r" b="b"/>
              <a:pathLst>
                <a:path w="1252513" h="1659671" extrusionOk="0">
                  <a:moveTo>
                    <a:pt x="617525" y="5"/>
                  </a:moveTo>
                  <a:cubicBezTo>
                    <a:pt x="613829" y="-135"/>
                    <a:pt x="610754" y="2584"/>
                    <a:pt x="610621" y="6281"/>
                  </a:cubicBezTo>
                  <a:lnTo>
                    <a:pt x="608317" y="70119"/>
                  </a:lnTo>
                  <a:cubicBezTo>
                    <a:pt x="608236" y="72309"/>
                    <a:pt x="609449" y="74077"/>
                    <a:pt x="611036" y="75349"/>
                  </a:cubicBezTo>
                  <a:cubicBezTo>
                    <a:pt x="509438" y="80178"/>
                    <a:pt x="449772" y="128887"/>
                    <a:pt x="414518" y="191085"/>
                  </a:cubicBezTo>
                  <a:lnTo>
                    <a:pt x="373705" y="155295"/>
                  </a:lnTo>
                  <a:cubicBezTo>
                    <a:pt x="372312" y="154083"/>
                    <a:pt x="370597" y="153721"/>
                    <a:pt x="368889" y="153835"/>
                  </a:cubicBezTo>
                  <a:cubicBezTo>
                    <a:pt x="367182" y="153949"/>
                    <a:pt x="365501" y="154531"/>
                    <a:pt x="364288" y="155924"/>
                  </a:cubicBezTo>
                  <a:cubicBezTo>
                    <a:pt x="361851" y="158710"/>
                    <a:pt x="362132" y="163117"/>
                    <a:pt x="364911" y="165555"/>
                  </a:cubicBezTo>
                  <a:lnTo>
                    <a:pt x="406562" y="201760"/>
                  </a:lnTo>
                  <a:cubicBezTo>
                    <a:pt x="407050" y="202189"/>
                    <a:pt x="407680" y="202129"/>
                    <a:pt x="408236" y="202390"/>
                  </a:cubicBezTo>
                  <a:cubicBezTo>
                    <a:pt x="346527" y="324200"/>
                    <a:pt x="372030" y="489328"/>
                    <a:pt x="372030" y="489321"/>
                  </a:cubicBezTo>
                  <a:cubicBezTo>
                    <a:pt x="372030" y="489321"/>
                    <a:pt x="300966" y="503298"/>
                    <a:pt x="250435" y="462532"/>
                  </a:cubicBezTo>
                  <a:cubicBezTo>
                    <a:pt x="201572" y="423132"/>
                    <a:pt x="259356" y="269383"/>
                    <a:pt x="144323" y="264755"/>
                  </a:cubicBezTo>
                  <a:cubicBezTo>
                    <a:pt x="144712" y="263924"/>
                    <a:pt x="145355" y="263201"/>
                    <a:pt x="145368" y="262243"/>
                  </a:cubicBezTo>
                  <a:lnTo>
                    <a:pt x="146413" y="209087"/>
                  </a:lnTo>
                  <a:cubicBezTo>
                    <a:pt x="146493" y="205390"/>
                    <a:pt x="143627" y="202263"/>
                    <a:pt x="139930" y="202176"/>
                  </a:cubicBezTo>
                  <a:cubicBezTo>
                    <a:pt x="136233" y="202102"/>
                    <a:pt x="133099" y="204975"/>
                    <a:pt x="133019" y="208665"/>
                  </a:cubicBezTo>
                  <a:lnTo>
                    <a:pt x="131974" y="262036"/>
                  </a:lnTo>
                  <a:cubicBezTo>
                    <a:pt x="131953" y="262913"/>
                    <a:pt x="132523" y="263556"/>
                    <a:pt x="132811" y="264340"/>
                  </a:cubicBezTo>
                  <a:cubicBezTo>
                    <a:pt x="132657" y="264346"/>
                    <a:pt x="132550" y="264333"/>
                    <a:pt x="132396" y="264340"/>
                  </a:cubicBezTo>
                  <a:cubicBezTo>
                    <a:pt x="88475" y="266409"/>
                    <a:pt x="70225" y="304644"/>
                    <a:pt x="66883" y="359354"/>
                  </a:cubicBezTo>
                  <a:cubicBezTo>
                    <a:pt x="66119" y="358838"/>
                    <a:pt x="65543" y="358075"/>
                    <a:pt x="64586" y="357887"/>
                  </a:cubicBezTo>
                  <a:lnTo>
                    <a:pt x="7867" y="347004"/>
                  </a:lnTo>
                  <a:cubicBezTo>
                    <a:pt x="4230" y="346314"/>
                    <a:pt x="814" y="348819"/>
                    <a:pt x="125" y="352449"/>
                  </a:cubicBezTo>
                  <a:cubicBezTo>
                    <a:pt x="-572" y="356079"/>
                    <a:pt x="1719" y="359501"/>
                    <a:pt x="5355" y="360191"/>
                  </a:cubicBezTo>
                  <a:lnTo>
                    <a:pt x="62074" y="371074"/>
                  </a:lnTo>
                  <a:cubicBezTo>
                    <a:pt x="63514" y="371349"/>
                    <a:pt x="64793" y="370840"/>
                    <a:pt x="66046" y="370237"/>
                  </a:cubicBezTo>
                  <a:cubicBezTo>
                    <a:pt x="65095" y="411030"/>
                    <a:pt x="71638" y="459491"/>
                    <a:pt x="82581" y="509627"/>
                  </a:cubicBezTo>
                  <a:cubicBezTo>
                    <a:pt x="83043" y="511730"/>
                    <a:pt x="83907" y="513639"/>
                    <a:pt x="84463" y="515695"/>
                  </a:cubicBezTo>
                  <a:cubicBezTo>
                    <a:pt x="83934" y="515541"/>
                    <a:pt x="83586" y="515085"/>
                    <a:pt x="83003" y="515065"/>
                  </a:cubicBezTo>
                  <a:lnTo>
                    <a:pt x="28374" y="513598"/>
                  </a:lnTo>
                  <a:cubicBezTo>
                    <a:pt x="24677" y="513491"/>
                    <a:pt x="21583" y="516391"/>
                    <a:pt x="21469" y="520088"/>
                  </a:cubicBezTo>
                  <a:cubicBezTo>
                    <a:pt x="21362" y="523785"/>
                    <a:pt x="24262" y="526886"/>
                    <a:pt x="27958" y="526993"/>
                  </a:cubicBezTo>
                  <a:lnTo>
                    <a:pt x="82581" y="528460"/>
                  </a:lnTo>
                  <a:cubicBezTo>
                    <a:pt x="84771" y="528527"/>
                    <a:pt x="86539" y="527328"/>
                    <a:pt x="87812" y="525741"/>
                  </a:cubicBezTo>
                  <a:cubicBezTo>
                    <a:pt x="106966" y="579265"/>
                    <a:pt x="158609" y="615196"/>
                    <a:pt x="211088" y="639594"/>
                  </a:cubicBezTo>
                  <a:cubicBezTo>
                    <a:pt x="209387" y="639842"/>
                    <a:pt x="207793" y="640833"/>
                    <a:pt x="206688" y="642313"/>
                  </a:cubicBezTo>
                  <a:lnTo>
                    <a:pt x="162949" y="700914"/>
                  </a:lnTo>
                  <a:cubicBezTo>
                    <a:pt x="160738" y="703881"/>
                    <a:pt x="161448" y="708121"/>
                    <a:pt x="164415" y="710331"/>
                  </a:cubicBezTo>
                  <a:cubicBezTo>
                    <a:pt x="167382" y="712541"/>
                    <a:pt x="171414" y="711831"/>
                    <a:pt x="173624" y="708871"/>
                  </a:cubicBezTo>
                  <a:lnTo>
                    <a:pt x="217364" y="650270"/>
                  </a:lnTo>
                  <a:cubicBezTo>
                    <a:pt x="219206" y="647798"/>
                    <a:pt x="218730" y="644644"/>
                    <a:pt x="216949" y="642313"/>
                  </a:cubicBezTo>
                  <a:cubicBezTo>
                    <a:pt x="284169" y="672391"/>
                    <a:pt x="350894" y="683327"/>
                    <a:pt x="350894" y="683334"/>
                  </a:cubicBezTo>
                  <a:cubicBezTo>
                    <a:pt x="350894" y="683334"/>
                    <a:pt x="352039" y="748277"/>
                    <a:pt x="366378" y="835489"/>
                  </a:cubicBezTo>
                  <a:cubicBezTo>
                    <a:pt x="365494" y="834732"/>
                    <a:pt x="364697" y="833822"/>
                    <a:pt x="363451" y="833607"/>
                  </a:cubicBezTo>
                  <a:lnTo>
                    <a:pt x="302754" y="822510"/>
                  </a:lnTo>
                  <a:cubicBezTo>
                    <a:pt x="299117" y="821853"/>
                    <a:pt x="295648" y="824311"/>
                    <a:pt x="295012" y="827955"/>
                  </a:cubicBezTo>
                  <a:cubicBezTo>
                    <a:pt x="294356" y="831591"/>
                    <a:pt x="296606" y="835040"/>
                    <a:pt x="300243" y="835697"/>
                  </a:cubicBezTo>
                  <a:lnTo>
                    <a:pt x="361147" y="846580"/>
                  </a:lnTo>
                  <a:cubicBezTo>
                    <a:pt x="364067" y="847109"/>
                    <a:pt x="366512" y="845461"/>
                    <a:pt x="367845" y="843024"/>
                  </a:cubicBezTo>
                  <a:cubicBezTo>
                    <a:pt x="370838" y="860557"/>
                    <a:pt x="373477" y="877635"/>
                    <a:pt x="377683" y="896602"/>
                  </a:cubicBezTo>
                  <a:cubicBezTo>
                    <a:pt x="384206" y="925949"/>
                    <a:pt x="390676" y="950548"/>
                    <a:pt x="396723" y="970901"/>
                  </a:cubicBezTo>
                  <a:lnTo>
                    <a:pt x="212549" y="971738"/>
                  </a:lnTo>
                  <a:cubicBezTo>
                    <a:pt x="212549" y="971738"/>
                    <a:pt x="125457" y="1031243"/>
                    <a:pt x="119001" y="1198816"/>
                  </a:cubicBezTo>
                  <a:cubicBezTo>
                    <a:pt x="112525" y="1366388"/>
                    <a:pt x="337707" y="1499985"/>
                    <a:pt x="337707" y="1499985"/>
                  </a:cubicBezTo>
                  <a:cubicBezTo>
                    <a:pt x="337707" y="1499985"/>
                    <a:pt x="297758" y="1658938"/>
                    <a:pt x="403005" y="1659668"/>
                  </a:cubicBezTo>
                  <a:cubicBezTo>
                    <a:pt x="506572" y="1660391"/>
                    <a:pt x="490907" y="1548326"/>
                    <a:pt x="490907" y="1548326"/>
                  </a:cubicBezTo>
                  <a:cubicBezTo>
                    <a:pt x="490907" y="1548326"/>
                    <a:pt x="582144" y="1563991"/>
                    <a:pt x="626734" y="1562558"/>
                  </a:cubicBezTo>
                  <a:cubicBezTo>
                    <a:pt x="671325" y="1561125"/>
                    <a:pt x="769259" y="1540376"/>
                    <a:pt x="769259" y="1540376"/>
                  </a:cubicBezTo>
                  <a:cubicBezTo>
                    <a:pt x="769259" y="1540376"/>
                    <a:pt x="768495" y="1660633"/>
                    <a:pt x="867628" y="1656949"/>
                  </a:cubicBezTo>
                  <a:cubicBezTo>
                    <a:pt x="964718" y="1653353"/>
                    <a:pt x="931045" y="1494333"/>
                    <a:pt x="931045" y="1494333"/>
                  </a:cubicBezTo>
                  <a:cubicBezTo>
                    <a:pt x="931045" y="1494333"/>
                    <a:pt x="1065499" y="1399071"/>
                    <a:pt x="1122961" y="1265996"/>
                  </a:cubicBezTo>
                  <a:cubicBezTo>
                    <a:pt x="1180424" y="1132921"/>
                    <a:pt x="1045313" y="967553"/>
                    <a:pt x="1045313" y="967553"/>
                  </a:cubicBezTo>
                  <a:lnTo>
                    <a:pt x="832675" y="968597"/>
                  </a:lnTo>
                  <a:lnTo>
                    <a:pt x="864487" y="789238"/>
                  </a:lnTo>
                  <a:cubicBezTo>
                    <a:pt x="864487" y="789238"/>
                    <a:pt x="894859" y="791930"/>
                    <a:pt x="938157" y="786304"/>
                  </a:cubicBezTo>
                  <a:cubicBezTo>
                    <a:pt x="937594" y="787851"/>
                    <a:pt x="937474" y="789687"/>
                    <a:pt x="938157" y="791327"/>
                  </a:cubicBezTo>
                  <a:lnTo>
                    <a:pt x="959294" y="842186"/>
                  </a:lnTo>
                  <a:cubicBezTo>
                    <a:pt x="960707" y="845602"/>
                    <a:pt x="964437" y="847162"/>
                    <a:pt x="967879" y="845743"/>
                  </a:cubicBezTo>
                  <a:cubicBezTo>
                    <a:pt x="971295" y="844330"/>
                    <a:pt x="973057" y="840579"/>
                    <a:pt x="971643" y="837163"/>
                  </a:cubicBezTo>
                  <a:lnTo>
                    <a:pt x="950507" y="786097"/>
                  </a:lnTo>
                  <a:cubicBezTo>
                    <a:pt x="950299" y="785594"/>
                    <a:pt x="949777" y="785461"/>
                    <a:pt x="949462" y="785052"/>
                  </a:cubicBezTo>
                  <a:cubicBezTo>
                    <a:pt x="992592" y="778020"/>
                    <a:pt x="1047162" y="760942"/>
                    <a:pt x="1101611" y="725192"/>
                  </a:cubicBezTo>
                  <a:cubicBezTo>
                    <a:pt x="1101590" y="726759"/>
                    <a:pt x="1101832" y="728480"/>
                    <a:pt x="1102870" y="729800"/>
                  </a:cubicBezTo>
                  <a:lnTo>
                    <a:pt x="1141379" y="777933"/>
                  </a:lnTo>
                  <a:cubicBezTo>
                    <a:pt x="1143696" y="780819"/>
                    <a:pt x="1147902" y="781302"/>
                    <a:pt x="1150795" y="778978"/>
                  </a:cubicBezTo>
                  <a:cubicBezTo>
                    <a:pt x="1153682" y="776667"/>
                    <a:pt x="1154157" y="772455"/>
                    <a:pt x="1151840" y="769561"/>
                  </a:cubicBezTo>
                  <a:lnTo>
                    <a:pt x="1113123" y="721428"/>
                  </a:lnTo>
                  <a:cubicBezTo>
                    <a:pt x="1112353" y="720464"/>
                    <a:pt x="1111241" y="720182"/>
                    <a:pt x="1110196" y="719754"/>
                  </a:cubicBezTo>
                  <a:cubicBezTo>
                    <a:pt x="1113692" y="717323"/>
                    <a:pt x="1117162" y="715648"/>
                    <a:pt x="1120658" y="713056"/>
                  </a:cubicBezTo>
                  <a:cubicBezTo>
                    <a:pt x="1153059" y="688879"/>
                    <a:pt x="1177651" y="611305"/>
                    <a:pt x="1180518" y="538928"/>
                  </a:cubicBezTo>
                  <a:cubicBezTo>
                    <a:pt x="1181730" y="540629"/>
                    <a:pt x="1183498" y="541854"/>
                    <a:pt x="1185748" y="541854"/>
                  </a:cubicBezTo>
                  <a:lnTo>
                    <a:pt x="1245816" y="541854"/>
                  </a:lnTo>
                  <a:cubicBezTo>
                    <a:pt x="1249513" y="541854"/>
                    <a:pt x="1252513" y="538854"/>
                    <a:pt x="1252513" y="535157"/>
                  </a:cubicBezTo>
                  <a:cubicBezTo>
                    <a:pt x="1252513" y="531460"/>
                    <a:pt x="1249513" y="528460"/>
                    <a:pt x="1245816" y="528460"/>
                  </a:cubicBezTo>
                  <a:lnTo>
                    <a:pt x="1185748" y="528460"/>
                  </a:lnTo>
                  <a:cubicBezTo>
                    <a:pt x="1183257" y="528460"/>
                    <a:pt x="1181455" y="530000"/>
                    <a:pt x="1180304" y="532016"/>
                  </a:cubicBezTo>
                  <a:cubicBezTo>
                    <a:pt x="1181656" y="462847"/>
                    <a:pt x="1162931" y="400033"/>
                    <a:pt x="1110612" y="396396"/>
                  </a:cubicBezTo>
                  <a:cubicBezTo>
                    <a:pt x="1110531" y="396396"/>
                    <a:pt x="1110498" y="396396"/>
                    <a:pt x="1110404" y="396396"/>
                  </a:cubicBezTo>
                  <a:lnTo>
                    <a:pt x="1112916" y="341144"/>
                  </a:lnTo>
                  <a:cubicBezTo>
                    <a:pt x="1113090" y="337454"/>
                    <a:pt x="1110324" y="334206"/>
                    <a:pt x="1106634" y="334031"/>
                  </a:cubicBezTo>
                  <a:cubicBezTo>
                    <a:pt x="1102943" y="333857"/>
                    <a:pt x="1099702" y="336831"/>
                    <a:pt x="1099521" y="340521"/>
                  </a:cubicBezTo>
                  <a:lnTo>
                    <a:pt x="1097010" y="396818"/>
                  </a:lnTo>
                  <a:cubicBezTo>
                    <a:pt x="1096996" y="397059"/>
                    <a:pt x="1097197" y="397213"/>
                    <a:pt x="1097217" y="397448"/>
                  </a:cubicBezTo>
                  <a:cubicBezTo>
                    <a:pt x="1015758" y="402236"/>
                    <a:pt x="1034979" y="502032"/>
                    <a:pt x="999062" y="556294"/>
                  </a:cubicBezTo>
                  <a:cubicBezTo>
                    <a:pt x="961966" y="612316"/>
                    <a:pt x="902159" y="600877"/>
                    <a:pt x="902159" y="600877"/>
                  </a:cubicBezTo>
                  <a:cubicBezTo>
                    <a:pt x="902159" y="600877"/>
                    <a:pt x="913384" y="502387"/>
                    <a:pt x="899233" y="390751"/>
                  </a:cubicBezTo>
                  <a:cubicBezTo>
                    <a:pt x="900820" y="391394"/>
                    <a:pt x="902755" y="391467"/>
                    <a:pt x="904463" y="390751"/>
                  </a:cubicBezTo>
                  <a:lnTo>
                    <a:pt x="963694" y="365843"/>
                  </a:lnTo>
                  <a:cubicBezTo>
                    <a:pt x="967103" y="364403"/>
                    <a:pt x="968690" y="360459"/>
                    <a:pt x="967250" y="357050"/>
                  </a:cubicBezTo>
                  <a:cubicBezTo>
                    <a:pt x="965810" y="353648"/>
                    <a:pt x="961865" y="352060"/>
                    <a:pt x="958457" y="353494"/>
                  </a:cubicBezTo>
                  <a:lnTo>
                    <a:pt x="899233" y="378401"/>
                  </a:lnTo>
                  <a:cubicBezTo>
                    <a:pt x="898630" y="378655"/>
                    <a:pt x="898442" y="379258"/>
                    <a:pt x="897974" y="379653"/>
                  </a:cubicBezTo>
                  <a:cubicBezTo>
                    <a:pt x="889254" y="317991"/>
                    <a:pt x="871867" y="253611"/>
                    <a:pt x="840839" y="199664"/>
                  </a:cubicBezTo>
                  <a:cubicBezTo>
                    <a:pt x="841830" y="199456"/>
                    <a:pt x="842929" y="199497"/>
                    <a:pt x="843766" y="198827"/>
                  </a:cubicBezTo>
                  <a:lnTo>
                    <a:pt x="885624" y="165970"/>
                  </a:lnTo>
                  <a:cubicBezTo>
                    <a:pt x="888530" y="163680"/>
                    <a:pt x="888966" y="159460"/>
                    <a:pt x="886675" y="156554"/>
                  </a:cubicBezTo>
                  <a:cubicBezTo>
                    <a:pt x="885530" y="155100"/>
                    <a:pt x="883976" y="154243"/>
                    <a:pt x="882275" y="154042"/>
                  </a:cubicBezTo>
                  <a:cubicBezTo>
                    <a:pt x="880574" y="153841"/>
                    <a:pt x="878712" y="154364"/>
                    <a:pt x="877252" y="155509"/>
                  </a:cubicBezTo>
                  <a:lnTo>
                    <a:pt x="835608" y="188366"/>
                  </a:lnTo>
                  <a:cubicBezTo>
                    <a:pt x="835341" y="188573"/>
                    <a:pt x="835408" y="188962"/>
                    <a:pt x="835187" y="189203"/>
                  </a:cubicBezTo>
                  <a:cubicBezTo>
                    <a:pt x="792445" y="120904"/>
                    <a:pt x="724889" y="72965"/>
                    <a:pt x="619200" y="75349"/>
                  </a:cubicBezTo>
                  <a:cubicBezTo>
                    <a:pt x="620646" y="74164"/>
                    <a:pt x="621631" y="72550"/>
                    <a:pt x="621711" y="70534"/>
                  </a:cubicBezTo>
                  <a:lnTo>
                    <a:pt x="624015" y="6910"/>
                  </a:lnTo>
                  <a:cubicBezTo>
                    <a:pt x="624149" y="3213"/>
                    <a:pt x="621222" y="139"/>
                    <a:pt x="617525" y="5"/>
                  </a:cubicBezTo>
                  <a:close/>
                </a:path>
              </a:pathLst>
            </a:custGeom>
            <a:solidFill>
              <a:srgbClr val="FFFFFF"/>
            </a:solidFill>
            <a:ln w="1143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" dist="19050" dir="27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12" name="Google Shape;1512;p36"/>
            <p:cNvGrpSpPr/>
            <p:nvPr/>
          </p:nvGrpSpPr>
          <p:grpSpPr>
            <a:xfrm>
              <a:off x="963596" y="2735780"/>
              <a:ext cx="1239161" cy="1653129"/>
              <a:chOff x="963596" y="2735780"/>
              <a:chExt cx="1239161" cy="1653129"/>
            </a:xfrm>
          </p:grpSpPr>
          <p:sp>
            <p:nvSpPr>
              <p:cNvPr id="1513" name="Google Shape;1513;p36"/>
              <p:cNvSpPr/>
              <p:nvPr/>
            </p:nvSpPr>
            <p:spPr>
              <a:xfrm>
                <a:off x="1022569" y="2803984"/>
                <a:ext cx="1115249" cy="980193"/>
              </a:xfrm>
              <a:custGeom>
                <a:avLst/>
                <a:gdLst/>
                <a:ahLst/>
                <a:cxnLst/>
                <a:rect l="l" t="t" r="r" b="b"/>
                <a:pathLst>
                  <a:path w="1115249" h="980193" extrusionOk="0">
                    <a:moveTo>
                      <a:pt x="363490" y="980193"/>
                    </a:moveTo>
                    <a:cubicBezTo>
                      <a:pt x="363490" y="980193"/>
                      <a:pt x="338087" y="939212"/>
                      <a:pt x="311994" y="821816"/>
                    </a:cubicBezTo>
                    <a:cubicBezTo>
                      <a:pt x="285909" y="704420"/>
                      <a:pt x="285232" y="608448"/>
                      <a:pt x="285232" y="608448"/>
                    </a:cubicBezTo>
                    <a:cubicBezTo>
                      <a:pt x="285232" y="608448"/>
                      <a:pt x="46830" y="572336"/>
                      <a:pt x="16813" y="434815"/>
                    </a:cubicBezTo>
                    <a:cubicBezTo>
                      <a:pt x="-10399" y="310132"/>
                      <a:pt x="-11584" y="193110"/>
                      <a:pt x="66747" y="189413"/>
                    </a:cubicBezTo>
                    <a:cubicBezTo>
                      <a:pt x="198442" y="183205"/>
                      <a:pt x="134256" y="346960"/>
                      <a:pt x="184800" y="387719"/>
                    </a:cubicBezTo>
                    <a:cubicBezTo>
                      <a:pt x="235344" y="428479"/>
                      <a:pt x="306429" y="414421"/>
                      <a:pt x="306429" y="414421"/>
                    </a:cubicBezTo>
                    <a:cubicBezTo>
                      <a:pt x="306429" y="414421"/>
                      <a:pt x="243066" y="12585"/>
                      <a:pt x="547738" y="276"/>
                    </a:cubicBezTo>
                    <a:cubicBezTo>
                      <a:pt x="899700" y="-13942"/>
                      <a:pt x="836484" y="526139"/>
                      <a:pt x="836484" y="526139"/>
                    </a:cubicBezTo>
                    <a:cubicBezTo>
                      <a:pt x="836484" y="526139"/>
                      <a:pt x="896378" y="537444"/>
                      <a:pt x="933474" y="481428"/>
                    </a:cubicBezTo>
                    <a:cubicBezTo>
                      <a:pt x="971427" y="424106"/>
                      <a:pt x="946306" y="314612"/>
                      <a:pt x="1045030" y="321483"/>
                    </a:cubicBezTo>
                    <a:cubicBezTo>
                      <a:pt x="1153560" y="329038"/>
                      <a:pt x="1119611" y="589963"/>
                      <a:pt x="1055003" y="638164"/>
                    </a:cubicBezTo>
                    <a:cubicBezTo>
                      <a:pt x="931210" y="730526"/>
                      <a:pt x="798832" y="714425"/>
                      <a:pt x="798832" y="714425"/>
                    </a:cubicBezTo>
                    <a:lnTo>
                      <a:pt x="756438" y="954107"/>
                    </a:lnTo>
                    <a:lnTo>
                      <a:pt x="363490" y="980193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4" name="Google Shape;1514;p36"/>
              <p:cNvSpPr/>
              <p:nvPr/>
            </p:nvSpPr>
            <p:spPr>
              <a:xfrm>
                <a:off x="1075785" y="3696804"/>
                <a:ext cx="1018263" cy="692105"/>
              </a:xfrm>
              <a:custGeom>
                <a:avLst/>
                <a:gdLst/>
                <a:ahLst/>
                <a:cxnLst/>
                <a:rect l="l" t="t" r="r" b="b"/>
                <a:pathLst>
                  <a:path w="1018263" h="692105" extrusionOk="0">
                    <a:moveTo>
                      <a:pt x="93691" y="4032"/>
                    </a:moveTo>
                    <a:lnTo>
                      <a:pt x="926409" y="0"/>
                    </a:lnTo>
                    <a:cubicBezTo>
                      <a:pt x="926409" y="0"/>
                      <a:pt x="1061493" y="165335"/>
                      <a:pt x="1004030" y="298410"/>
                    </a:cubicBezTo>
                    <a:cubicBezTo>
                      <a:pt x="946568" y="431485"/>
                      <a:pt x="812113" y="526693"/>
                      <a:pt x="812113" y="526693"/>
                    </a:cubicBezTo>
                    <a:cubicBezTo>
                      <a:pt x="812113" y="526693"/>
                      <a:pt x="845914" y="685633"/>
                      <a:pt x="748824" y="689229"/>
                    </a:cubicBezTo>
                    <a:cubicBezTo>
                      <a:pt x="649691" y="692899"/>
                      <a:pt x="650294" y="572717"/>
                      <a:pt x="650294" y="572717"/>
                    </a:cubicBezTo>
                    <a:cubicBezTo>
                      <a:pt x="650294" y="572717"/>
                      <a:pt x="552480" y="593579"/>
                      <a:pt x="507890" y="595012"/>
                    </a:cubicBezTo>
                    <a:cubicBezTo>
                      <a:pt x="463300" y="596452"/>
                      <a:pt x="371962" y="580633"/>
                      <a:pt x="371962" y="580633"/>
                    </a:cubicBezTo>
                    <a:cubicBezTo>
                      <a:pt x="371962" y="580633"/>
                      <a:pt x="387788" y="692825"/>
                      <a:pt x="284221" y="692102"/>
                    </a:cubicBezTo>
                    <a:cubicBezTo>
                      <a:pt x="178974" y="691372"/>
                      <a:pt x="218776" y="532446"/>
                      <a:pt x="218776" y="532446"/>
                    </a:cubicBezTo>
                    <a:cubicBezTo>
                      <a:pt x="218776" y="532446"/>
                      <a:pt x="-6333" y="398675"/>
                      <a:pt x="137" y="231103"/>
                    </a:cubicBezTo>
                    <a:cubicBezTo>
                      <a:pt x="6613" y="63530"/>
                      <a:pt x="93691" y="4032"/>
                      <a:pt x="93691" y="403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5" name="Google Shape;1515;p36"/>
              <p:cNvSpPr/>
              <p:nvPr/>
            </p:nvSpPr>
            <p:spPr>
              <a:xfrm>
                <a:off x="1571895" y="2735780"/>
                <a:ext cx="2357" cy="63657"/>
              </a:xfrm>
              <a:custGeom>
                <a:avLst/>
                <a:gdLst/>
                <a:ahLst/>
                <a:cxnLst/>
                <a:rect l="l" t="t" r="r" b="b"/>
                <a:pathLst>
                  <a:path w="2357" h="63657" extrusionOk="0">
                    <a:moveTo>
                      <a:pt x="0" y="63658"/>
                    </a:moveTo>
                    <a:lnTo>
                      <a:pt x="2357" y="0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6" name="Google Shape;1516;p36"/>
              <p:cNvSpPr/>
              <p:nvPr/>
            </p:nvSpPr>
            <p:spPr>
              <a:xfrm>
                <a:off x="1796595" y="2889897"/>
                <a:ext cx="41730" cy="32870"/>
              </a:xfrm>
              <a:custGeom>
                <a:avLst/>
                <a:gdLst/>
                <a:ahLst/>
                <a:cxnLst/>
                <a:rect l="l" t="t" r="r" b="b"/>
                <a:pathLst>
                  <a:path w="41730" h="32870" extrusionOk="0">
                    <a:moveTo>
                      <a:pt x="0" y="32870"/>
                    </a:moveTo>
                    <a:lnTo>
                      <a:pt x="41731" y="0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7" name="Google Shape;1517;p36"/>
              <p:cNvSpPr/>
              <p:nvPr/>
            </p:nvSpPr>
            <p:spPr>
              <a:xfrm>
                <a:off x="1858739" y="3088833"/>
                <a:ext cx="59217" cy="24987"/>
              </a:xfrm>
              <a:custGeom>
                <a:avLst/>
                <a:gdLst/>
                <a:ahLst/>
                <a:cxnLst/>
                <a:rect l="l" t="t" r="r" b="b"/>
                <a:pathLst>
                  <a:path w="59217" h="24987" extrusionOk="0">
                    <a:moveTo>
                      <a:pt x="0" y="24988"/>
                    </a:moveTo>
                    <a:lnTo>
                      <a:pt x="59217" y="0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8" name="Google Shape;1518;p36"/>
              <p:cNvSpPr/>
              <p:nvPr/>
            </p:nvSpPr>
            <p:spPr>
              <a:xfrm>
                <a:off x="2060534" y="3069913"/>
                <a:ext cx="2685" cy="56350"/>
              </a:xfrm>
              <a:custGeom>
                <a:avLst/>
                <a:gdLst/>
                <a:ahLst/>
                <a:cxnLst/>
                <a:rect l="l" t="t" r="r" b="b"/>
                <a:pathLst>
                  <a:path w="2685" h="56350" extrusionOk="0">
                    <a:moveTo>
                      <a:pt x="0" y="56351"/>
                    </a:moveTo>
                    <a:lnTo>
                      <a:pt x="2686" y="0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9" name="Google Shape;1519;p36"/>
              <p:cNvSpPr/>
              <p:nvPr/>
            </p:nvSpPr>
            <p:spPr>
              <a:xfrm>
                <a:off x="2142569" y="3264274"/>
                <a:ext cx="60188" cy="6697"/>
              </a:xfrm>
              <a:custGeom>
                <a:avLst/>
                <a:gdLst/>
                <a:ahLst/>
                <a:cxnLst/>
                <a:rect l="l" t="t" r="r" b="b"/>
                <a:pathLst>
                  <a:path w="60188" h="6697" extrusionOk="0">
                    <a:moveTo>
                      <a:pt x="0" y="0"/>
                    </a:moveTo>
                    <a:lnTo>
                      <a:pt x="60188" y="0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0" name="Google Shape;1520;p36"/>
              <p:cNvSpPr/>
              <p:nvPr/>
            </p:nvSpPr>
            <p:spPr>
              <a:xfrm>
                <a:off x="2064894" y="3454738"/>
                <a:ext cx="38703" cy="48206"/>
              </a:xfrm>
              <a:custGeom>
                <a:avLst/>
                <a:gdLst/>
                <a:ahLst/>
                <a:cxnLst/>
                <a:rect l="l" t="t" r="r" b="b"/>
                <a:pathLst>
                  <a:path w="38703" h="48206" extrusionOk="0">
                    <a:moveTo>
                      <a:pt x="0" y="0"/>
                    </a:moveTo>
                    <a:lnTo>
                      <a:pt x="38703" y="48207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1" name="Google Shape;1521;p36"/>
              <p:cNvSpPr/>
              <p:nvPr/>
            </p:nvSpPr>
            <p:spPr>
              <a:xfrm>
                <a:off x="1901253" y="3517886"/>
                <a:ext cx="21049" cy="50926"/>
              </a:xfrm>
              <a:custGeom>
                <a:avLst/>
                <a:gdLst/>
                <a:ahLst/>
                <a:cxnLst/>
                <a:rect l="l" t="t" r="r" b="b"/>
                <a:pathLst>
                  <a:path w="21049" h="50926" extrusionOk="0">
                    <a:moveTo>
                      <a:pt x="0" y="0"/>
                    </a:moveTo>
                    <a:lnTo>
                      <a:pt x="21050" y="50926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2" name="Google Shape;1522;p36"/>
              <p:cNvSpPr/>
              <p:nvPr/>
            </p:nvSpPr>
            <p:spPr>
              <a:xfrm>
                <a:off x="1326152" y="2889576"/>
                <a:ext cx="41630" cy="36399"/>
              </a:xfrm>
              <a:custGeom>
                <a:avLst/>
                <a:gdLst/>
                <a:ahLst/>
                <a:cxnLst/>
                <a:rect l="l" t="t" r="r" b="b"/>
                <a:pathLst>
                  <a:path w="41630" h="36399" extrusionOk="0">
                    <a:moveTo>
                      <a:pt x="41630" y="36400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3" name="Google Shape;1523;p36"/>
              <p:cNvSpPr/>
              <p:nvPr/>
            </p:nvSpPr>
            <p:spPr>
              <a:xfrm>
                <a:off x="1095518" y="2938071"/>
                <a:ext cx="1145" cy="53276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53276" extrusionOk="0">
                    <a:moveTo>
                      <a:pt x="0" y="53277"/>
                    </a:moveTo>
                    <a:lnTo>
                      <a:pt x="1145" y="0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4" name="Google Shape;1524;p36"/>
              <p:cNvSpPr/>
              <p:nvPr/>
            </p:nvSpPr>
            <p:spPr>
              <a:xfrm>
                <a:off x="963596" y="3082785"/>
                <a:ext cx="56719" cy="10836"/>
              </a:xfrm>
              <a:custGeom>
                <a:avLst/>
                <a:gdLst/>
                <a:ahLst/>
                <a:cxnLst/>
                <a:rect l="l" t="t" r="r" b="b"/>
                <a:pathLst>
                  <a:path w="56719" h="10836" extrusionOk="0">
                    <a:moveTo>
                      <a:pt x="56719" y="10836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5" name="Google Shape;1525;p36"/>
              <p:cNvSpPr/>
              <p:nvPr/>
            </p:nvSpPr>
            <p:spPr>
              <a:xfrm>
                <a:off x="985087" y="3249380"/>
                <a:ext cx="54636" cy="1614"/>
              </a:xfrm>
              <a:custGeom>
                <a:avLst/>
                <a:gdLst/>
                <a:ahLst/>
                <a:cxnLst/>
                <a:rect l="l" t="t" r="r" b="b"/>
                <a:pathLst>
                  <a:path w="54636" h="1614" extrusionOk="0">
                    <a:moveTo>
                      <a:pt x="54636" y="1614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6" name="Google Shape;1526;p36"/>
              <p:cNvSpPr/>
              <p:nvPr/>
            </p:nvSpPr>
            <p:spPr>
              <a:xfrm>
                <a:off x="1125241" y="3375442"/>
                <a:ext cx="43719" cy="58647"/>
              </a:xfrm>
              <a:custGeom>
                <a:avLst/>
                <a:gdLst/>
                <a:ahLst/>
                <a:cxnLst/>
                <a:rect l="l" t="t" r="r" b="b"/>
                <a:pathLst>
                  <a:path w="43719" h="58647" extrusionOk="0">
                    <a:moveTo>
                      <a:pt x="43720" y="0"/>
                    </a:moveTo>
                    <a:lnTo>
                      <a:pt x="0" y="58648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7" name="Google Shape;1527;p36"/>
              <p:cNvSpPr/>
              <p:nvPr/>
            </p:nvSpPr>
            <p:spPr>
              <a:xfrm>
                <a:off x="1258416" y="3558271"/>
                <a:ext cx="60744" cy="10983"/>
              </a:xfrm>
              <a:custGeom>
                <a:avLst/>
                <a:gdLst/>
                <a:ahLst/>
                <a:cxnLst/>
                <a:rect l="l" t="t" r="r" b="b"/>
                <a:pathLst>
                  <a:path w="60744" h="10983" extrusionOk="0">
                    <a:moveTo>
                      <a:pt x="60744" y="10984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8" name="Google Shape;1528;p36"/>
              <p:cNvSpPr/>
              <p:nvPr/>
            </p:nvSpPr>
            <p:spPr>
              <a:xfrm>
                <a:off x="1570616" y="2943067"/>
                <a:ext cx="1694" cy="53424"/>
              </a:xfrm>
              <a:custGeom>
                <a:avLst/>
                <a:gdLst/>
                <a:ahLst/>
                <a:cxnLst/>
                <a:rect l="l" t="t" r="r" b="b"/>
                <a:pathLst>
                  <a:path w="1694" h="53424" extrusionOk="0">
                    <a:moveTo>
                      <a:pt x="0" y="0"/>
                    </a:moveTo>
                    <a:lnTo>
                      <a:pt x="1694" y="53424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9" name="Google Shape;1529;p36"/>
              <p:cNvSpPr/>
              <p:nvPr/>
            </p:nvSpPr>
            <p:spPr>
              <a:xfrm>
                <a:off x="1711050" y="3001581"/>
                <a:ext cx="30010" cy="35529"/>
              </a:xfrm>
              <a:custGeom>
                <a:avLst/>
                <a:gdLst/>
                <a:ahLst/>
                <a:cxnLst/>
                <a:rect l="l" t="t" r="r" b="b"/>
                <a:pathLst>
                  <a:path w="30010" h="35529" extrusionOk="0">
                    <a:moveTo>
                      <a:pt x="0" y="35529"/>
                    </a:moveTo>
                    <a:lnTo>
                      <a:pt x="30011" y="0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0" name="Google Shape;1530;p36"/>
              <p:cNvSpPr/>
              <p:nvPr/>
            </p:nvSpPr>
            <p:spPr>
              <a:xfrm>
                <a:off x="1701628" y="3202693"/>
                <a:ext cx="26279" cy="47188"/>
              </a:xfrm>
              <a:custGeom>
                <a:avLst/>
                <a:gdLst/>
                <a:ahLst/>
                <a:cxnLst/>
                <a:rect l="l" t="t" r="r" b="b"/>
                <a:pathLst>
                  <a:path w="26279" h="47188" extrusionOk="0">
                    <a:moveTo>
                      <a:pt x="0" y="47189"/>
                    </a:moveTo>
                    <a:lnTo>
                      <a:pt x="26280" y="0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1" name="Google Shape;1531;p36"/>
              <p:cNvSpPr/>
              <p:nvPr/>
            </p:nvSpPr>
            <p:spPr>
              <a:xfrm>
                <a:off x="1564407" y="3143637"/>
                <a:ext cx="80" cy="5166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1662" extrusionOk="0">
                    <a:moveTo>
                      <a:pt x="80" y="51663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2" name="Google Shape;1532;p36"/>
              <p:cNvSpPr/>
              <p:nvPr/>
            </p:nvSpPr>
            <p:spPr>
              <a:xfrm>
                <a:off x="1415185" y="2998956"/>
                <a:ext cx="25670" cy="44918"/>
              </a:xfrm>
              <a:custGeom>
                <a:avLst/>
                <a:gdLst/>
                <a:ahLst/>
                <a:cxnLst/>
                <a:rect l="l" t="t" r="r" b="b"/>
                <a:pathLst>
                  <a:path w="25670" h="44918" extrusionOk="0">
                    <a:moveTo>
                      <a:pt x="25671" y="44919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3" name="Google Shape;1533;p36"/>
              <p:cNvSpPr/>
              <p:nvPr/>
            </p:nvSpPr>
            <p:spPr>
              <a:xfrm>
                <a:off x="1419894" y="3220173"/>
                <a:ext cx="26239" cy="40551"/>
              </a:xfrm>
              <a:custGeom>
                <a:avLst/>
                <a:gdLst/>
                <a:ahLst/>
                <a:cxnLst/>
                <a:rect l="l" t="t" r="r" b="b"/>
                <a:pathLst>
                  <a:path w="26239" h="40551" extrusionOk="0">
                    <a:moveTo>
                      <a:pt x="26240" y="40552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4" name="Google Shape;1534;p36"/>
              <p:cNvSpPr/>
              <p:nvPr/>
            </p:nvSpPr>
            <p:spPr>
              <a:xfrm>
                <a:off x="1571520" y="3332781"/>
                <a:ext cx="328" cy="52787"/>
              </a:xfrm>
              <a:custGeom>
                <a:avLst/>
                <a:gdLst/>
                <a:ahLst/>
                <a:cxnLst/>
                <a:rect l="l" t="t" r="r" b="b"/>
                <a:pathLst>
                  <a:path w="328" h="52787" extrusionOk="0">
                    <a:moveTo>
                      <a:pt x="0" y="52788"/>
                    </a:moveTo>
                    <a:lnTo>
                      <a:pt x="328" y="0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5" name="Google Shape;1535;p36"/>
              <p:cNvSpPr/>
              <p:nvPr/>
            </p:nvSpPr>
            <p:spPr>
              <a:xfrm>
                <a:off x="1691622" y="3437693"/>
                <a:ext cx="33292" cy="41998"/>
              </a:xfrm>
              <a:custGeom>
                <a:avLst/>
                <a:gdLst/>
                <a:ahLst/>
                <a:cxnLst/>
                <a:rect l="l" t="t" r="r" b="b"/>
                <a:pathLst>
                  <a:path w="33292" h="41998" extrusionOk="0">
                    <a:moveTo>
                      <a:pt x="0" y="41999"/>
                    </a:moveTo>
                    <a:lnTo>
                      <a:pt x="33292" y="0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6" name="Google Shape;1536;p36"/>
              <p:cNvSpPr/>
              <p:nvPr/>
            </p:nvSpPr>
            <p:spPr>
              <a:xfrm>
                <a:off x="1580065" y="3521758"/>
                <a:ext cx="1660" cy="57897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57897" extrusionOk="0">
                    <a:moveTo>
                      <a:pt x="1661" y="57898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7" name="Google Shape;1537;p36"/>
              <p:cNvSpPr/>
              <p:nvPr/>
            </p:nvSpPr>
            <p:spPr>
              <a:xfrm>
                <a:off x="1429183" y="3442007"/>
                <a:ext cx="26193" cy="41067"/>
              </a:xfrm>
              <a:custGeom>
                <a:avLst/>
                <a:gdLst/>
                <a:ahLst/>
                <a:cxnLst/>
                <a:rect l="l" t="t" r="r" b="b"/>
                <a:pathLst>
                  <a:path w="26193" h="41067" extrusionOk="0">
                    <a:moveTo>
                      <a:pt x="26193" y="41068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8" name="Google Shape;1538;p36"/>
              <p:cNvSpPr/>
              <p:nvPr/>
            </p:nvSpPr>
            <p:spPr>
              <a:xfrm>
                <a:off x="1898755" y="3394931"/>
                <a:ext cx="41589" cy="41677"/>
              </a:xfrm>
              <a:custGeom>
                <a:avLst/>
                <a:gdLst/>
                <a:ahLst/>
                <a:cxnLst/>
                <a:rect l="l" t="t" r="r" b="b"/>
                <a:pathLst>
                  <a:path w="41589" h="41677" extrusionOk="0">
                    <a:moveTo>
                      <a:pt x="0" y="41677"/>
                    </a:moveTo>
                    <a:lnTo>
                      <a:pt x="41590" y="0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9" name="Google Shape;1539;p36"/>
              <p:cNvSpPr/>
              <p:nvPr/>
            </p:nvSpPr>
            <p:spPr>
              <a:xfrm>
                <a:off x="2022185" y="3296783"/>
                <a:ext cx="40076" cy="27411"/>
              </a:xfrm>
              <a:custGeom>
                <a:avLst/>
                <a:gdLst/>
                <a:ahLst/>
                <a:cxnLst/>
                <a:rect l="l" t="t" r="r" b="b"/>
                <a:pathLst>
                  <a:path w="40076" h="27411" extrusionOk="0">
                    <a:moveTo>
                      <a:pt x="0" y="27412"/>
                    </a:moveTo>
                    <a:lnTo>
                      <a:pt x="40076" y="0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0" name="Google Shape;1540;p36"/>
              <p:cNvSpPr/>
              <p:nvPr/>
            </p:nvSpPr>
            <p:spPr>
              <a:xfrm>
                <a:off x="1226537" y="3303494"/>
                <a:ext cx="54401" cy="4755"/>
              </a:xfrm>
              <a:custGeom>
                <a:avLst/>
                <a:gdLst/>
                <a:ahLst/>
                <a:cxnLst/>
                <a:rect l="l" t="t" r="r" b="b"/>
                <a:pathLst>
                  <a:path w="54401" h="4755" extrusionOk="0">
                    <a:moveTo>
                      <a:pt x="54402" y="4755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1" name="Google Shape;1541;p36"/>
              <p:cNvSpPr/>
              <p:nvPr/>
            </p:nvSpPr>
            <p:spPr>
              <a:xfrm>
                <a:off x="1112924" y="3158967"/>
                <a:ext cx="29648" cy="38536"/>
              </a:xfrm>
              <a:custGeom>
                <a:avLst/>
                <a:gdLst/>
                <a:ahLst/>
                <a:cxnLst/>
                <a:rect l="l" t="t" r="r" b="b"/>
                <a:pathLst>
                  <a:path w="29648" h="38536" extrusionOk="0">
                    <a:moveTo>
                      <a:pt x="29649" y="38536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2" name="Google Shape;1542;p36"/>
              <p:cNvSpPr/>
              <p:nvPr/>
            </p:nvSpPr>
            <p:spPr>
              <a:xfrm>
                <a:off x="1558105" y="3973332"/>
                <a:ext cx="88574" cy="54121"/>
              </a:xfrm>
              <a:custGeom>
                <a:avLst/>
                <a:gdLst/>
                <a:ahLst/>
                <a:cxnLst/>
                <a:rect l="l" t="t" r="r" b="b"/>
                <a:pathLst>
                  <a:path w="137324" h="83909" extrusionOk="0">
                    <a:moveTo>
                      <a:pt x="124737" y="34"/>
                    </a:moveTo>
                    <a:cubicBezTo>
                      <a:pt x="118468" y="516"/>
                      <a:pt x="113787" y="5908"/>
                      <a:pt x="114269" y="12176"/>
                    </a:cubicBezTo>
                    <a:cubicBezTo>
                      <a:pt x="116278" y="38155"/>
                      <a:pt x="101216" y="59439"/>
                      <a:pt x="75967" y="60939"/>
                    </a:cubicBezTo>
                    <a:cubicBezTo>
                      <a:pt x="45106" y="62774"/>
                      <a:pt x="22811" y="43828"/>
                      <a:pt x="22811" y="13429"/>
                    </a:cubicBezTo>
                    <a:cubicBezTo>
                      <a:pt x="22811" y="7140"/>
                      <a:pt x="17587" y="1916"/>
                      <a:pt x="11298" y="1916"/>
                    </a:cubicBezTo>
                    <a:cubicBezTo>
                      <a:pt x="5016" y="1916"/>
                      <a:pt x="0" y="7140"/>
                      <a:pt x="0" y="13429"/>
                    </a:cubicBezTo>
                    <a:cubicBezTo>
                      <a:pt x="0" y="57503"/>
                      <a:pt x="34002" y="86328"/>
                      <a:pt x="77434" y="83750"/>
                    </a:cubicBezTo>
                    <a:cubicBezTo>
                      <a:pt x="116539" y="81426"/>
                      <a:pt x="140000" y="48261"/>
                      <a:pt x="137080" y="10502"/>
                    </a:cubicBezTo>
                    <a:cubicBezTo>
                      <a:pt x="136597" y="4233"/>
                      <a:pt x="131005" y="-448"/>
                      <a:pt x="124737" y="3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67500" tIns="33750" rIns="67500" bIns="337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3" name="Google Shape;1543;p36"/>
              <p:cNvSpPr/>
              <p:nvPr/>
            </p:nvSpPr>
            <p:spPr>
              <a:xfrm>
                <a:off x="1385276" y="3968863"/>
                <a:ext cx="56390" cy="39608"/>
              </a:xfrm>
              <a:custGeom>
                <a:avLst/>
                <a:gdLst/>
                <a:ahLst/>
                <a:cxnLst/>
                <a:rect l="l" t="t" r="r" b="b"/>
                <a:pathLst>
                  <a:path w="87426" h="61407" extrusionOk="0">
                    <a:moveTo>
                      <a:pt x="0" y="30707"/>
                    </a:moveTo>
                    <a:cubicBezTo>
                      <a:pt x="0" y="13749"/>
                      <a:pt x="19569" y="0"/>
                      <a:pt x="43713" y="0"/>
                    </a:cubicBezTo>
                    <a:cubicBezTo>
                      <a:pt x="67850" y="0"/>
                      <a:pt x="87426" y="13749"/>
                      <a:pt x="87426" y="30707"/>
                    </a:cubicBezTo>
                    <a:cubicBezTo>
                      <a:pt x="87426" y="47664"/>
                      <a:pt x="67850" y="61407"/>
                      <a:pt x="43713" y="61407"/>
                    </a:cubicBezTo>
                    <a:cubicBezTo>
                      <a:pt x="19569" y="61407"/>
                      <a:pt x="0" y="47664"/>
                      <a:pt x="0" y="30707"/>
                    </a:cubicBezTo>
                    <a:close/>
                  </a:path>
                </a:pathLst>
              </a:custGeom>
              <a:solidFill>
                <a:srgbClr val="ED6962"/>
              </a:solidFill>
              <a:ln>
                <a:noFill/>
              </a:ln>
            </p:spPr>
            <p:txBody>
              <a:bodyPr spcFirstLastPara="1" wrap="square" lIns="67500" tIns="33750" rIns="67500" bIns="337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4" name="Google Shape;1544;p36"/>
              <p:cNvSpPr/>
              <p:nvPr/>
            </p:nvSpPr>
            <p:spPr>
              <a:xfrm>
                <a:off x="1724682" y="3966676"/>
                <a:ext cx="56390" cy="39611"/>
              </a:xfrm>
              <a:custGeom>
                <a:avLst/>
                <a:gdLst/>
                <a:ahLst/>
                <a:cxnLst/>
                <a:rect l="l" t="t" r="r" b="b"/>
                <a:pathLst>
                  <a:path w="87426" h="61413" extrusionOk="0">
                    <a:moveTo>
                      <a:pt x="0" y="30707"/>
                    </a:moveTo>
                    <a:cubicBezTo>
                      <a:pt x="0" y="13749"/>
                      <a:pt x="19569" y="0"/>
                      <a:pt x="43713" y="0"/>
                    </a:cubicBezTo>
                    <a:cubicBezTo>
                      <a:pt x="67857" y="0"/>
                      <a:pt x="87426" y="13749"/>
                      <a:pt x="87426" y="30707"/>
                    </a:cubicBezTo>
                    <a:cubicBezTo>
                      <a:pt x="87426" y="47664"/>
                      <a:pt x="67857" y="61414"/>
                      <a:pt x="43713" y="61414"/>
                    </a:cubicBezTo>
                    <a:cubicBezTo>
                      <a:pt x="19569" y="61414"/>
                      <a:pt x="0" y="47664"/>
                      <a:pt x="0" y="30707"/>
                    </a:cubicBezTo>
                    <a:close/>
                  </a:path>
                </a:pathLst>
              </a:custGeom>
              <a:solidFill>
                <a:srgbClr val="ED6962"/>
              </a:solidFill>
              <a:ln>
                <a:noFill/>
              </a:ln>
            </p:spPr>
            <p:txBody>
              <a:bodyPr spcFirstLastPara="1" wrap="square" lIns="67500" tIns="33750" rIns="67500" bIns="337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5" name="Google Shape;1545;p36"/>
              <p:cNvSpPr/>
              <p:nvPr/>
            </p:nvSpPr>
            <p:spPr>
              <a:xfrm>
                <a:off x="1463349" y="3926606"/>
                <a:ext cx="43845" cy="35702"/>
              </a:xfrm>
              <a:custGeom>
                <a:avLst/>
                <a:gdLst/>
                <a:ahLst/>
                <a:cxnLst/>
                <a:rect l="l" t="t" r="r" b="b"/>
                <a:pathLst>
                  <a:path w="67977" h="55352" extrusionOk="0">
                    <a:moveTo>
                      <a:pt x="0" y="27680"/>
                    </a:moveTo>
                    <a:cubicBezTo>
                      <a:pt x="0" y="12390"/>
                      <a:pt x="15216" y="0"/>
                      <a:pt x="33989" y="0"/>
                    </a:cubicBezTo>
                    <a:cubicBezTo>
                      <a:pt x="52761" y="0"/>
                      <a:pt x="67977" y="12390"/>
                      <a:pt x="67977" y="27680"/>
                    </a:cubicBezTo>
                    <a:cubicBezTo>
                      <a:pt x="67977" y="42963"/>
                      <a:pt x="52761" y="55353"/>
                      <a:pt x="33989" y="55353"/>
                    </a:cubicBezTo>
                    <a:cubicBezTo>
                      <a:pt x="15216" y="55353"/>
                      <a:pt x="0" y="42963"/>
                      <a:pt x="0" y="2768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67500" tIns="33750" rIns="67500" bIns="337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6" name="Google Shape;1546;p36"/>
              <p:cNvSpPr/>
              <p:nvPr/>
            </p:nvSpPr>
            <p:spPr>
              <a:xfrm>
                <a:off x="1679928" y="3913350"/>
                <a:ext cx="43841" cy="35702"/>
              </a:xfrm>
              <a:custGeom>
                <a:avLst/>
                <a:gdLst/>
                <a:ahLst/>
                <a:cxnLst/>
                <a:rect l="l" t="t" r="r" b="b"/>
                <a:pathLst>
                  <a:path w="67970" h="55352" extrusionOk="0">
                    <a:moveTo>
                      <a:pt x="0" y="27680"/>
                    </a:moveTo>
                    <a:cubicBezTo>
                      <a:pt x="0" y="12397"/>
                      <a:pt x="15216" y="0"/>
                      <a:pt x="33982" y="0"/>
                    </a:cubicBezTo>
                    <a:cubicBezTo>
                      <a:pt x="52754" y="0"/>
                      <a:pt x="67970" y="12397"/>
                      <a:pt x="67970" y="27680"/>
                    </a:cubicBezTo>
                    <a:cubicBezTo>
                      <a:pt x="67970" y="42963"/>
                      <a:pt x="52754" y="55353"/>
                      <a:pt x="33982" y="55353"/>
                    </a:cubicBezTo>
                    <a:cubicBezTo>
                      <a:pt x="15216" y="55353"/>
                      <a:pt x="0" y="42963"/>
                      <a:pt x="0" y="2768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67500" tIns="33750" rIns="67500" bIns="337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47" name="Google Shape;1547;p36"/>
          <p:cNvGrpSpPr/>
          <p:nvPr/>
        </p:nvGrpSpPr>
        <p:grpSpPr>
          <a:xfrm rot="6305884">
            <a:off x="9055977" y="2318242"/>
            <a:ext cx="970373" cy="754781"/>
            <a:chOff x="6294878" y="3041786"/>
            <a:chExt cx="137914" cy="107271"/>
          </a:xfrm>
        </p:grpSpPr>
        <p:sp>
          <p:nvSpPr>
            <p:cNvPr id="1548" name="Google Shape;1548;p36"/>
            <p:cNvSpPr/>
            <p:nvPr/>
          </p:nvSpPr>
          <p:spPr>
            <a:xfrm>
              <a:off x="6294878" y="3064951"/>
              <a:ext cx="26749" cy="73082"/>
            </a:xfrm>
            <a:custGeom>
              <a:avLst/>
              <a:gdLst/>
              <a:ahLst/>
              <a:cxnLst/>
              <a:rect l="l" t="t" r="r" b="b"/>
              <a:pathLst>
                <a:path w="26749" h="73082" extrusionOk="0">
                  <a:moveTo>
                    <a:pt x="25224" y="73083"/>
                  </a:moveTo>
                  <a:cubicBezTo>
                    <a:pt x="25224" y="73083"/>
                    <a:pt x="-17587" y="3753"/>
                    <a:pt x="8338" y="125"/>
                  </a:cubicBezTo>
                  <a:cubicBezTo>
                    <a:pt x="34262" y="-3503"/>
                    <a:pt x="25224" y="73083"/>
                    <a:pt x="25224" y="7308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228575" tIns="114250" rIns="228575" bIns="1142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9" name="Google Shape;1549;p36"/>
            <p:cNvSpPr/>
            <p:nvPr/>
          </p:nvSpPr>
          <p:spPr>
            <a:xfrm>
              <a:off x="6347747" y="3041786"/>
              <a:ext cx="40816" cy="96248"/>
            </a:xfrm>
            <a:custGeom>
              <a:avLst/>
              <a:gdLst/>
              <a:ahLst/>
              <a:cxnLst/>
              <a:rect l="l" t="t" r="r" b="b"/>
              <a:pathLst>
                <a:path w="40816" h="96248" extrusionOk="0">
                  <a:moveTo>
                    <a:pt x="0" y="96248"/>
                  </a:moveTo>
                  <a:cubicBezTo>
                    <a:pt x="0" y="96248"/>
                    <a:pt x="-282" y="-12767"/>
                    <a:pt x="31804" y="1243"/>
                  </a:cubicBezTo>
                  <a:cubicBezTo>
                    <a:pt x="63889" y="15253"/>
                    <a:pt x="0" y="96248"/>
                    <a:pt x="0" y="962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228575" tIns="114250" rIns="228575" bIns="1142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0" name="Google Shape;1550;p36"/>
            <p:cNvSpPr/>
            <p:nvPr/>
          </p:nvSpPr>
          <p:spPr>
            <a:xfrm>
              <a:off x="6363189" y="3113572"/>
              <a:ext cx="69603" cy="35485"/>
            </a:xfrm>
            <a:custGeom>
              <a:avLst/>
              <a:gdLst/>
              <a:ahLst/>
              <a:cxnLst/>
              <a:rect l="l" t="t" r="r" b="b"/>
              <a:pathLst>
                <a:path w="69603" h="35485" extrusionOk="0">
                  <a:moveTo>
                    <a:pt x="0" y="34115"/>
                  </a:moveTo>
                  <a:cubicBezTo>
                    <a:pt x="0" y="34115"/>
                    <a:pt x="65140" y="-22957"/>
                    <a:pt x="69424" y="10535"/>
                  </a:cubicBezTo>
                  <a:cubicBezTo>
                    <a:pt x="73708" y="44028"/>
                    <a:pt x="0" y="34115"/>
                    <a:pt x="0" y="341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228575" tIns="114250" rIns="228575" bIns="1142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1" name="Google Shape;1551;p36"/>
          <p:cNvGrpSpPr/>
          <p:nvPr/>
        </p:nvGrpSpPr>
        <p:grpSpPr>
          <a:xfrm>
            <a:off x="10265243" y="4943647"/>
            <a:ext cx="1814432" cy="1974640"/>
            <a:chOff x="7526668" y="418597"/>
            <a:chExt cx="1814432" cy="1974640"/>
          </a:xfrm>
        </p:grpSpPr>
        <p:sp>
          <p:nvSpPr>
            <p:cNvPr id="1552" name="Google Shape;1552;p36"/>
            <p:cNvSpPr/>
            <p:nvPr/>
          </p:nvSpPr>
          <p:spPr>
            <a:xfrm>
              <a:off x="7526677" y="418597"/>
              <a:ext cx="1814423" cy="1974616"/>
            </a:xfrm>
            <a:custGeom>
              <a:avLst/>
              <a:gdLst/>
              <a:ahLst/>
              <a:cxnLst/>
              <a:rect l="l" t="t" r="r" b="b"/>
              <a:pathLst>
                <a:path w="1814423" h="1974616" extrusionOk="0">
                  <a:moveTo>
                    <a:pt x="934659" y="651023"/>
                  </a:moveTo>
                  <a:lnTo>
                    <a:pt x="902182" y="709811"/>
                  </a:lnTo>
                  <a:cubicBezTo>
                    <a:pt x="825906" y="838992"/>
                    <a:pt x="759001" y="886863"/>
                    <a:pt x="652172" y="898360"/>
                  </a:cubicBezTo>
                  <a:lnTo>
                    <a:pt x="607590" y="900695"/>
                  </a:lnTo>
                  <a:lnTo>
                    <a:pt x="632332" y="1520636"/>
                  </a:lnTo>
                  <a:lnTo>
                    <a:pt x="651069" y="1469995"/>
                  </a:lnTo>
                  <a:cubicBezTo>
                    <a:pt x="684129" y="1394377"/>
                    <a:pt x="732314" y="1320493"/>
                    <a:pt x="795414" y="1261577"/>
                  </a:cubicBezTo>
                  <a:cubicBezTo>
                    <a:pt x="862936" y="1198538"/>
                    <a:pt x="924207" y="1155814"/>
                    <a:pt x="978132" y="1127188"/>
                  </a:cubicBezTo>
                  <a:lnTo>
                    <a:pt x="1047310" y="1096715"/>
                  </a:lnTo>
                  <a:lnTo>
                    <a:pt x="1040437" y="1088003"/>
                  </a:lnTo>
                  <a:cubicBezTo>
                    <a:pt x="1010506" y="1044267"/>
                    <a:pt x="985564" y="988967"/>
                    <a:pt x="967463" y="919794"/>
                  </a:cubicBezTo>
                  <a:cubicBezTo>
                    <a:pt x="947065" y="841827"/>
                    <a:pt x="936318" y="782182"/>
                    <a:pt x="933488" y="722997"/>
                  </a:cubicBezTo>
                  <a:close/>
                  <a:moveTo>
                    <a:pt x="619048" y="110"/>
                  </a:moveTo>
                  <a:cubicBezTo>
                    <a:pt x="773012" y="-6350"/>
                    <a:pt x="769786" y="271434"/>
                    <a:pt x="769786" y="271434"/>
                  </a:cubicBezTo>
                  <a:cubicBezTo>
                    <a:pt x="769786" y="271434"/>
                    <a:pt x="851613" y="179915"/>
                    <a:pt x="934518" y="225130"/>
                  </a:cubicBezTo>
                  <a:cubicBezTo>
                    <a:pt x="986126" y="253282"/>
                    <a:pt x="1007003" y="319816"/>
                    <a:pt x="1004674" y="399071"/>
                  </a:cubicBezTo>
                  <a:lnTo>
                    <a:pt x="1001909" y="427465"/>
                  </a:lnTo>
                  <a:lnTo>
                    <a:pt x="1013233" y="419240"/>
                  </a:lnTo>
                  <a:cubicBezTo>
                    <a:pt x="1065275" y="394993"/>
                    <a:pt x="1132463" y="421565"/>
                    <a:pt x="1163418" y="447137"/>
                  </a:cubicBezTo>
                  <a:cubicBezTo>
                    <a:pt x="1212945" y="488050"/>
                    <a:pt x="1229095" y="546191"/>
                    <a:pt x="1229095" y="546191"/>
                  </a:cubicBezTo>
                  <a:cubicBezTo>
                    <a:pt x="1229095" y="546191"/>
                    <a:pt x="1227867" y="339601"/>
                    <a:pt x="1359372" y="334087"/>
                  </a:cubicBezTo>
                  <a:cubicBezTo>
                    <a:pt x="1513336" y="327629"/>
                    <a:pt x="1510110" y="605411"/>
                    <a:pt x="1510110" y="605411"/>
                  </a:cubicBezTo>
                  <a:cubicBezTo>
                    <a:pt x="1510110" y="605411"/>
                    <a:pt x="1591937" y="513892"/>
                    <a:pt x="1674842" y="559107"/>
                  </a:cubicBezTo>
                  <a:cubicBezTo>
                    <a:pt x="1778058" y="615411"/>
                    <a:pt x="1758349" y="825243"/>
                    <a:pt x="1675913" y="983316"/>
                  </a:cubicBezTo>
                  <a:cubicBezTo>
                    <a:pt x="1584531" y="1158549"/>
                    <a:pt x="1514585" y="1219190"/>
                    <a:pt x="1392495" y="1232335"/>
                  </a:cubicBezTo>
                  <a:lnTo>
                    <a:pt x="1354878" y="1234306"/>
                  </a:lnTo>
                  <a:lnTo>
                    <a:pt x="1338369" y="1493211"/>
                  </a:lnTo>
                  <a:lnTo>
                    <a:pt x="1345089" y="1481338"/>
                  </a:lnTo>
                  <a:cubicBezTo>
                    <a:pt x="1369384" y="1444431"/>
                    <a:pt x="1399472" y="1409812"/>
                    <a:pt x="1435341" y="1380514"/>
                  </a:cubicBezTo>
                  <a:cubicBezTo>
                    <a:pt x="1665620" y="1192433"/>
                    <a:pt x="1812915" y="1253290"/>
                    <a:pt x="1812915" y="1253290"/>
                  </a:cubicBezTo>
                  <a:cubicBezTo>
                    <a:pt x="1812915" y="1253290"/>
                    <a:pt x="1850199" y="1461643"/>
                    <a:pt x="1554055" y="1680812"/>
                  </a:cubicBezTo>
                  <a:cubicBezTo>
                    <a:pt x="1478369" y="1736832"/>
                    <a:pt x="1395888" y="1776466"/>
                    <a:pt x="1341934" y="1792282"/>
                  </a:cubicBezTo>
                  <a:lnTo>
                    <a:pt x="1318963" y="1797548"/>
                  </a:lnTo>
                  <a:lnTo>
                    <a:pt x="1316108" y="1842319"/>
                  </a:lnTo>
                  <a:cubicBezTo>
                    <a:pt x="1316108" y="1842319"/>
                    <a:pt x="1302741" y="1966885"/>
                    <a:pt x="1241047" y="1963674"/>
                  </a:cubicBezTo>
                  <a:cubicBezTo>
                    <a:pt x="1179345" y="1960464"/>
                    <a:pt x="1191734" y="1833366"/>
                    <a:pt x="1191734" y="1833366"/>
                  </a:cubicBezTo>
                  <a:lnTo>
                    <a:pt x="1258341" y="1225417"/>
                  </a:lnTo>
                  <a:lnTo>
                    <a:pt x="1223101" y="1220996"/>
                  </a:lnTo>
                  <a:lnTo>
                    <a:pt x="1220614" y="1219930"/>
                  </a:lnTo>
                  <a:lnTo>
                    <a:pt x="1212284" y="1253106"/>
                  </a:lnTo>
                  <a:cubicBezTo>
                    <a:pt x="1178953" y="1356939"/>
                    <a:pt x="1102248" y="1497638"/>
                    <a:pt x="928750" y="1645104"/>
                  </a:cubicBezTo>
                  <a:cubicBezTo>
                    <a:pt x="822328" y="1735556"/>
                    <a:pt x="704904" y="1795895"/>
                    <a:pt x="647510" y="1807127"/>
                  </a:cubicBezTo>
                  <a:lnTo>
                    <a:pt x="643775" y="1807356"/>
                  </a:lnTo>
                  <a:lnTo>
                    <a:pt x="646782" y="1882699"/>
                  </a:lnTo>
                  <a:cubicBezTo>
                    <a:pt x="646782" y="1882699"/>
                    <a:pt x="645353" y="1964773"/>
                    <a:pt x="590088" y="1973935"/>
                  </a:cubicBezTo>
                  <a:cubicBezTo>
                    <a:pt x="534824" y="1983088"/>
                    <a:pt x="535066" y="1896977"/>
                    <a:pt x="535066" y="1896977"/>
                  </a:cubicBezTo>
                  <a:lnTo>
                    <a:pt x="531832" y="1692994"/>
                  </a:lnTo>
                  <a:lnTo>
                    <a:pt x="508815" y="1698935"/>
                  </a:lnTo>
                  <a:cubicBezTo>
                    <a:pt x="436383" y="1705460"/>
                    <a:pt x="304749" y="1656195"/>
                    <a:pt x="200960" y="1563900"/>
                  </a:cubicBezTo>
                  <a:cubicBezTo>
                    <a:pt x="77290" y="1453921"/>
                    <a:pt x="0" y="1268842"/>
                    <a:pt x="0" y="1268842"/>
                  </a:cubicBezTo>
                  <a:cubicBezTo>
                    <a:pt x="0" y="1268842"/>
                    <a:pt x="142945" y="1232069"/>
                    <a:pt x="298407" y="1307772"/>
                  </a:cubicBezTo>
                  <a:cubicBezTo>
                    <a:pt x="373890" y="1344525"/>
                    <a:pt x="452748" y="1408997"/>
                    <a:pt x="505791" y="1477742"/>
                  </a:cubicBezTo>
                  <a:lnTo>
                    <a:pt x="528973" y="1512693"/>
                  </a:lnTo>
                  <a:lnTo>
                    <a:pt x="519127" y="891580"/>
                  </a:lnTo>
                  <a:lnTo>
                    <a:pt x="482778" y="887020"/>
                  </a:lnTo>
                  <a:cubicBezTo>
                    <a:pt x="372326" y="856091"/>
                    <a:pt x="275407" y="770286"/>
                    <a:pt x="227139" y="585817"/>
                  </a:cubicBezTo>
                  <a:cubicBezTo>
                    <a:pt x="186342" y="429882"/>
                    <a:pt x="184154" y="347237"/>
                    <a:pt x="206686" y="194987"/>
                  </a:cubicBezTo>
                  <a:cubicBezTo>
                    <a:pt x="231283" y="28769"/>
                    <a:pt x="373566" y="72247"/>
                    <a:pt x="423094" y="113161"/>
                  </a:cubicBezTo>
                  <a:cubicBezTo>
                    <a:pt x="472621" y="154074"/>
                    <a:pt x="488771" y="212214"/>
                    <a:pt x="488771" y="212214"/>
                  </a:cubicBezTo>
                  <a:cubicBezTo>
                    <a:pt x="488771" y="212214"/>
                    <a:pt x="487543" y="5628"/>
                    <a:pt x="619048" y="110"/>
                  </a:cubicBezTo>
                  <a:close/>
                </a:path>
              </a:pathLst>
            </a:custGeom>
            <a:solidFill>
              <a:srgbClr val="FFFFFF"/>
            </a:solidFill>
            <a:ln w="1143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" dist="19050" dir="27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228575" tIns="114250" rIns="228575" bIns="1142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/>
            </a:p>
          </p:txBody>
        </p:sp>
        <p:grpSp>
          <p:nvGrpSpPr>
            <p:cNvPr id="1553" name="Google Shape;1553;p36"/>
            <p:cNvGrpSpPr/>
            <p:nvPr/>
          </p:nvGrpSpPr>
          <p:grpSpPr>
            <a:xfrm>
              <a:off x="7526668" y="418606"/>
              <a:ext cx="1236990" cy="1974617"/>
              <a:chOff x="294443" y="4827756"/>
              <a:chExt cx="1236990" cy="1974617"/>
            </a:xfrm>
          </p:grpSpPr>
          <p:grpSp>
            <p:nvGrpSpPr>
              <p:cNvPr id="1554" name="Google Shape;1554;p36"/>
              <p:cNvGrpSpPr/>
              <p:nvPr/>
            </p:nvGrpSpPr>
            <p:grpSpPr>
              <a:xfrm>
                <a:off x="294443" y="4827756"/>
                <a:ext cx="1236990" cy="1974617"/>
                <a:chOff x="294443" y="4827756"/>
                <a:chExt cx="1236990" cy="1974617"/>
              </a:xfrm>
            </p:grpSpPr>
            <p:sp>
              <p:nvSpPr>
                <p:cNvPr id="1555" name="Google Shape;1555;p36"/>
                <p:cNvSpPr/>
                <p:nvPr/>
              </p:nvSpPr>
              <p:spPr>
                <a:xfrm>
                  <a:off x="294443" y="5651647"/>
                  <a:ext cx="1236990" cy="11507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6990" h="1150726" extrusionOk="0">
                      <a:moveTo>
                        <a:pt x="604524" y="0"/>
                      </a:moveTo>
                      <a:lnTo>
                        <a:pt x="632332" y="696746"/>
                      </a:lnTo>
                      <a:lnTo>
                        <a:pt x="651069" y="646105"/>
                      </a:lnTo>
                      <a:cubicBezTo>
                        <a:pt x="684129" y="570487"/>
                        <a:pt x="732314" y="496603"/>
                        <a:pt x="795414" y="437687"/>
                      </a:cubicBezTo>
                      <a:cubicBezTo>
                        <a:pt x="1065502" y="185531"/>
                        <a:pt x="1235570" y="258417"/>
                        <a:pt x="1235570" y="258417"/>
                      </a:cubicBezTo>
                      <a:cubicBezTo>
                        <a:pt x="1235570" y="258417"/>
                        <a:pt x="1275746" y="526282"/>
                        <a:pt x="928750" y="821214"/>
                      </a:cubicBezTo>
                      <a:cubicBezTo>
                        <a:pt x="822328" y="911666"/>
                        <a:pt x="704904" y="972005"/>
                        <a:pt x="647510" y="983237"/>
                      </a:cubicBezTo>
                      <a:lnTo>
                        <a:pt x="643775" y="983466"/>
                      </a:lnTo>
                      <a:lnTo>
                        <a:pt x="646782" y="1058809"/>
                      </a:lnTo>
                      <a:cubicBezTo>
                        <a:pt x="646782" y="1058809"/>
                        <a:pt x="645353" y="1140883"/>
                        <a:pt x="590088" y="1150045"/>
                      </a:cubicBezTo>
                      <a:cubicBezTo>
                        <a:pt x="534824" y="1159198"/>
                        <a:pt x="535066" y="1073087"/>
                        <a:pt x="535066" y="1073087"/>
                      </a:cubicBezTo>
                      <a:lnTo>
                        <a:pt x="531832" y="869104"/>
                      </a:lnTo>
                      <a:lnTo>
                        <a:pt x="508815" y="875045"/>
                      </a:lnTo>
                      <a:cubicBezTo>
                        <a:pt x="436383" y="881570"/>
                        <a:pt x="304749" y="832305"/>
                        <a:pt x="200960" y="740010"/>
                      </a:cubicBezTo>
                      <a:cubicBezTo>
                        <a:pt x="77290" y="630031"/>
                        <a:pt x="0" y="444952"/>
                        <a:pt x="0" y="444952"/>
                      </a:cubicBezTo>
                      <a:cubicBezTo>
                        <a:pt x="0" y="444952"/>
                        <a:pt x="142945" y="408179"/>
                        <a:pt x="298407" y="483882"/>
                      </a:cubicBezTo>
                      <a:cubicBezTo>
                        <a:pt x="373890" y="520635"/>
                        <a:pt x="452748" y="585107"/>
                        <a:pt x="505791" y="653852"/>
                      </a:cubicBezTo>
                      <a:lnTo>
                        <a:pt x="528973" y="688803"/>
                      </a:lnTo>
                      <a:lnTo>
                        <a:pt x="518079" y="160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228575" tIns="114250" rIns="228575" bIns="11425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"/>
                    <a:buFont typeface="Arial"/>
                    <a:buNone/>
                  </a:pPr>
                  <a:endParaRPr sz="4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56" name="Google Shape;1556;p36"/>
                <p:cNvSpPr/>
                <p:nvPr/>
              </p:nvSpPr>
              <p:spPr>
                <a:xfrm>
                  <a:off x="486838" y="4827756"/>
                  <a:ext cx="812452" cy="901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1264" h="722478" extrusionOk="0">
                      <a:moveTo>
                        <a:pt x="323884" y="722469"/>
                      </a:moveTo>
                      <a:cubicBezTo>
                        <a:pt x="200359" y="723313"/>
                        <a:pt x="79440" y="666755"/>
                        <a:pt x="27851" y="469594"/>
                      </a:cubicBezTo>
                      <a:cubicBezTo>
                        <a:pt x="-4852" y="344596"/>
                        <a:pt x="-6606" y="278347"/>
                        <a:pt x="11456" y="156303"/>
                      </a:cubicBezTo>
                      <a:cubicBezTo>
                        <a:pt x="31173" y="23062"/>
                        <a:pt x="145227" y="57914"/>
                        <a:pt x="184929" y="90711"/>
                      </a:cubicBezTo>
                      <a:cubicBezTo>
                        <a:pt x="224630" y="123507"/>
                        <a:pt x="237576" y="170112"/>
                        <a:pt x="237576" y="170112"/>
                      </a:cubicBezTo>
                      <a:cubicBezTo>
                        <a:pt x="237576" y="170112"/>
                        <a:pt x="236591" y="4512"/>
                        <a:pt x="342006" y="89"/>
                      </a:cubicBezTo>
                      <a:cubicBezTo>
                        <a:pt x="465424" y="-5089"/>
                        <a:pt x="462838" y="217583"/>
                        <a:pt x="462838" y="217583"/>
                      </a:cubicBezTo>
                      <a:cubicBezTo>
                        <a:pt x="462838" y="217583"/>
                        <a:pt x="528431" y="144221"/>
                        <a:pt x="594888" y="180466"/>
                      </a:cubicBezTo>
                      <a:cubicBezTo>
                        <a:pt x="677626" y="225599"/>
                        <a:pt x="661828" y="393801"/>
                        <a:pt x="595746" y="520513"/>
                      </a:cubicBezTo>
                      <a:cubicBezTo>
                        <a:pt x="512030" y="681047"/>
                        <a:pt x="450757" y="721612"/>
                        <a:pt x="323884" y="72246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228575" tIns="114250" rIns="228575" bIns="11425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"/>
                    <a:buFont typeface="Arial"/>
                    <a:buNone/>
                  </a:pPr>
                  <a:endParaRPr sz="4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57" name="Google Shape;1557;p36"/>
              <p:cNvGrpSpPr/>
              <p:nvPr/>
            </p:nvGrpSpPr>
            <p:grpSpPr>
              <a:xfrm>
                <a:off x="655613" y="5326188"/>
                <a:ext cx="395796" cy="114103"/>
                <a:chOff x="1258931" y="4140278"/>
                <a:chExt cx="395796" cy="114103"/>
              </a:xfrm>
            </p:grpSpPr>
            <p:sp>
              <p:nvSpPr>
                <p:cNvPr id="1558" name="Google Shape;1558;p36"/>
                <p:cNvSpPr/>
                <p:nvPr/>
              </p:nvSpPr>
              <p:spPr>
                <a:xfrm>
                  <a:off x="1431759" y="4200260"/>
                  <a:ext cx="88574" cy="541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324" h="83909" extrusionOk="0">
                      <a:moveTo>
                        <a:pt x="124737" y="34"/>
                      </a:moveTo>
                      <a:cubicBezTo>
                        <a:pt x="118468" y="516"/>
                        <a:pt x="113787" y="5908"/>
                        <a:pt x="114269" y="12176"/>
                      </a:cubicBezTo>
                      <a:cubicBezTo>
                        <a:pt x="116278" y="38155"/>
                        <a:pt x="101216" y="59439"/>
                        <a:pt x="75967" y="60939"/>
                      </a:cubicBezTo>
                      <a:cubicBezTo>
                        <a:pt x="45106" y="62774"/>
                        <a:pt x="22811" y="43828"/>
                        <a:pt x="22811" y="13429"/>
                      </a:cubicBezTo>
                      <a:cubicBezTo>
                        <a:pt x="22811" y="7140"/>
                        <a:pt x="17587" y="1916"/>
                        <a:pt x="11298" y="1916"/>
                      </a:cubicBezTo>
                      <a:cubicBezTo>
                        <a:pt x="5016" y="1916"/>
                        <a:pt x="0" y="7140"/>
                        <a:pt x="0" y="13429"/>
                      </a:cubicBezTo>
                      <a:cubicBezTo>
                        <a:pt x="0" y="57503"/>
                        <a:pt x="34002" y="86328"/>
                        <a:pt x="77434" y="83750"/>
                      </a:cubicBezTo>
                      <a:cubicBezTo>
                        <a:pt x="116539" y="81426"/>
                        <a:pt x="140000" y="48261"/>
                        <a:pt x="137080" y="10502"/>
                      </a:cubicBezTo>
                      <a:cubicBezTo>
                        <a:pt x="136597" y="4233"/>
                        <a:pt x="131005" y="-448"/>
                        <a:pt x="124737" y="3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67500" tIns="33750" rIns="67500" bIns="3375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59" name="Google Shape;1559;p36"/>
                <p:cNvSpPr/>
                <p:nvPr/>
              </p:nvSpPr>
              <p:spPr>
                <a:xfrm>
                  <a:off x="1258931" y="4195791"/>
                  <a:ext cx="56390" cy="39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426" h="61407" extrusionOk="0">
                      <a:moveTo>
                        <a:pt x="0" y="30707"/>
                      </a:moveTo>
                      <a:cubicBezTo>
                        <a:pt x="0" y="13749"/>
                        <a:pt x="19569" y="0"/>
                        <a:pt x="43713" y="0"/>
                      </a:cubicBezTo>
                      <a:cubicBezTo>
                        <a:pt x="67850" y="0"/>
                        <a:pt x="87426" y="13749"/>
                        <a:pt x="87426" y="30707"/>
                      </a:cubicBezTo>
                      <a:cubicBezTo>
                        <a:pt x="87426" y="47664"/>
                        <a:pt x="67850" y="61407"/>
                        <a:pt x="43713" y="61407"/>
                      </a:cubicBezTo>
                      <a:cubicBezTo>
                        <a:pt x="19569" y="61407"/>
                        <a:pt x="0" y="47664"/>
                        <a:pt x="0" y="30707"/>
                      </a:cubicBezTo>
                      <a:close/>
                    </a:path>
                  </a:pathLst>
                </a:custGeom>
                <a:solidFill>
                  <a:srgbClr val="ED6962"/>
                </a:solidFill>
                <a:ln>
                  <a:noFill/>
                </a:ln>
              </p:spPr>
              <p:txBody>
                <a:bodyPr spcFirstLastPara="1" wrap="square" lIns="67500" tIns="33750" rIns="67500" bIns="3375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0" name="Google Shape;1560;p36"/>
                <p:cNvSpPr/>
                <p:nvPr/>
              </p:nvSpPr>
              <p:spPr>
                <a:xfrm>
                  <a:off x="1598337" y="4193604"/>
                  <a:ext cx="56390" cy="396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426" h="61413" extrusionOk="0">
                      <a:moveTo>
                        <a:pt x="0" y="30707"/>
                      </a:moveTo>
                      <a:cubicBezTo>
                        <a:pt x="0" y="13749"/>
                        <a:pt x="19569" y="0"/>
                        <a:pt x="43713" y="0"/>
                      </a:cubicBezTo>
                      <a:cubicBezTo>
                        <a:pt x="67857" y="0"/>
                        <a:pt x="87426" y="13749"/>
                        <a:pt x="87426" y="30707"/>
                      </a:cubicBezTo>
                      <a:cubicBezTo>
                        <a:pt x="87426" y="47664"/>
                        <a:pt x="67857" y="61414"/>
                        <a:pt x="43713" y="61414"/>
                      </a:cubicBezTo>
                      <a:cubicBezTo>
                        <a:pt x="19569" y="61414"/>
                        <a:pt x="0" y="47664"/>
                        <a:pt x="0" y="30707"/>
                      </a:cubicBezTo>
                      <a:close/>
                    </a:path>
                  </a:pathLst>
                </a:custGeom>
                <a:solidFill>
                  <a:srgbClr val="ED6962"/>
                </a:solidFill>
                <a:ln>
                  <a:noFill/>
                </a:ln>
              </p:spPr>
              <p:txBody>
                <a:bodyPr spcFirstLastPara="1" wrap="square" lIns="67500" tIns="33750" rIns="67500" bIns="3375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1" name="Google Shape;1561;p36"/>
                <p:cNvSpPr/>
                <p:nvPr/>
              </p:nvSpPr>
              <p:spPr>
                <a:xfrm>
                  <a:off x="1337004" y="4153533"/>
                  <a:ext cx="43845" cy="357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977" h="55352" extrusionOk="0">
                      <a:moveTo>
                        <a:pt x="0" y="27680"/>
                      </a:moveTo>
                      <a:cubicBezTo>
                        <a:pt x="0" y="12390"/>
                        <a:pt x="15216" y="0"/>
                        <a:pt x="33989" y="0"/>
                      </a:cubicBezTo>
                      <a:cubicBezTo>
                        <a:pt x="52761" y="0"/>
                        <a:pt x="67977" y="12390"/>
                        <a:pt x="67977" y="27680"/>
                      </a:cubicBezTo>
                      <a:cubicBezTo>
                        <a:pt x="67977" y="42963"/>
                        <a:pt x="52761" y="55353"/>
                        <a:pt x="33989" y="55353"/>
                      </a:cubicBezTo>
                      <a:cubicBezTo>
                        <a:pt x="15216" y="55353"/>
                        <a:pt x="0" y="42963"/>
                        <a:pt x="0" y="2768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67500" tIns="33750" rIns="67500" bIns="3375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2" name="Google Shape;1562;p36"/>
                <p:cNvSpPr/>
                <p:nvPr/>
              </p:nvSpPr>
              <p:spPr>
                <a:xfrm>
                  <a:off x="1553583" y="4140278"/>
                  <a:ext cx="43841" cy="357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970" h="55352" extrusionOk="0">
                      <a:moveTo>
                        <a:pt x="0" y="27680"/>
                      </a:moveTo>
                      <a:cubicBezTo>
                        <a:pt x="0" y="12397"/>
                        <a:pt x="15216" y="0"/>
                        <a:pt x="33982" y="0"/>
                      </a:cubicBezTo>
                      <a:cubicBezTo>
                        <a:pt x="52754" y="0"/>
                        <a:pt x="67970" y="12397"/>
                        <a:pt x="67970" y="27680"/>
                      </a:cubicBezTo>
                      <a:cubicBezTo>
                        <a:pt x="67970" y="42963"/>
                        <a:pt x="52754" y="55353"/>
                        <a:pt x="33982" y="55353"/>
                      </a:cubicBezTo>
                      <a:cubicBezTo>
                        <a:pt x="15216" y="55353"/>
                        <a:pt x="0" y="42963"/>
                        <a:pt x="0" y="2768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67500" tIns="33750" rIns="67500" bIns="3375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563" name="Google Shape;1563;p36"/>
            <p:cNvGrpSpPr/>
            <p:nvPr/>
          </p:nvGrpSpPr>
          <p:grpSpPr>
            <a:xfrm>
              <a:off x="8459396" y="763478"/>
              <a:ext cx="881704" cy="1629759"/>
              <a:chOff x="1739221" y="4869166"/>
              <a:chExt cx="881704" cy="1629759"/>
            </a:xfrm>
          </p:grpSpPr>
          <p:grpSp>
            <p:nvGrpSpPr>
              <p:cNvPr id="1564" name="Google Shape;1564;p36"/>
              <p:cNvGrpSpPr/>
              <p:nvPr/>
            </p:nvGrpSpPr>
            <p:grpSpPr>
              <a:xfrm>
                <a:off x="1739221" y="4869166"/>
                <a:ext cx="881704" cy="1629759"/>
                <a:chOff x="1614071" y="5124678"/>
                <a:chExt cx="881704" cy="1629759"/>
              </a:xfrm>
            </p:grpSpPr>
            <p:sp>
              <p:nvSpPr>
                <p:cNvPr id="1565" name="Google Shape;1565;p36"/>
                <p:cNvSpPr/>
                <p:nvPr/>
              </p:nvSpPr>
              <p:spPr>
                <a:xfrm>
                  <a:off x="1872069" y="5998015"/>
                  <a:ext cx="623706" cy="7564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706" h="756422" extrusionOk="0">
                      <a:moveTo>
                        <a:pt x="69607" y="0"/>
                      </a:moveTo>
                      <a:lnTo>
                        <a:pt x="165090" y="12414"/>
                      </a:lnTo>
                      <a:lnTo>
                        <a:pt x="147652" y="285898"/>
                      </a:lnTo>
                      <a:lnTo>
                        <a:pt x="154372" y="274025"/>
                      </a:lnTo>
                      <a:cubicBezTo>
                        <a:pt x="178667" y="237118"/>
                        <a:pt x="208755" y="202499"/>
                        <a:pt x="244624" y="173201"/>
                      </a:cubicBezTo>
                      <a:cubicBezTo>
                        <a:pt x="474903" y="-14880"/>
                        <a:pt x="622198" y="45977"/>
                        <a:pt x="622198" y="45977"/>
                      </a:cubicBezTo>
                      <a:cubicBezTo>
                        <a:pt x="622198" y="45977"/>
                        <a:pt x="659482" y="254330"/>
                        <a:pt x="363338" y="473499"/>
                      </a:cubicBezTo>
                      <a:cubicBezTo>
                        <a:pt x="287652" y="529519"/>
                        <a:pt x="205171" y="569153"/>
                        <a:pt x="151217" y="584969"/>
                      </a:cubicBezTo>
                      <a:lnTo>
                        <a:pt x="128246" y="590235"/>
                      </a:lnTo>
                      <a:lnTo>
                        <a:pt x="125391" y="635006"/>
                      </a:lnTo>
                      <a:cubicBezTo>
                        <a:pt x="125391" y="635006"/>
                        <a:pt x="112024" y="759572"/>
                        <a:pt x="50330" y="756361"/>
                      </a:cubicBezTo>
                      <a:cubicBezTo>
                        <a:pt x="-11372" y="753151"/>
                        <a:pt x="1017" y="626053"/>
                        <a:pt x="1017" y="62605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228575" tIns="114250" rIns="228575" bIns="11425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"/>
                    <a:buFont typeface="Arial"/>
                    <a:buNone/>
                  </a:pPr>
                  <a:endParaRPr sz="4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6" name="Google Shape;1566;p36"/>
                <p:cNvSpPr/>
                <p:nvPr/>
              </p:nvSpPr>
              <p:spPr>
                <a:xfrm>
                  <a:off x="1614071" y="5124678"/>
                  <a:ext cx="812452" cy="901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1264" h="722478" extrusionOk="0">
                      <a:moveTo>
                        <a:pt x="323883" y="722469"/>
                      </a:moveTo>
                      <a:cubicBezTo>
                        <a:pt x="200359" y="723313"/>
                        <a:pt x="79440" y="666748"/>
                        <a:pt x="27851" y="469594"/>
                      </a:cubicBezTo>
                      <a:cubicBezTo>
                        <a:pt x="-4852" y="344596"/>
                        <a:pt x="-6607" y="278347"/>
                        <a:pt x="11456" y="156303"/>
                      </a:cubicBezTo>
                      <a:cubicBezTo>
                        <a:pt x="31173" y="23061"/>
                        <a:pt x="145227" y="57913"/>
                        <a:pt x="184929" y="90710"/>
                      </a:cubicBezTo>
                      <a:cubicBezTo>
                        <a:pt x="224630" y="123506"/>
                        <a:pt x="237576" y="170112"/>
                        <a:pt x="237576" y="170112"/>
                      </a:cubicBezTo>
                      <a:cubicBezTo>
                        <a:pt x="237576" y="170112"/>
                        <a:pt x="236591" y="4509"/>
                        <a:pt x="342006" y="89"/>
                      </a:cubicBezTo>
                      <a:cubicBezTo>
                        <a:pt x="465424" y="-5088"/>
                        <a:pt x="462838" y="217583"/>
                        <a:pt x="462838" y="217583"/>
                      </a:cubicBezTo>
                      <a:cubicBezTo>
                        <a:pt x="462838" y="217583"/>
                        <a:pt x="528431" y="144221"/>
                        <a:pt x="594888" y="180466"/>
                      </a:cubicBezTo>
                      <a:cubicBezTo>
                        <a:pt x="677626" y="225599"/>
                        <a:pt x="661827" y="393801"/>
                        <a:pt x="595746" y="520513"/>
                      </a:cubicBezTo>
                      <a:cubicBezTo>
                        <a:pt x="512030" y="681047"/>
                        <a:pt x="450756" y="721605"/>
                        <a:pt x="323883" y="72246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228575" tIns="114250" rIns="228575" bIns="11425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"/>
                    <a:buFont typeface="Arial"/>
                    <a:buNone/>
                  </a:pPr>
                  <a:endParaRPr sz="4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67" name="Google Shape;1567;p36"/>
              <p:cNvGrpSpPr/>
              <p:nvPr/>
            </p:nvGrpSpPr>
            <p:grpSpPr>
              <a:xfrm>
                <a:off x="1934688" y="5369538"/>
                <a:ext cx="395796" cy="114103"/>
                <a:chOff x="1258931" y="4140278"/>
                <a:chExt cx="395796" cy="114103"/>
              </a:xfrm>
            </p:grpSpPr>
            <p:sp>
              <p:nvSpPr>
                <p:cNvPr id="1568" name="Google Shape;1568;p36"/>
                <p:cNvSpPr/>
                <p:nvPr/>
              </p:nvSpPr>
              <p:spPr>
                <a:xfrm>
                  <a:off x="1431759" y="4200260"/>
                  <a:ext cx="88574" cy="541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324" h="83909" extrusionOk="0">
                      <a:moveTo>
                        <a:pt x="124737" y="34"/>
                      </a:moveTo>
                      <a:cubicBezTo>
                        <a:pt x="118468" y="516"/>
                        <a:pt x="113787" y="5908"/>
                        <a:pt x="114269" y="12176"/>
                      </a:cubicBezTo>
                      <a:cubicBezTo>
                        <a:pt x="116278" y="38155"/>
                        <a:pt x="101216" y="59439"/>
                        <a:pt x="75967" y="60939"/>
                      </a:cubicBezTo>
                      <a:cubicBezTo>
                        <a:pt x="45106" y="62774"/>
                        <a:pt x="22811" y="43828"/>
                        <a:pt x="22811" y="13429"/>
                      </a:cubicBezTo>
                      <a:cubicBezTo>
                        <a:pt x="22811" y="7140"/>
                        <a:pt x="17587" y="1916"/>
                        <a:pt x="11298" y="1916"/>
                      </a:cubicBezTo>
                      <a:cubicBezTo>
                        <a:pt x="5016" y="1916"/>
                        <a:pt x="0" y="7140"/>
                        <a:pt x="0" y="13429"/>
                      </a:cubicBezTo>
                      <a:cubicBezTo>
                        <a:pt x="0" y="57503"/>
                        <a:pt x="34002" y="86328"/>
                        <a:pt x="77434" y="83750"/>
                      </a:cubicBezTo>
                      <a:cubicBezTo>
                        <a:pt x="116539" y="81426"/>
                        <a:pt x="140000" y="48261"/>
                        <a:pt x="137080" y="10502"/>
                      </a:cubicBezTo>
                      <a:cubicBezTo>
                        <a:pt x="136597" y="4233"/>
                        <a:pt x="131005" y="-448"/>
                        <a:pt x="124737" y="3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67500" tIns="33750" rIns="67500" bIns="3375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9" name="Google Shape;1569;p36"/>
                <p:cNvSpPr/>
                <p:nvPr/>
              </p:nvSpPr>
              <p:spPr>
                <a:xfrm>
                  <a:off x="1258931" y="4195791"/>
                  <a:ext cx="56390" cy="39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426" h="61407" extrusionOk="0">
                      <a:moveTo>
                        <a:pt x="0" y="30707"/>
                      </a:moveTo>
                      <a:cubicBezTo>
                        <a:pt x="0" y="13749"/>
                        <a:pt x="19569" y="0"/>
                        <a:pt x="43713" y="0"/>
                      </a:cubicBezTo>
                      <a:cubicBezTo>
                        <a:pt x="67850" y="0"/>
                        <a:pt x="87426" y="13749"/>
                        <a:pt x="87426" y="30707"/>
                      </a:cubicBezTo>
                      <a:cubicBezTo>
                        <a:pt x="87426" y="47664"/>
                        <a:pt x="67850" y="61407"/>
                        <a:pt x="43713" y="61407"/>
                      </a:cubicBezTo>
                      <a:cubicBezTo>
                        <a:pt x="19569" y="61407"/>
                        <a:pt x="0" y="47664"/>
                        <a:pt x="0" y="30707"/>
                      </a:cubicBezTo>
                      <a:close/>
                    </a:path>
                  </a:pathLst>
                </a:custGeom>
                <a:solidFill>
                  <a:srgbClr val="ED6962"/>
                </a:solidFill>
                <a:ln>
                  <a:noFill/>
                </a:ln>
              </p:spPr>
              <p:txBody>
                <a:bodyPr spcFirstLastPara="1" wrap="square" lIns="67500" tIns="33750" rIns="67500" bIns="3375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70" name="Google Shape;1570;p36"/>
                <p:cNvSpPr/>
                <p:nvPr/>
              </p:nvSpPr>
              <p:spPr>
                <a:xfrm>
                  <a:off x="1598337" y="4193604"/>
                  <a:ext cx="56390" cy="396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426" h="61413" extrusionOk="0">
                      <a:moveTo>
                        <a:pt x="0" y="30707"/>
                      </a:moveTo>
                      <a:cubicBezTo>
                        <a:pt x="0" y="13749"/>
                        <a:pt x="19569" y="0"/>
                        <a:pt x="43713" y="0"/>
                      </a:cubicBezTo>
                      <a:cubicBezTo>
                        <a:pt x="67857" y="0"/>
                        <a:pt x="87426" y="13749"/>
                        <a:pt x="87426" y="30707"/>
                      </a:cubicBezTo>
                      <a:cubicBezTo>
                        <a:pt x="87426" y="47664"/>
                        <a:pt x="67857" y="61414"/>
                        <a:pt x="43713" y="61414"/>
                      </a:cubicBezTo>
                      <a:cubicBezTo>
                        <a:pt x="19569" y="61414"/>
                        <a:pt x="0" y="47664"/>
                        <a:pt x="0" y="30707"/>
                      </a:cubicBezTo>
                      <a:close/>
                    </a:path>
                  </a:pathLst>
                </a:custGeom>
                <a:solidFill>
                  <a:srgbClr val="ED6962"/>
                </a:solidFill>
                <a:ln>
                  <a:noFill/>
                </a:ln>
              </p:spPr>
              <p:txBody>
                <a:bodyPr spcFirstLastPara="1" wrap="square" lIns="67500" tIns="33750" rIns="67500" bIns="3375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71" name="Google Shape;1571;p36"/>
                <p:cNvSpPr/>
                <p:nvPr/>
              </p:nvSpPr>
              <p:spPr>
                <a:xfrm>
                  <a:off x="1337004" y="4153533"/>
                  <a:ext cx="43845" cy="357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977" h="55352" extrusionOk="0">
                      <a:moveTo>
                        <a:pt x="0" y="27680"/>
                      </a:moveTo>
                      <a:cubicBezTo>
                        <a:pt x="0" y="12390"/>
                        <a:pt x="15216" y="0"/>
                        <a:pt x="33989" y="0"/>
                      </a:cubicBezTo>
                      <a:cubicBezTo>
                        <a:pt x="52761" y="0"/>
                        <a:pt x="67977" y="12390"/>
                        <a:pt x="67977" y="27680"/>
                      </a:cubicBezTo>
                      <a:cubicBezTo>
                        <a:pt x="67977" y="42963"/>
                        <a:pt x="52761" y="55353"/>
                        <a:pt x="33989" y="55353"/>
                      </a:cubicBezTo>
                      <a:cubicBezTo>
                        <a:pt x="15216" y="55353"/>
                        <a:pt x="0" y="42963"/>
                        <a:pt x="0" y="2768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67500" tIns="33750" rIns="67500" bIns="3375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72" name="Google Shape;1572;p36"/>
                <p:cNvSpPr/>
                <p:nvPr/>
              </p:nvSpPr>
              <p:spPr>
                <a:xfrm>
                  <a:off x="1553583" y="4140278"/>
                  <a:ext cx="43841" cy="357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970" h="55352" extrusionOk="0">
                      <a:moveTo>
                        <a:pt x="0" y="27680"/>
                      </a:moveTo>
                      <a:cubicBezTo>
                        <a:pt x="0" y="12397"/>
                        <a:pt x="15216" y="0"/>
                        <a:pt x="33982" y="0"/>
                      </a:cubicBezTo>
                      <a:cubicBezTo>
                        <a:pt x="52754" y="0"/>
                        <a:pt x="67970" y="12397"/>
                        <a:pt x="67970" y="27680"/>
                      </a:cubicBezTo>
                      <a:cubicBezTo>
                        <a:pt x="67970" y="42963"/>
                        <a:pt x="52754" y="55353"/>
                        <a:pt x="33982" y="55353"/>
                      </a:cubicBezTo>
                      <a:cubicBezTo>
                        <a:pt x="15216" y="55353"/>
                        <a:pt x="0" y="42963"/>
                        <a:pt x="0" y="2768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67500" tIns="33750" rIns="67500" bIns="3375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1573" name="Google Shape;1573;p36"/>
          <p:cNvGrpSpPr/>
          <p:nvPr/>
        </p:nvGrpSpPr>
        <p:grpSpPr>
          <a:xfrm rot="-899539" flipH="1">
            <a:off x="545877" y="477261"/>
            <a:ext cx="1032085" cy="1183523"/>
            <a:chOff x="10599594" y="1185862"/>
            <a:chExt cx="1032043" cy="1183475"/>
          </a:xfrm>
        </p:grpSpPr>
        <p:sp>
          <p:nvSpPr>
            <p:cNvPr id="1574" name="Google Shape;1574;p36"/>
            <p:cNvSpPr/>
            <p:nvPr/>
          </p:nvSpPr>
          <p:spPr>
            <a:xfrm>
              <a:off x="10599594" y="1185918"/>
              <a:ext cx="1032036" cy="1183322"/>
            </a:xfrm>
            <a:custGeom>
              <a:avLst/>
              <a:gdLst/>
              <a:ahLst/>
              <a:cxnLst/>
              <a:rect l="l" t="t" r="r" b="b"/>
              <a:pathLst>
                <a:path w="1032036" h="1183322" extrusionOk="0">
                  <a:moveTo>
                    <a:pt x="699438" y="0"/>
                  </a:moveTo>
                  <a:cubicBezTo>
                    <a:pt x="699438" y="0"/>
                    <a:pt x="611791" y="86355"/>
                    <a:pt x="583910" y="219335"/>
                  </a:cubicBezTo>
                  <a:cubicBezTo>
                    <a:pt x="580789" y="234197"/>
                    <a:pt x="576731" y="248824"/>
                    <a:pt x="573235" y="264334"/>
                  </a:cubicBezTo>
                  <a:cubicBezTo>
                    <a:pt x="533352" y="178670"/>
                    <a:pt x="480310" y="122855"/>
                    <a:pt x="480310" y="122855"/>
                  </a:cubicBezTo>
                  <a:cubicBezTo>
                    <a:pt x="480310" y="122855"/>
                    <a:pt x="452878" y="152336"/>
                    <a:pt x="426940" y="229589"/>
                  </a:cubicBezTo>
                  <a:cubicBezTo>
                    <a:pt x="424602" y="223320"/>
                    <a:pt x="420564" y="210461"/>
                    <a:pt x="418782" y="206363"/>
                  </a:cubicBezTo>
                  <a:cubicBezTo>
                    <a:pt x="356638" y="63363"/>
                    <a:pt x="269554" y="15069"/>
                    <a:pt x="269554" y="15069"/>
                  </a:cubicBezTo>
                  <a:cubicBezTo>
                    <a:pt x="269554" y="15069"/>
                    <a:pt x="227837" y="93775"/>
                    <a:pt x="246951" y="244035"/>
                  </a:cubicBezTo>
                  <a:cubicBezTo>
                    <a:pt x="247814" y="250786"/>
                    <a:pt x="249696" y="260517"/>
                    <a:pt x="250929" y="268312"/>
                  </a:cubicBezTo>
                  <a:cubicBezTo>
                    <a:pt x="216900" y="222898"/>
                    <a:pt x="188771" y="195687"/>
                    <a:pt x="188771" y="195687"/>
                  </a:cubicBezTo>
                  <a:cubicBezTo>
                    <a:pt x="188771" y="195687"/>
                    <a:pt x="181599" y="224151"/>
                    <a:pt x="173703" y="261823"/>
                  </a:cubicBezTo>
                  <a:cubicBezTo>
                    <a:pt x="99651" y="184496"/>
                    <a:pt x="5849" y="130389"/>
                    <a:pt x="5849" y="130389"/>
                  </a:cubicBezTo>
                  <a:cubicBezTo>
                    <a:pt x="5849" y="130389"/>
                    <a:pt x="-19440" y="286362"/>
                    <a:pt x="35150" y="480321"/>
                  </a:cubicBezTo>
                  <a:cubicBezTo>
                    <a:pt x="59065" y="565283"/>
                    <a:pt x="107755" y="627755"/>
                    <a:pt x="156122" y="672868"/>
                  </a:cubicBezTo>
                  <a:cubicBezTo>
                    <a:pt x="109463" y="670564"/>
                    <a:pt x="58175" y="668052"/>
                    <a:pt x="58175" y="668052"/>
                  </a:cubicBezTo>
                  <a:cubicBezTo>
                    <a:pt x="58175" y="668052"/>
                    <a:pt x="83062" y="788717"/>
                    <a:pt x="120754" y="922970"/>
                  </a:cubicBezTo>
                  <a:cubicBezTo>
                    <a:pt x="166664" y="1086504"/>
                    <a:pt x="208863" y="1155700"/>
                    <a:pt x="208863" y="1155700"/>
                  </a:cubicBezTo>
                  <a:cubicBezTo>
                    <a:pt x="208863" y="1155700"/>
                    <a:pt x="376342" y="1187291"/>
                    <a:pt x="502706" y="1182905"/>
                  </a:cubicBezTo>
                  <a:cubicBezTo>
                    <a:pt x="667305" y="1177198"/>
                    <a:pt x="810780" y="1150048"/>
                    <a:pt x="810780" y="1150048"/>
                  </a:cubicBezTo>
                  <a:cubicBezTo>
                    <a:pt x="810780" y="1150048"/>
                    <a:pt x="862135" y="1009773"/>
                    <a:pt x="888214" y="921504"/>
                  </a:cubicBezTo>
                  <a:cubicBezTo>
                    <a:pt x="914293" y="833234"/>
                    <a:pt x="940540" y="678520"/>
                    <a:pt x="940540" y="678520"/>
                  </a:cubicBezTo>
                  <a:cubicBezTo>
                    <a:pt x="940540" y="678520"/>
                    <a:pt x="852839" y="679069"/>
                    <a:pt x="827523" y="679357"/>
                  </a:cubicBezTo>
                  <a:cubicBezTo>
                    <a:pt x="882461" y="624627"/>
                    <a:pt x="962413" y="531964"/>
                    <a:pt x="1006253" y="407281"/>
                  </a:cubicBezTo>
                  <a:cubicBezTo>
                    <a:pt x="1047381" y="290306"/>
                    <a:pt x="1026974" y="93554"/>
                    <a:pt x="1026974" y="93554"/>
                  </a:cubicBezTo>
                  <a:cubicBezTo>
                    <a:pt x="1026974" y="93554"/>
                    <a:pt x="932697" y="165583"/>
                    <a:pt x="871471" y="250732"/>
                  </a:cubicBezTo>
                  <a:cubicBezTo>
                    <a:pt x="867680" y="215846"/>
                    <a:pt x="863320" y="180197"/>
                    <a:pt x="863313" y="180197"/>
                  </a:cubicBezTo>
                  <a:cubicBezTo>
                    <a:pt x="863313" y="180197"/>
                    <a:pt x="817993" y="208841"/>
                    <a:pt x="768500" y="263705"/>
                  </a:cubicBezTo>
                  <a:cubicBezTo>
                    <a:pt x="768714" y="261133"/>
                    <a:pt x="768701" y="260383"/>
                    <a:pt x="768922" y="257845"/>
                  </a:cubicBezTo>
                  <a:cubicBezTo>
                    <a:pt x="780086" y="125098"/>
                    <a:pt x="699438" y="0"/>
                    <a:pt x="699438" y="0"/>
                  </a:cubicBezTo>
                  <a:close/>
                </a:path>
              </a:pathLst>
            </a:custGeom>
            <a:solidFill>
              <a:srgbClr val="FFFFFF"/>
            </a:solidFill>
            <a:ln w="1143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" dist="19050" dir="27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75" name="Google Shape;1575;p36"/>
            <p:cNvGrpSpPr/>
            <p:nvPr/>
          </p:nvGrpSpPr>
          <p:grpSpPr>
            <a:xfrm>
              <a:off x="10599595" y="1185862"/>
              <a:ext cx="1032042" cy="1183475"/>
              <a:chOff x="5631332" y="1167862"/>
              <a:chExt cx="1032042" cy="1183475"/>
            </a:xfrm>
          </p:grpSpPr>
          <p:sp>
            <p:nvSpPr>
              <p:cNvPr id="1576" name="Google Shape;1576;p36"/>
              <p:cNvSpPr/>
              <p:nvPr/>
            </p:nvSpPr>
            <p:spPr>
              <a:xfrm>
                <a:off x="5631332" y="1167862"/>
                <a:ext cx="1032042" cy="763046"/>
              </a:xfrm>
              <a:custGeom>
                <a:avLst/>
                <a:gdLst/>
                <a:ahLst/>
                <a:cxnLst/>
                <a:rect l="l" t="t" r="r" b="b"/>
                <a:pathLst>
                  <a:path w="1032042" h="763046" extrusionOk="0">
                    <a:moveTo>
                      <a:pt x="288013" y="763046"/>
                    </a:moveTo>
                    <a:cubicBezTo>
                      <a:pt x="288013" y="763046"/>
                      <a:pt x="91870" y="681788"/>
                      <a:pt x="35198" y="480449"/>
                    </a:cubicBezTo>
                    <a:cubicBezTo>
                      <a:pt x="-19398" y="286496"/>
                      <a:pt x="5811" y="130483"/>
                      <a:pt x="5811" y="130483"/>
                    </a:cubicBezTo>
                    <a:cubicBezTo>
                      <a:pt x="5811" y="130483"/>
                      <a:pt x="188840" y="234732"/>
                      <a:pt x="245204" y="362014"/>
                    </a:cubicBezTo>
                    <a:cubicBezTo>
                      <a:pt x="282126" y="445382"/>
                      <a:pt x="297631" y="491325"/>
                      <a:pt x="297631" y="491325"/>
                    </a:cubicBezTo>
                    <a:cubicBezTo>
                      <a:pt x="297631" y="491325"/>
                      <a:pt x="257266" y="325132"/>
                      <a:pt x="246952" y="244062"/>
                    </a:cubicBezTo>
                    <a:cubicBezTo>
                      <a:pt x="227832" y="93809"/>
                      <a:pt x="269669" y="15149"/>
                      <a:pt x="269669" y="15149"/>
                    </a:cubicBezTo>
                    <a:cubicBezTo>
                      <a:pt x="269669" y="15149"/>
                      <a:pt x="356734" y="63450"/>
                      <a:pt x="418878" y="206450"/>
                    </a:cubicBezTo>
                    <a:cubicBezTo>
                      <a:pt x="433190" y="239380"/>
                      <a:pt x="467433" y="349175"/>
                      <a:pt x="490826" y="425966"/>
                    </a:cubicBezTo>
                    <a:cubicBezTo>
                      <a:pt x="504576" y="471119"/>
                      <a:pt x="514582" y="504860"/>
                      <a:pt x="514582" y="504860"/>
                    </a:cubicBezTo>
                    <a:cubicBezTo>
                      <a:pt x="514582" y="504860"/>
                      <a:pt x="557726" y="344842"/>
                      <a:pt x="584005" y="219516"/>
                    </a:cubicBezTo>
                    <a:cubicBezTo>
                      <a:pt x="611886" y="86529"/>
                      <a:pt x="699507" y="0"/>
                      <a:pt x="699507" y="0"/>
                    </a:cubicBezTo>
                    <a:cubicBezTo>
                      <a:pt x="699507" y="0"/>
                      <a:pt x="780028" y="125199"/>
                      <a:pt x="768864" y="257945"/>
                    </a:cubicBezTo>
                    <a:cubicBezTo>
                      <a:pt x="760144" y="361612"/>
                      <a:pt x="751082" y="497439"/>
                      <a:pt x="751082" y="497439"/>
                    </a:cubicBezTo>
                    <a:cubicBezTo>
                      <a:pt x="751082" y="497439"/>
                      <a:pt x="785372" y="376447"/>
                      <a:pt x="863790" y="260664"/>
                    </a:cubicBezTo>
                    <a:cubicBezTo>
                      <a:pt x="924447" y="171108"/>
                      <a:pt x="1027030" y="93608"/>
                      <a:pt x="1027030" y="93608"/>
                    </a:cubicBezTo>
                    <a:cubicBezTo>
                      <a:pt x="1027030" y="93608"/>
                      <a:pt x="1047336" y="290481"/>
                      <a:pt x="1006208" y="407448"/>
                    </a:cubicBezTo>
                    <a:cubicBezTo>
                      <a:pt x="937058" y="604114"/>
                      <a:pt x="770303" y="733344"/>
                      <a:pt x="770303" y="733344"/>
                    </a:cubicBezTo>
                    <a:lnTo>
                      <a:pt x="288013" y="763046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7" name="Google Shape;1577;p36"/>
              <p:cNvSpPr/>
              <p:nvPr/>
            </p:nvSpPr>
            <p:spPr>
              <a:xfrm>
                <a:off x="5782211" y="1290877"/>
                <a:ext cx="728104" cy="682922"/>
              </a:xfrm>
              <a:custGeom>
                <a:avLst/>
                <a:gdLst/>
                <a:ahLst/>
                <a:cxnLst/>
                <a:rect l="l" t="t" r="r" b="b"/>
                <a:pathLst>
                  <a:path w="728104" h="682922" extrusionOk="0">
                    <a:moveTo>
                      <a:pt x="87480" y="655790"/>
                    </a:moveTo>
                    <a:cubicBezTo>
                      <a:pt x="87480" y="655790"/>
                      <a:pt x="14433" y="532078"/>
                      <a:pt x="2037" y="386298"/>
                    </a:cubicBezTo>
                    <a:cubicBezTo>
                      <a:pt x="-10360" y="240519"/>
                      <a:pt x="37887" y="72672"/>
                      <a:pt x="37887" y="72672"/>
                    </a:cubicBezTo>
                    <a:cubicBezTo>
                      <a:pt x="37887" y="72672"/>
                      <a:pt x="133652" y="160239"/>
                      <a:pt x="186553" y="299321"/>
                    </a:cubicBezTo>
                    <a:cubicBezTo>
                      <a:pt x="228612" y="409886"/>
                      <a:pt x="230347" y="536270"/>
                      <a:pt x="248945" y="590712"/>
                    </a:cubicBezTo>
                    <a:cubicBezTo>
                      <a:pt x="272392" y="659346"/>
                      <a:pt x="243272" y="658214"/>
                      <a:pt x="243272" y="658214"/>
                    </a:cubicBezTo>
                    <a:cubicBezTo>
                      <a:pt x="243272" y="658214"/>
                      <a:pt x="248034" y="704124"/>
                      <a:pt x="248503" y="670785"/>
                    </a:cubicBezTo>
                    <a:cubicBezTo>
                      <a:pt x="249601" y="593076"/>
                      <a:pt x="224667" y="395487"/>
                      <a:pt x="241517" y="263819"/>
                    </a:cubicBezTo>
                    <a:cubicBezTo>
                      <a:pt x="267054" y="64274"/>
                      <a:pt x="329446" y="0"/>
                      <a:pt x="329446" y="0"/>
                    </a:cubicBezTo>
                    <a:cubicBezTo>
                      <a:pt x="329446" y="0"/>
                      <a:pt x="437205" y="111275"/>
                      <a:pt x="460913" y="263350"/>
                    </a:cubicBezTo>
                    <a:cubicBezTo>
                      <a:pt x="471395" y="330550"/>
                      <a:pt x="467061" y="421921"/>
                      <a:pt x="467269" y="495604"/>
                    </a:cubicBezTo>
                    <a:cubicBezTo>
                      <a:pt x="467617" y="618272"/>
                      <a:pt x="463244" y="677094"/>
                      <a:pt x="463244" y="677094"/>
                    </a:cubicBezTo>
                    <a:cubicBezTo>
                      <a:pt x="463244" y="677094"/>
                      <a:pt x="465655" y="424660"/>
                      <a:pt x="527859" y="279095"/>
                    </a:cubicBezTo>
                    <a:cubicBezTo>
                      <a:pt x="590057" y="133530"/>
                      <a:pt x="712496" y="57282"/>
                      <a:pt x="712496" y="57282"/>
                    </a:cubicBezTo>
                    <a:cubicBezTo>
                      <a:pt x="712496" y="57282"/>
                      <a:pt x="737182" y="209404"/>
                      <a:pt x="724464" y="330885"/>
                    </a:cubicBezTo>
                    <a:cubicBezTo>
                      <a:pt x="711592" y="453793"/>
                      <a:pt x="593446" y="643862"/>
                      <a:pt x="593446" y="643862"/>
                    </a:cubicBezTo>
                    <a:lnTo>
                      <a:pt x="87480" y="65579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8" name="Google Shape;1578;p36"/>
              <p:cNvSpPr/>
              <p:nvPr/>
            </p:nvSpPr>
            <p:spPr>
              <a:xfrm>
                <a:off x="5689455" y="1835907"/>
                <a:ext cx="882458" cy="515430"/>
              </a:xfrm>
              <a:custGeom>
                <a:avLst/>
                <a:gdLst/>
                <a:ahLst/>
                <a:cxnLst/>
                <a:rect l="l" t="t" r="r" b="b"/>
                <a:pathLst>
                  <a:path w="882458" h="515430" extrusionOk="0">
                    <a:moveTo>
                      <a:pt x="0" y="0"/>
                    </a:moveTo>
                    <a:cubicBezTo>
                      <a:pt x="0" y="0"/>
                      <a:pt x="217568" y="13662"/>
                      <a:pt x="425196" y="13649"/>
                    </a:cubicBezTo>
                    <a:cubicBezTo>
                      <a:pt x="642636" y="13642"/>
                      <a:pt x="882458" y="10548"/>
                      <a:pt x="882458" y="10548"/>
                    </a:cubicBezTo>
                    <a:cubicBezTo>
                      <a:pt x="882458" y="10548"/>
                      <a:pt x="856185" y="165181"/>
                      <a:pt x="830106" y="253445"/>
                    </a:cubicBezTo>
                    <a:cubicBezTo>
                      <a:pt x="804027" y="341715"/>
                      <a:pt x="752612" y="482042"/>
                      <a:pt x="752612" y="482042"/>
                    </a:cubicBezTo>
                    <a:cubicBezTo>
                      <a:pt x="752612" y="482042"/>
                      <a:pt x="609150" y="509307"/>
                      <a:pt x="444545" y="515013"/>
                    </a:cubicBezTo>
                    <a:cubicBezTo>
                      <a:pt x="318187" y="519400"/>
                      <a:pt x="150876" y="487769"/>
                      <a:pt x="150876" y="487769"/>
                    </a:cubicBezTo>
                    <a:cubicBezTo>
                      <a:pt x="150876" y="487769"/>
                      <a:pt x="108522" y="418599"/>
                      <a:pt x="62613" y="255066"/>
                    </a:cubicBezTo>
                    <a:cubicBezTo>
                      <a:pt x="24921" y="12081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79" name="Google Shape;1579;p36"/>
            <p:cNvSpPr/>
            <p:nvPr/>
          </p:nvSpPr>
          <p:spPr>
            <a:xfrm>
              <a:off x="10674380" y="1853907"/>
              <a:ext cx="882458" cy="515430"/>
            </a:xfrm>
            <a:custGeom>
              <a:avLst/>
              <a:gdLst/>
              <a:ahLst/>
              <a:cxnLst/>
              <a:rect l="l" t="t" r="r" b="b"/>
              <a:pathLst>
                <a:path w="882458" h="515430" extrusionOk="0">
                  <a:moveTo>
                    <a:pt x="0" y="0"/>
                  </a:moveTo>
                  <a:cubicBezTo>
                    <a:pt x="0" y="0"/>
                    <a:pt x="217568" y="13662"/>
                    <a:pt x="425196" y="13649"/>
                  </a:cubicBezTo>
                  <a:cubicBezTo>
                    <a:pt x="642636" y="13642"/>
                    <a:pt x="882458" y="10548"/>
                    <a:pt x="882458" y="10548"/>
                  </a:cubicBezTo>
                  <a:cubicBezTo>
                    <a:pt x="882458" y="10548"/>
                    <a:pt x="856185" y="165181"/>
                    <a:pt x="830106" y="253445"/>
                  </a:cubicBezTo>
                  <a:cubicBezTo>
                    <a:pt x="804027" y="341715"/>
                    <a:pt x="752612" y="482042"/>
                    <a:pt x="752612" y="482042"/>
                  </a:cubicBezTo>
                  <a:cubicBezTo>
                    <a:pt x="752612" y="482042"/>
                    <a:pt x="609150" y="509307"/>
                    <a:pt x="444545" y="515013"/>
                  </a:cubicBezTo>
                  <a:cubicBezTo>
                    <a:pt x="318187" y="519400"/>
                    <a:pt x="150876" y="487769"/>
                    <a:pt x="150876" y="487769"/>
                  </a:cubicBezTo>
                  <a:cubicBezTo>
                    <a:pt x="150876" y="487769"/>
                    <a:pt x="108522" y="418599"/>
                    <a:pt x="62613" y="255066"/>
                  </a:cubicBezTo>
                  <a:cubicBezTo>
                    <a:pt x="24921" y="12081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80" name="Google Shape;1580;p36"/>
            <p:cNvGrpSpPr/>
            <p:nvPr/>
          </p:nvGrpSpPr>
          <p:grpSpPr>
            <a:xfrm>
              <a:off x="10917713" y="2073863"/>
              <a:ext cx="395796" cy="114103"/>
              <a:chOff x="1258931" y="4140278"/>
              <a:chExt cx="395796" cy="114103"/>
            </a:xfrm>
          </p:grpSpPr>
          <p:sp>
            <p:nvSpPr>
              <p:cNvPr id="1581" name="Google Shape;1581;p36"/>
              <p:cNvSpPr/>
              <p:nvPr/>
            </p:nvSpPr>
            <p:spPr>
              <a:xfrm>
                <a:off x="1431759" y="4200260"/>
                <a:ext cx="88574" cy="54121"/>
              </a:xfrm>
              <a:custGeom>
                <a:avLst/>
                <a:gdLst/>
                <a:ahLst/>
                <a:cxnLst/>
                <a:rect l="l" t="t" r="r" b="b"/>
                <a:pathLst>
                  <a:path w="137324" h="83909" extrusionOk="0">
                    <a:moveTo>
                      <a:pt x="124737" y="34"/>
                    </a:moveTo>
                    <a:cubicBezTo>
                      <a:pt x="118468" y="516"/>
                      <a:pt x="113787" y="5908"/>
                      <a:pt x="114269" y="12176"/>
                    </a:cubicBezTo>
                    <a:cubicBezTo>
                      <a:pt x="116278" y="38155"/>
                      <a:pt x="101216" y="59439"/>
                      <a:pt x="75967" y="60939"/>
                    </a:cubicBezTo>
                    <a:cubicBezTo>
                      <a:pt x="45106" y="62774"/>
                      <a:pt x="22811" y="43828"/>
                      <a:pt x="22811" y="13429"/>
                    </a:cubicBezTo>
                    <a:cubicBezTo>
                      <a:pt x="22811" y="7140"/>
                      <a:pt x="17587" y="1916"/>
                      <a:pt x="11298" y="1916"/>
                    </a:cubicBezTo>
                    <a:cubicBezTo>
                      <a:pt x="5016" y="1916"/>
                      <a:pt x="0" y="7140"/>
                      <a:pt x="0" y="13429"/>
                    </a:cubicBezTo>
                    <a:cubicBezTo>
                      <a:pt x="0" y="57503"/>
                      <a:pt x="34002" y="86328"/>
                      <a:pt x="77434" y="83750"/>
                    </a:cubicBezTo>
                    <a:cubicBezTo>
                      <a:pt x="116539" y="81426"/>
                      <a:pt x="140000" y="48261"/>
                      <a:pt x="137080" y="10502"/>
                    </a:cubicBezTo>
                    <a:cubicBezTo>
                      <a:pt x="136597" y="4233"/>
                      <a:pt x="131005" y="-448"/>
                      <a:pt x="124737" y="3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67500" tIns="33750" rIns="67500" bIns="337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2" name="Google Shape;1582;p36"/>
              <p:cNvSpPr/>
              <p:nvPr/>
            </p:nvSpPr>
            <p:spPr>
              <a:xfrm>
                <a:off x="1258931" y="4195791"/>
                <a:ext cx="56390" cy="39608"/>
              </a:xfrm>
              <a:custGeom>
                <a:avLst/>
                <a:gdLst/>
                <a:ahLst/>
                <a:cxnLst/>
                <a:rect l="l" t="t" r="r" b="b"/>
                <a:pathLst>
                  <a:path w="87426" h="61407" extrusionOk="0">
                    <a:moveTo>
                      <a:pt x="0" y="30707"/>
                    </a:moveTo>
                    <a:cubicBezTo>
                      <a:pt x="0" y="13749"/>
                      <a:pt x="19569" y="0"/>
                      <a:pt x="43713" y="0"/>
                    </a:cubicBezTo>
                    <a:cubicBezTo>
                      <a:pt x="67850" y="0"/>
                      <a:pt x="87426" y="13749"/>
                      <a:pt x="87426" y="30707"/>
                    </a:cubicBezTo>
                    <a:cubicBezTo>
                      <a:pt x="87426" y="47664"/>
                      <a:pt x="67850" y="61407"/>
                      <a:pt x="43713" y="61407"/>
                    </a:cubicBezTo>
                    <a:cubicBezTo>
                      <a:pt x="19569" y="61407"/>
                      <a:pt x="0" y="47664"/>
                      <a:pt x="0" y="30707"/>
                    </a:cubicBezTo>
                    <a:close/>
                  </a:path>
                </a:pathLst>
              </a:custGeom>
              <a:solidFill>
                <a:srgbClr val="ED6962"/>
              </a:solidFill>
              <a:ln>
                <a:noFill/>
              </a:ln>
            </p:spPr>
            <p:txBody>
              <a:bodyPr spcFirstLastPara="1" wrap="square" lIns="67500" tIns="33750" rIns="67500" bIns="337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3" name="Google Shape;1583;p36"/>
              <p:cNvSpPr/>
              <p:nvPr/>
            </p:nvSpPr>
            <p:spPr>
              <a:xfrm>
                <a:off x="1598337" y="4193604"/>
                <a:ext cx="56390" cy="39611"/>
              </a:xfrm>
              <a:custGeom>
                <a:avLst/>
                <a:gdLst/>
                <a:ahLst/>
                <a:cxnLst/>
                <a:rect l="l" t="t" r="r" b="b"/>
                <a:pathLst>
                  <a:path w="87426" h="61413" extrusionOk="0">
                    <a:moveTo>
                      <a:pt x="0" y="30707"/>
                    </a:moveTo>
                    <a:cubicBezTo>
                      <a:pt x="0" y="13749"/>
                      <a:pt x="19569" y="0"/>
                      <a:pt x="43713" y="0"/>
                    </a:cubicBezTo>
                    <a:cubicBezTo>
                      <a:pt x="67857" y="0"/>
                      <a:pt x="87426" y="13749"/>
                      <a:pt x="87426" y="30707"/>
                    </a:cubicBezTo>
                    <a:cubicBezTo>
                      <a:pt x="87426" y="47664"/>
                      <a:pt x="67857" y="61414"/>
                      <a:pt x="43713" y="61414"/>
                    </a:cubicBezTo>
                    <a:cubicBezTo>
                      <a:pt x="19569" y="61414"/>
                      <a:pt x="0" y="47664"/>
                      <a:pt x="0" y="30707"/>
                    </a:cubicBezTo>
                    <a:close/>
                  </a:path>
                </a:pathLst>
              </a:custGeom>
              <a:solidFill>
                <a:srgbClr val="ED6962"/>
              </a:solidFill>
              <a:ln>
                <a:noFill/>
              </a:ln>
            </p:spPr>
            <p:txBody>
              <a:bodyPr spcFirstLastPara="1" wrap="square" lIns="67500" tIns="33750" rIns="67500" bIns="337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4" name="Google Shape;1584;p36"/>
              <p:cNvSpPr/>
              <p:nvPr/>
            </p:nvSpPr>
            <p:spPr>
              <a:xfrm>
                <a:off x="1337004" y="4153533"/>
                <a:ext cx="43845" cy="35702"/>
              </a:xfrm>
              <a:custGeom>
                <a:avLst/>
                <a:gdLst/>
                <a:ahLst/>
                <a:cxnLst/>
                <a:rect l="l" t="t" r="r" b="b"/>
                <a:pathLst>
                  <a:path w="67977" h="55352" extrusionOk="0">
                    <a:moveTo>
                      <a:pt x="0" y="27680"/>
                    </a:moveTo>
                    <a:cubicBezTo>
                      <a:pt x="0" y="12390"/>
                      <a:pt x="15216" y="0"/>
                      <a:pt x="33989" y="0"/>
                    </a:cubicBezTo>
                    <a:cubicBezTo>
                      <a:pt x="52761" y="0"/>
                      <a:pt x="67977" y="12390"/>
                      <a:pt x="67977" y="27680"/>
                    </a:cubicBezTo>
                    <a:cubicBezTo>
                      <a:pt x="67977" y="42963"/>
                      <a:pt x="52761" y="55353"/>
                      <a:pt x="33989" y="55353"/>
                    </a:cubicBezTo>
                    <a:cubicBezTo>
                      <a:pt x="15216" y="55353"/>
                      <a:pt x="0" y="42963"/>
                      <a:pt x="0" y="2768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67500" tIns="33750" rIns="67500" bIns="337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5" name="Google Shape;1585;p36"/>
              <p:cNvSpPr/>
              <p:nvPr/>
            </p:nvSpPr>
            <p:spPr>
              <a:xfrm>
                <a:off x="1553583" y="4140278"/>
                <a:ext cx="43841" cy="35702"/>
              </a:xfrm>
              <a:custGeom>
                <a:avLst/>
                <a:gdLst/>
                <a:ahLst/>
                <a:cxnLst/>
                <a:rect l="l" t="t" r="r" b="b"/>
                <a:pathLst>
                  <a:path w="67970" h="55352" extrusionOk="0">
                    <a:moveTo>
                      <a:pt x="0" y="27680"/>
                    </a:moveTo>
                    <a:cubicBezTo>
                      <a:pt x="0" y="12397"/>
                      <a:pt x="15216" y="0"/>
                      <a:pt x="33982" y="0"/>
                    </a:cubicBezTo>
                    <a:cubicBezTo>
                      <a:pt x="52754" y="0"/>
                      <a:pt x="67970" y="12397"/>
                      <a:pt x="67970" y="27680"/>
                    </a:cubicBezTo>
                    <a:cubicBezTo>
                      <a:pt x="67970" y="42963"/>
                      <a:pt x="52754" y="55353"/>
                      <a:pt x="33982" y="55353"/>
                    </a:cubicBezTo>
                    <a:cubicBezTo>
                      <a:pt x="15216" y="55353"/>
                      <a:pt x="0" y="42963"/>
                      <a:pt x="0" y="2768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67500" tIns="33750" rIns="67500" bIns="337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586" name="Google Shape;1586;p36"/>
          <p:cNvSpPr/>
          <p:nvPr/>
        </p:nvSpPr>
        <p:spPr>
          <a:xfrm rot="-2116345" flipH="1">
            <a:off x="2951284" y="2083657"/>
            <a:ext cx="1402517" cy="369268"/>
          </a:xfrm>
          <a:custGeom>
            <a:avLst/>
            <a:gdLst/>
            <a:ahLst/>
            <a:cxnLst/>
            <a:rect l="l" t="t" r="r" b="b"/>
            <a:pathLst>
              <a:path w="5585545" h="1279581" extrusionOk="0">
                <a:moveTo>
                  <a:pt x="50303" y="64721"/>
                </a:moveTo>
                <a:cubicBezTo>
                  <a:pt x="-63997" y="80914"/>
                  <a:pt x="184605" y="208549"/>
                  <a:pt x="252233" y="280939"/>
                </a:cubicBezTo>
                <a:cubicBezTo>
                  <a:pt x="263663" y="293321"/>
                  <a:pt x="276045" y="306656"/>
                  <a:pt x="276045" y="321896"/>
                </a:cubicBezTo>
                <a:cubicBezTo>
                  <a:pt x="276998" y="344756"/>
                  <a:pt x="250328" y="362854"/>
                  <a:pt x="224610" y="375236"/>
                </a:cubicBezTo>
                <a:cubicBezTo>
                  <a:pt x="194130" y="389524"/>
                  <a:pt x="161745" y="400954"/>
                  <a:pt x="128408" y="408574"/>
                </a:cubicBezTo>
                <a:cubicBezTo>
                  <a:pt x="112215" y="412384"/>
                  <a:pt x="94118" y="416194"/>
                  <a:pt x="83640" y="425719"/>
                </a:cubicBezTo>
                <a:cubicBezTo>
                  <a:pt x="63638" y="443816"/>
                  <a:pt x="75068" y="470486"/>
                  <a:pt x="90308" y="491441"/>
                </a:cubicBezTo>
                <a:cubicBezTo>
                  <a:pt x="116025" y="526684"/>
                  <a:pt x="148410" y="559069"/>
                  <a:pt x="169365" y="597169"/>
                </a:cubicBezTo>
                <a:cubicBezTo>
                  <a:pt x="190320" y="635269"/>
                  <a:pt x="196035" y="679084"/>
                  <a:pt x="168413" y="714326"/>
                </a:cubicBezTo>
                <a:cubicBezTo>
                  <a:pt x="140790" y="748616"/>
                  <a:pt x="88403" y="764809"/>
                  <a:pt x="41730" y="782906"/>
                </a:cubicBezTo>
                <a:cubicBezTo>
                  <a:pt x="24585" y="789574"/>
                  <a:pt x="6488" y="797194"/>
                  <a:pt x="1725" y="811481"/>
                </a:cubicBezTo>
                <a:cubicBezTo>
                  <a:pt x="-3990" y="825769"/>
                  <a:pt x="5535" y="841009"/>
                  <a:pt x="15060" y="853391"/>
                </a:cubicBezTo>
                <a:cubicBezTo>
                  <a:pt x="67448" y="925781"/>
                  <a:pt x="118883" y="999124"/>
                  <a:pt x="171270" y="1071514"/>
                </a:cubicBezTo>
                <a:cubicBezTo>
                  <a:pt x="102690" y="1118186"/>
                  <a:pt x="48398" y="1177241"/>
                  <a:pt x="14108" y="1241059"/>
                </a:cubicBezTo>
                <a:cubicBezTo>
                  <a:pt x="47445" y="1247726"/>
                  <a:pt x="80783" y="1253441"/>
                  <a:pt x="114120" y="1260109"/>
                </a:cubicBezTo>
                <a:cubicBezTo>
                  <a:pt x="114120" y="1260109"/>
                  <a:pt x="4496573" y="1303924"/>
                  <a:pt x="5381446" y="1260109"/>
                </a:cubicBezTo>
                <a:cubicBezTo>
                  <a:pt x="5408116" y="1259156"/>
                  <a:pt x="5433833" y="1258204"/>
                  <a:pt x="5460503" y="1259156"/>
                </a:cubicBezTo>
                <a:cubicBezTo>
                  <a:pt x="5472885" y="1204864"/>
                  <a:pt x="5453835" y="1147714"/>
                  <a:pt x="5408116" y="1103899"/>
                </a:cubicBezTo>
                <a:cubicBezTo>
                  <a:pt x="5402401" y="1099136"/>
                  <a:pt x="5396685" y="1093421"/>
                  <a:pt x="5394780" y="1086754"/>
                </a:cubicBezTo>
                <a:cubicBezTo>
                  <a:pt x="5391923" y="1076276"/>
                  <a:pt x="5399543" y="1066751"/>
                  <a:pt x="5409068" y="1059131"/>
                </a:cubicBezTo>
                <a:cubicBezTo>
                  <a:pt x="5453835" y="1020079"/>
                  <a:pt x="5530035" y="1001029"/>
                  <a:pt x="5554801" y="953404"/>
                </a:cubicBezTo>
                <a:cubicBezTo>
                  <a:pt x="5573851" y="917209"/>
                  <a:pt x="5553848" y="874346"/>
                  <a:pt x="5519558" y="844819"/>
                </a:cubicBezTo>
                <a:cubicBezTo>
                  <a:pt x="5485268" y="815291"/>
                  <a:pt x="5438596" y="797194"/>
                  <a:pt x="5392876" y="779096"/>
                </a:cubicBezTo>
                <a:cubicBezTo>
                  <a:pt x="5364301" y="767666"/>
                  <a:pt x="5330963" y="749569"/>
                  <a:pt x="5336678" y="725756"/>
                </a:cubicBezTo>
                <a:cubicBezTo>
                  <a:pt x="5339535" y="712421"/>
                  <a:pt x="5353823" y="701944"/>
                  <a:pt x="5368110" y="694324"/>
                </a:cubicBezTo>
                <a:cubicBezTo>
                  <a:pt x="5435738" y="654319"/>
                  <a:pt x="5519558" y="626696"/>
                  <a:pt x="5567183" y="572404"/>
                </a:cubicBezTo>
                <a:cubicBezTo>
                  <a:pt x="5578613" y="560021"/>
                  <a:pt x="5587185" y="544781"/>
                  <a:pt x="5585280" y="529541"/>
                </a:cubicBezTo>
                <a:cubicBezTo>
                  <a:pt x="5583376" y="507634"/>
                  <a:pt x="5561468" y="490489"/>
                  <a:pt x="5540513" y="476201"/>
                </a:cubicBezTo>
                <a:cubicBezTo>
                  <a:pt x="5468123" y="427624"/>
                  <a:pt x="5382398" y="392381"/>
                  <a:pt x="5298578" y="355234"/>
                </a:cubicBezTo>
                <a:cubicBezTo>
                  <a:pt x="5290005" y="351424"/>
                  <a:pt x="5280480" y="347614"/>
                  <a:pt x="5277623" y="339994"/>
                </a:cubicBezTo>
                <a:cubicBezTo>
                  <a:pt x="5272860" y="330469"/>
                  <a:pt x="5280480" y="320944"/>
                  <a:pt x="5288101" y="312371"/>
                </a:cubicBezTo>
                <a:cubicBezTo>
                  <a:pt x="5362396" y="232361"/>
                  <a:pt x="5470028" y="165686"/>
                  <a:pt x="5502413" y="71389"/>
                </a:cubicBezTo>
                <a:cubicBezTo>
                  <a:pt x="5433833" y="57101"/>
                  <a:pt x="5360491" y="53291"/>
                  <a:pt x="5290005" y="60911"/>
                </a:cubicBezTo>
                <a:cubicBezTo>
                  <a:pt x="5286196" y="59959"/>
                  <a:pt x="1064715" y="-78154"/>
                  <a:pt x="50303" y="64721"/>
                </a:cubicBezTo>
                <a:close/>
              </a:path>
            </a:pathLst>
          </a:custGeom>
          <a:solidFill>
            <a:srgbClr val="FFFFFF">
              <a:alpha val="509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FFFFFF"/>
      </a:dk1>
      <a:lt1>
        <a:srgbClr val="FFFAEB"/>
      </a:lt1>
      <a:dk2>
        <a:srgbClr val="000000"/>
      </a:dk2>
      <a:lt2>
        <a:srgbClr val="DFA444"/>
      </a:lt2>
      <a:accent1>
        <a:srgbClr val="ACA427"/>
      </a:accent1>
      <a:accent2>
        <a:srgbClr val="FFCB25"/>
      </a:accent2>
      <a:accent3>
        <a:srgbClr val="FFE070"/>
      </a:accent3>
      <a:accent4>
        <a:srgbClr val="D6CC31"/>
      </a:accent4>
      <a:accent5>
        <a:srgbClr val="837D21"/>
      </a:accent5>
      <a:accent6>
        <a:srgbClr val="A19924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252</Words>
  <Application>Microsoft Office PowerPoint</Application>
  <PresentationFormat>Custom</PresentationFormat>
  <Paragraphs>28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Aldrich</vt:lpstr>
      <vt:lpstr>Chelsea Market</vt:lpstr>
      <vt:lpstr>Chela One</vt:lpstr>
      <vt:lpstr>Poppins</vt:lpstr>
      <vt:lpstr>Abril Fatface</vt:lpstr>
      <vt:lpstr>SlidesMania</vt:lpstr>
      <vt:lpstr>APLIKASI PENGIMPUTAN</vt:lpstr>
      <vt:lpstr>Tujuan Pembuatan Aplikasi </vt:lpstr>
      <vt:lpstr>Identifikasi pengguna dan analisis kebutuhan</vt:lpstr>
      <vt:lpstr>KEBUTUHAN FUNGSIONAL</vt:lpstr>
      <vt:lpstr>KEBUTUHAN NON FUNGSIONAL</vt:lpstr>
      <vt:lpstr>Implementasi dan</vt:lpstr>
      <vt:lpstr>KESIMPULAN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PENGIMPUTAN</dc:title>
  <dc:creator>Aisyah Safira</dc:creator>
  <cp:lastModifiedBy>Aisyah Safira</cp:lastModifiedBy>
  <cp:revision>6</cp:revision>
  <dcterms:modified xsi:type="dcterms:W3CDTF">2023-05-24T15:29:50Z</dcterms:modified>
</cp:coreProperties>
</file>