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NX3H/1hOuXR48eekqKvEyKNiW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384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729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417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626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4399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477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512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8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641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616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07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858"/>
            <a:ext cx="12188932" cy="685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1" y="4529206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 dirty="0" smtClean="0">
                <a:solidFill>
                  <a:schemeClr val="lt1"/>
                </a:solidFill>
              </a:rPr>
              <a:t>Lesson 66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3321949" y="5255229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 smtClean="0">
                <a:solidFill>
                  <a:schemeClr val="lt1"/>
                </a:solidFill>
              </a:rPr>
              <a:t>General </a:t>
            </a:r>
            <a:r>
              <a:rPr lang="en-US" dirty="0">
                <a:solidFill>
                  <a:schemeClr val="lt1"/>
                </a:solidFill>
              </a:rPr>
              <a:t>Introduction to multithreading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/>
            </a:r>
            <a:br>
              <a:rPr lang="en-US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73846" y="2392208"/>
            <a:ext cx="100482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Thread, Runnable, java.util.concurrent</a:t>
            </a:r>
            <a:endParaRPr sz="1600" b="0" i="0" u="sng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Любой код выполняется в рамках потока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 любого потока можно создать новый поток, используя java.lang.Thread или java.lang.Runnable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Основная часть инструментов для работы с многопоточным функционалом находится в библиотеке java.util.concurrent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838199" y="1890822"/>
            <a:ext cx="100482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Синхронизация потоков</a:t>
            </a:r>
            <a:endParaRPr sz="1600" b="0" i="0" u="sng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Одной из самых важных функций при работе с потоками, является возможность их синхронизировать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Синхронизация позволяет потокам безопасным образом параллельно работать с одним и тем же ресурсом (база данных, объект, переменная, файл)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 существует специальные оператор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который может быть применен к как к блокам кода, так и к методам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1185599" y="4792218"/>
            <a:ext cx="4676700" cy="12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void methodWithSynchronizedBlock() {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synchronized (object) {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a++;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5404866" y="4792218"/>
            <a:ext cx="4172100" cy="831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 void synchronizedMethod() {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a++;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Основные проблемы многопоточной архитектуры</a:t>
            </a:r>
            <a:endParaRPr dirty="0"/>
          </a:p>
        </p:txBody>
      </p:sp>
      <p:sp>
        <p:nvSpPr>
          <p:cNvPr id="190" name="Google Shape;190;p13"/>
          <p:cNvSpPr txBox="1"/>
          <p:nvPr/>
        </p:nvSpPr>
        <p:spPr>
          <a:xfrm>
            <a:off x="838199" y="2520224"/>
            <a:ext cx="10048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Последовательность выполнения действий в разных потоках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Параллельный доступ к общим ресурсам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Взаимная блокировка потоков (deadlock)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Неравномерное распределение ресурсов между потоками (Thread starvation)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Сложность разработки надежного и эффективного многопоточного кода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Прикладная многопоточность в решении современных задач</a:t>
            </a:r>
            <a:endParaRPr dirty="0"/>
          </a:p>
        </p:txBody>
      </p:sp>
      <p:sp>
        <p:nvSpPr>
          <p:cNvPr id="196" name="Google Shape;196;p14"/>
          <p:cNvSpPr txBox="1"/>
          <p:nvPr/>
        </p:nvSpPr>
        <p:spPr>
          <a:xfrm>
            <a:off x="838199" y="2200184"/>
            <a:ext cx="100482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современной разработке основная многопоточность скрыта за абстракциями фреймворков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Несмотря на развитие вычислительной техники, практическое решение вычислительных задач с помощью многопоточности все еще остается актуальным как никогда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Геймдев, пожалуй, является той сферой IT-рынка, в которой многопоточность наиболее востребована как на клиентской стороне, так и на серверной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разработке клиентских приложений очень часто преобладает паттерн разделения выполнения кода UI и кода сервисного слоя в отдельных потоках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General 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Introduction to multithreading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838199" y="2567296"/>
            <a:ext cx="104187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Концепции последовательных и параллельных вычислений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Примеры расчетных задач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Практические способы решения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Прикладная многопоточность в решении современных задач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проблемы многопоточной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архитектуры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Концепции </a:t>
            </a:r>
            <a:r>
              <a:rPr lang="en-US" sz="1600" b="1" u="sng" dirty="0">
                <a:latin typeface="Verdana"/>
                <a:ea typeface="Verdana"/>
                <a:cs typeface="Verdana"/>
                <a:sym typeface="Verdana"/>
              </a:rPr>
              <a:t>последовательных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и параллельных вычислений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86650" y="-295275"/>
            <a:ext cx="10370100" cy="57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b="0" i="0" u="sng" strike="noStrike" cap="none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u="sng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b="0" i="0" u="sng" strike="noStrike" cap="none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u="sng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b="0" i="0" u="sng" strike="noStrike" cap="none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Последовательные </a:t>
            </a:r>
            <a:r>
              <a:rPr lang="en-US" sz="1600" b="0" i="0" u="sng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вычисления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способ организации вычислений, при котором программа выполняется как один вычислительный процесс и поток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Большинство задач решаются через последовательные вычисления, однако при большом количестве операций распределение ресурсов становится неоптимальным, и последовательное выполнение начинает уступать параллельному.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Так например, код ниже выполняется строго в той последовательности, в которой записаны инструкции программы: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4736274" y="3837436"/>
            <a:ext cx="33795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 = 10;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b = 20;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*= a;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doSomething(a);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doSomethingElse(b);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System.out.println(a);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System.out.println(b);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Концепции последовательных и </a:t>
            </a:r>
            <a:r>
              <a:rPr lang="en-US" sz="1600" b="1" u="sng" dirty="0">
                <a:latin typeface="Verdana"/>
                <a:ea typeface="Verdana"/>
                <a:cs typeface="Verdana"/>
                <a:sym typeface="Verdana"/>
              </a:rPr>
              <a:t>параллельных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вычислений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38184" y="2127936"/>
            <a:ext cx="104187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вычисления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способ организации компьютерных вычислений, при котором программы разрабатываются как набор взаимодействующих вычислительных процессов, работающих параллельно (одновременно)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вычисление могут быть реализованы через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многопроцессорность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или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платформы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вычисления позволяют добиться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бOльшей производительности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при решении определенных типов задач. Но при этом имеют существенный недостаток в виде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повышенной сложности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реализации систем, требующих определенную последовательность взаимодействий между различными вычислительными процессами и доступ к изменяемым ресурсам 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 smtClean="0">
                <a:latin typeface="Verdana"/>
                <a:ea typeface="Verdana"/>
                <a:cs typeface="Verdana"/>
                <a:sym typeface="Verdana"/>
              </a:rPr>
              <a:t>Пример задачи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838184" y="1590792"/>
            <a:ext cx="10418700" cy="4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Проверка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целых чисел на делимость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Задача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найти все целые числа в диапазоне от Integer.MIN_VALUE до Integer.MAX_VALUE, которые делятся на заданное целое число без остатка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очевидное решение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number = 5;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count = 0;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(int i=Integer.MIN_VALUE; i &lt; Integer.MAX_VALUE; i++) {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if (i % number == 0)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count++;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System.out.println(“Total divisible by “ + number + “: “ + count);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Практические решения</a:t>
            </a:r>
            <a:endParaRPr dirty="0"/>
          </a:p>
        </p:txBody>
      </p:sp>
      <p:sp>
        <p:nvSpPr>
          <p:cNvPr id="148" name="Google Shape;148;p7"/>
          <p:cNvSpPr txBox="1"/>
          <p:nvPr/>
        </p:nvSpPr>
        <p:spPr>
          <a:xfrm>
            <a:off x="838184" y="2080167"/>
            <a:ext cx="104187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Решение 1 - Параллельное выполнение нескольких программ на разных машинах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Концепция распараллеливания программ появилась до того, как появились первые многопроцессорные ЭВМ;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Простейшим решением подобных задач без использования многопроцессорности является написание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нескольких программ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которые параллельно выполняют одни и те же вычисления на нескольких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разных машинах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после чего выводят результаты вычислений на своих машинах;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Основными недостатками такого подхода являются необходимость модифицировать программы под разные сеты данных, а так же необходимость проводить дополнительные вычисления на основе промежуточных результатов.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Практические решения</a:t>
            </a:r>
            <a:endParaRPr dirty="0"/>
          </a:p>
        </p:txBody>
      </p:sp>
      <p:sp>
        <p:nvSpPr>
          <p:cNvPr id="154" name="Google Shape;154;p8"/>
          <p:cNvSpPr txBox="1"/>
          <p:nvPr/>
        </p:nvSpPr>
        <p:spPr>
          <a:xfrm>
            <a:off x="838199" y="2189895"/>
            <a:ext cx="104187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Решение 2 - Многопоточное выполнение единой программы на одной машине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 появлением первых реализаций многопоточного вычисления появился более простой способ осуществлять подобные вычисления;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современном программировании подобные задачи решаются путем написания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единой программы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общей вычислительной функцией, которая вызывается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параллельно в нескольких потоках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различными аргументами;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Подобный подход позволяет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сократить время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вычисления до наибольшего времени вычисления среди всех потоков, при условии, что необходимое количество потоков доступно к моменту начала выполнения программы.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6119028" y="2011528"/>
            <a:ext cx="531160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свойство платформы (операционной системы или виртуальной машины) или приложения, состоящее в том, что процесс, порожденный в операционной системе, может состоять из нескольких потоков, выполняющихся “параллельно”, то есть без предписанного порядка во времени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291" y="2630819"/>
            <a:ext cx="54292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6574536" y="4633357"/>
            <a:ext cx="4856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 позволяет добиться более эффективного распределения ресурсов вычислительной машины при выполнении некоторых задач.</a:t>
            </a:r>
            <a:endParaRPr sz="1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838199" y="2384444"/>
            <a:ext cx="10048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это экземпляр выполняемой программы, которому выделяются независимые ресурсы (процессорное время и память)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это базовая единица выполнения программы, ход выполнения набора инструкций процессором компьютера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 1 экземпляр программы существует строго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один процесс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которому может принадлежать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и более потоков</a:t>
            </a:r>
            <a:endParaRPr sz="1600" b="0" i="0" u="sng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2</TotalTime>
  <Words>767</Words>
  <Application>Microsoft Office PowerPoint</Application>
  <PresentationFormat>Широкоэкранный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Avenir</vt:lpstr>
      <vt:lpstr>Gill Sans MT</vt:lpstr>
      <vt:lpstr>Twentieth Century</vt:lpstr>
      <vt:lpstr>Verdana</vt:lpstr>
      <vt:lpstr>Gallery</vt:lpstr>
      <vt:lpstr>Lesson 66</vt:lpstr>
      <vt:lpstr>General Introduction to multithreading</vt:lpstr>
      <vt:lpstr>Концепции последовательных и параллельных вычислений</vt:lpstr>
      <vt:lpstr>Концепции последовательных и параллельных вычислений</vt:lpstr>
      <vt:lpstr>Пример задачи</vt:lpstr>
      <vt:lpstr>Практические решения</vt:lpstr>
      <vt:lpstr>Практические решения</vt:lpstr>
      <vt:lpstr>Концепция многопоточности, процессы и потоки</vt:lpstr>
      <vt:lpstr>Концепция многопоточности, процессы и потоки</vt:lpstr>
      <vt:lpstr>Практическая реализация многопоточного программирования в Java</vt:lpstr>
      <vt:lpstr>Практическая реализация многопоточного программирования в Java</vt:lpstr>
      <vt:lpstr>Основные проблемы многопоточной архитектуры</vt:lpstr>
      <vt:lpstr>Прикладная многопоточность в решении современных задач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66</dc:title>
  <cp:lastModifiedBy>Андрей</cp:lastModifiedBy>
  <cp:revision>3</cp:revision>
  <dcterms:modified xsi:type="dcterms:W3CDTF">2023-12-13T22:14:35Z</dcterms:modified>
</cp:coreProperties>
</file>